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3"/>
  </p:notesMasterIdLst>
  <p:sldIdLst>
    <p:sldId id="282" r:id="rId5"/>
    <p:sldId id="260" r:id="rId6"/>
    <p:sldId id="262" r:id="rId7"/>
    <p:sldId id="263" r:id="rId8"/>
    <p:sldId id="258" r:id="rId9"/>
    <p:sldId id="264" r:id="rId10"/>
    <p:sldId id="265" r:id="rId11"/>
    <p:sldId id="283" r:id="rId1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C6F393-A481-4B42-B7C2-3E3625F89BB2}" v="27" dt="2021-06-01T11:31:46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74" autoAdjust="0"/>
  </p:normalViewPr>
  <p:slideViewPr>
    <p:cSldViewPr snapToGrid="0" snapToObjects="1">
      <p:cViewPr varScale="1">
        <p:scale>
          <a:sx n="124" d="100"/>
          <a:sy n="124" d="100"/>
        </p:scale>
        <p:origin x="12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oen Rijnboutt" userId="661bea92-5fc2-408b-872c-9b8787547f88" providerId="ADAL" clId="{EEC6F393-A481-4B42-B7C2-3E3625F89BB2}"/>
    <pc:docChg chg="undo redo custSel addSld delSld modSld modMainMaster">
      <pc:chgData name="Jeroen Rijnboutt" userId="661bea92-5fc2-408b-872c-9b8787547f88" providerId="ADAL" clId="{EEC6F393-A481-4B42-B7C2-3E3625F89BB2}" dt="2021-06-01T11:32:01.017" v="1291" actId="6549"/>
      <pc:docMkLst>
        <pc:docMk/>
      </pc:docMkLst>
      <pc:sldChg chg="modAnim modNotesTx">
        <pc:chgData name="Jeroen Rijnboutt" userId="661bea92-5fc2-408b-872c-9b8787547f88" providerId="ADAL" clId="{EEC6F393-A481-4B42-B7C2-3E3625F89BB2}" dt="2021-06-01T11:32:01.017" v="1291" actId="6549"/>
        <pc:sldMkLst>
          <pc:docMk/>
          <pc:sldMk cId="683142817" sldId="260"/>
        </pc:sldMkLst>
      </pc:sldChg>
      <pc:sldChg chg="modSp del mod">
        <pc:chgData name="Jeroen Rijnboutt" userId="661bea92-5fc2-408b-872c-9b8787547f88" providerId="ADAL" clId="{EEC6F393-A481-4B42-B7C2-3E3625F89BB2}" dt="2021-05-26T12:11:17.920" v="288" actId="47"/>
        <pc:sldMkLst>
          <pc:docMk/>
          <pc:sldMk cId="865352661" sldId="261"/>
        </pc:sldMkLst>
        <pc:spChg chg="mod">
          <ac:chgData name="Jeroen Rijnboutt" userId="661bea92-5fc2-408b-872c-9b8787547f88" providerId="ADAL" clId="{EEC6F393-A481-4B42-B7C2-3E3625F89BB2}" dt="2021-04-15T13:23:24.335" v="39" actId="20577"/>
          <ac:spMkLst>
            <pc:docMk/>
            <pc:sldMk cId="865352661" sldId="261"/>
            <ac:spMk id="2" creationId="{00000000-0000-0000-0000-000000000000}"/>
          </ac:spMkLst>
        </pc:spChg>
      </pc:sldChg>
      <pc:sldChg chg="modSp mod modAnim modNotesTx">
        <pc:chgData name="Jeroen Rijnboutt" userId="661bea92-5fc2-408b-872c-9b8787547f88" providerId="ADAL" clId="{EEC6F393-A481-4B42-B7C2-3E3625F89BB2}" dt="2021-06-01T10:45:59.949" v="984" actId="20577"/>
        <pc:sldMkLst>
          <pc:docMk/>
          <pc:sldMk cId="1754068430" sldId="262"/>
        </pc:sldMkLst>
        <pc:spChg chg="mod">
          <ac:chgData name="Jeroen Rijnboutt" userId="661bea92-5fc2-408b-872c-9b8787547f88" providerId="ADAL" clId="{EEC6F393-A481-4B42-B7C2-3E3625F89BB2}" dt="2021-04-15T13:43:39.432" v="95" actId="20577"/>
          <ac:spMkLst>
            <pc:docMk/>
            <pc:sldMk cId="1754068430" sldId="262"/>
            <ac:spMk id="7" creationId="{00000000-0000-0000-0000-000000000000}"/>
          </ac:spMkLst>
        </pc:spChg>
      </pc:sldChg>
      <pc:sldChg chg="modNotesTx">
        <pc:chgData name="Jeroen Rijnboutt" userId="661bea92-5fc2-408b-872c-9b8787547f88" providerId="ADAL" clId="{EEC6F393-A481-4B42-B7C2-3E3625F89BB2}" dt="2021-06-01T10:49:02.927" v="1027" actId="20577"/>
        <pc:sldMkLst>
          <pc:docMk/>
          <pc:sldMk cId="3604481827" sldId="263"/>
        </pc:sldMkLst>
      </pc:sldChg>
      <pc:sldChg chg="modNotesTx">
        <pc:chgData name="Jeroen Rijnboutt" userId="661bea92-5fc2-408b-872c-9b8787547f88" providerId="ADAL" clId="{EEC6F393-A481-4B42-B7C2-3E3625F89BB2}" dt="2021-06-01T11:08:33.285" v="1287" actId="20577"/>
        <pc:sldMkLst>
          <pc:docMk/>
          <pc:sldMk cId="55171899" sldId="264"/>
        </pc:sldMkLst>
      </pc:sldChg>
      <pc:sldChg chg="modSp mod modAnim">
        <pc:chgData name="Jeroen Rijnboutt" userId="661bea92-5fc2-408b-872c-9b8787547f88" providerId="ADAL" clId="{EEC6F393-A481-4B42-B7C2-3E3625F89BB2}" dt="2021-06-01T10:57:56.526" v="1181"/>
        <pc:sldMkLst>
          <pc:docMk/>
          <pc:sldMk cId="4173918480" sldId="265"/>
        </pc:sldMkLst>
        <pc:spChg chg="mod">
          <ac:chgData name="Jeroen Rijnboutt" userId="661bea92-5fc2-408b-872c-9b8787547f88" providerId="ADAL" clId="{EEC6F393-A481-4B42-B7C2-3E3625F89BB2}" dt="2021-06-01T10:57:01.425" v="1177" actId="20577"/>
          <ac:spMkLst>
            <pc:docMk/>
            <pc:sldMk cId="4173918480" sldId="265"/>
            <ac:spMk id="7" creationId="{00000000-0000-0000-0000-000000000000}"/>
          </ac:spMkLst>
        </pc:spChg>
      </pc:sldChg>
      <pc:sldChg chg="modSp add del mod">
        <pc:chgData name="Jeroen Rijnboutt" userId="661bea92-5fc2-408b-872c-9b8787547f88" providerId="ADAL" clId="{EEC6F393-A481-4B42-B7C2-3E3625F89BB2}" dt="2021-05-26T14:15:35.675" v="554" actId="47"/>
        <pc:sldMkLst>
          <pc:docMk/>
          <pc:sldMk cId="2251157872" sldId="266"/>
        </pc:sldMkLst>
        <pc:spChg chg="mod">
          <ac:chgData name="Jeroen Rijnboutt" userId="661bea92-5fc2-408b-872c-9b8787547f88" providerId="ADAL" clId="{EEC6F393-A481-4B42-B7C2-3E3625F89BB2}" dt="2021-04-15T13:37:05.952" v="51" actId="20577"/>
          <ac:spMkLst>
            <pc:docMk/>
            <pc:sldMk cId="2251157872" sldId="266"/>
            <ac:spMk id="6" creationId="{00000000-0000-0000-0000-000000000000}"/>
          </ac:spMkLst>
        </pc:spChg>
        <pc:spChg chg="mod">
          <ac:chgData name="Jeroen Rijnboutt" userId="661bea92-5fc2-408b-872c-9b8787547f88" providerId="ADAL" clId="{EEC6F393-A481-4B42-B7C2-3E3625F89BB2}" dt="2021-05-26T12:56:01.914" v="417" actId="20577"/>
          <ac:spMkLst>
            <pc:docMk/>
            <pc:sldMk cId="2251157872" sldId="266"/>
            <ac:spMk id="7" creationId="{00000000-0000-0000-0000-000000000000}"/>
          </ac:spMkLst>
        </pc:spChg>
      </pc:sldChg>
      <pc:sldChg chg="modSp mod">
        <pc:chgData name="Jeroen Rijnboutt" userId="661bea92-5fc2-408b-872c-9b8787547f88" providerId="ADAL" clId="{EEC6F393-A481-4B42-B7C2-3E3625F89BB2}" dt="2021-05-26T12:12:42.872" v="295" actId="20577"/>
        <pc:sldMkLst>
          <pc:docMk/>
          <pc:sldMk cId="213951777" sldId="282"/>
        </pc:sldMkLst>
        <pc:spChg chg="mod">
          <ac:chgData name="Jeroen Rijnboutt" userId="661bea92-5fc2-408b-872c-9b8787547f88" providerId="ADAL" clId="{EEC6F393-A481-4B42-B7C2-3E3625F89BB2}" dt="2021-05-26T12:12:42.872" v="295" actId="20577"/>
          <ac:spMkLst>
            <pc:docMk/>
            <pc:sldMk cId="213951777" sldId="282"/>
            <ac:spMk id="5" creationId="{00000000-0000-0000-0000-000000000000}"/>
          </ac:spMkLst>
        </pc:spChg>
      </pc:sldChg>
      <pc:sldMasterChg chg="addSp modSp mod">
        <pc:chgData name="Jeroen Rijnboutt" userId="661bea92-5fc2-408b-872c-9b8787547f88" providerId="ADAL" clId="{EEC6F393-A481-4B42-B7C2-3E3625F89BB2}" dt="2021-05-18T08:40:49.982" v="151"/>
        <pc:sldMasterMkLst>
          <pc:docMk/>
          <pc:sldMasterMk cId="622555708" sldId="2147483672"/>
        </pc:sldMasterMkLst>
        <pc:spChg chg="add mod ord modVis">
          <ac:chgData name="Jeroen Rijnboutt" userId="661bea92-5fc2-408b-872c-9b8787547f88" providerId="ADAL" clId="{EEC6F393-A481-4B42-B7C2-3E3625F89BB2}" dt="2021-05-18T08:40:49.982" v="151"/>
          <ac:spMkLst>
            <pc:docMk/>
            <pc:sldMasterMk cId="622555708" sldId="2147483672"/>
            <ac:spMk id="7" creationId="{5F4ED4E9-DD43-47B6-8017-E9923637B539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1-6-2021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727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57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207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63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19F2-4DEF-4EC8-AE33-C56BCC597FA6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Unittesting in Java - June 1 2021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Unittesting in Java - June 1 2021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Unittesting in Java - June 1 2021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Unittesting in Java - June 1 2021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Unittesting in Java - June 1 2021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B6E4-2029-4312-B127-5ABB5555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B355-9569-40C6-AB24-8CB049E4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5CAC-3F3C-4C7C-AA6F-9B99173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E6370-1392-4EE4-BDE5-8B6AE066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Unittesting in Java - June 1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9CA5-9E69-45D8-AF1C-A9164304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3F87-AD0A-494A-984D-213C90A2C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Unittesting in Java - June 1 2021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Unittesting in Java - June 1 2021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Unittesting in Java - June 1 2021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Unittesting in Java - June 1 2021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Unittesting in Java - June 1 2021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Unittesting in Java - June 1 2021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9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Unittesting in Java - June 1 2021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E2CB-900A-4913-A1FA-61A09A430C6C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SIPCMContentMarking" descr="{&quot;HashCode&quot;:448150054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5F4ED4E9-DD43-47B6-8017-E9923637B539}"/>
              </a:ext>
            </a:extLst>
          </p:cNvPr>
          <p:cNvSpPr txBox="1"/>
          <p:nvPr userDrawn="1"/>
        </p:nvSpPr>
        <p:spPr>
          <a:xfrm>
            <a:off x="0" y="0"/>
            <a:ext cx="65039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Publiek</a:t>
            </a:r>
            <a:endParaRPr lang="en-NL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  <p:sldLayoutId id="2147483692" r:id="rId15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-Services/sig-java-unittesting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-Services/sig-java-unittesting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400000" y="1548000"/>
            <a:ext cx="3496350" cy="3024000"/>
          </a:xfrm>
        </p:spPr>
        <p:txBody>
          <a:bodyPr/>
          <a:lstStyle/>
          <a:p>
            <a:r>
              <a:rPr lang="nl-NL" dirty="0" err="1"/>
              <a:t>Unittesting</a:t>
            </a:r>
            <a:r>
              <a:rPr lang="nl-NL" dirty="0"/>
              <a:t> in Java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1200" dirty="0"/>
              <a:t>Jacco Cijsouw</a:t>
            </a:r>
            <a:br>
              <a:rPr lang="nl-NL" sz="1200" dirty="0"/>
            </a:br>
            <a:r>
              <a:rPr lang="nl-NL" sz="1200" dirty="0"/>
              <a:t>Cha Liang Chu</a:t>
            </a:r>
            <a:br>
              <a:rPr lang="nl-NL" sz="1200" dirty="0"/>
            </a:br>
            <a:r>
              <a:rPr lang="nl-NL" sz="1200" dirty="0"/>
              <a:t>Jeffrey Resodikromo</a:t>
            </a:r>
            <a:br>
              <a:rPr lang="nl-NL" sz="1200" dirty="0"/>
            </a:br>
            <a:r>
              <a:rPr lang="nl-NL" sz="1200" dirty="0"/>
              <a:t>Jeroen Rijnboutt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1200" dirty="0"/>
              <a:t>Integratie SIG </a:t>
            </a:r>
            <a:r>
              <a:rPr lang="nl-NL" sz="1200" dirty="0" err="1"/>
              <a:t>June</a:t>
            </a:r>
            <a:r>
              <a:rPr lang="nl-NL" sz="1200" dirty="0"/>
              <a:t> 1 2021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Testing</a:t>
            </a:r>
            <a:r>
              <a:rPr lang="nl-NL" dirty="0"/>
              <a:t> – </a:t>
            </a:r>
            <a:r>
              <a:rPr lang="nl-NL" dirty="0" err="1"/>
              <a:t>Why</a:t>
            </a:r>
            <a:r>
              <a:rPr lang="nl-NL" dirty="0"/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Does (new) software </a:t>
            </a:r>
            <a:r>
              <a:rPr lang="nl-NL" dirty="0" err="1"/>
              <a:t>work</a:t>
            </a:r>
            <a:r>
              <a:rPr lang="nl-NL" dirty="0"/>
              <a:t> like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supposed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? (user story / </a:t>
            </a:r>
            <a:r>
              <a:rPr lang="nl-NL" dirty="0" err="1"/>
              <a:t>scenarios</a:t>
            </a:r>
            <a:r>
              <a:rPr lang="nl-NL" dirty="0"/>
              <a:t>)</a:t>
            </a:r>
          </a:p>
          <a:p>
            <a:r>
              <a:rPr lang="nl-NL" dirty="0"/>
              <a:t>Does software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like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supposed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? (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requirements</a:t>
            </a:r>
            <a:r>
              <a:rPr lang="nl-NL" dirty="0"/>
              <a:t>)</a:t>
            </a:r>
          </a:p>
          <a:p>
            <a:r>
              <a:rPr lang="nl-NL" dirty="0"/>
              <a:t>Are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</a:t>
            </a:r>
            <a:r>
              <a:rPr lang="nl-NL" dirty="0" err="1"/>
              <a:t>affected</a:t>
            </a:r>
            <a:r>
              <a:rPr lang="nl-NL" dirty="0"/>
              <a:t>/</a:t>
            </a:r>
            <a:r>
              <a:rPr lang="nl-NL" dirty="0" err="1"/>
              <a:t>broken</a:t>
            </a:r>
            <a:r>
              <a:rPr lang="nl-NL" dirty="0"/>
              <a:t>? </a:t>
            </a:r>
          </a:p>
          <a:p>
            <a:r>
              <a:rPr lang="nl-NL" dirty="0"/>
              <a:t>Is code </a:t>
            </a:r>
            <a:r>
              <a:rPr lang="nl-NL" dirty="0" err="1"/>
              <a:t>written</a:t>
            </a:r>
            <a:r>
              <a:rPr lang="nl-NL" dirty="0"/>
              <a:t> </a:t>
            </a:r>
            <a:r>
              <a:rPr lang="nl-NL" dirty="0" err="1"/>
              <a:t>correctly</a:t>
            </a:r>
            <a:r>
              <a:rPr lang="nl-NL" dirty="0"/>
              <a:t>?</a:t>
            </a:r>
          </a:p>
          <a:p>
            <a:r>
              <a:rPr lang="nl-NL" dirty="0"/>
              <a:t>Are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unhappy</a:t>
            </a:r>
            <a:r>
              <a:rPr lang="nl-NL" dirty="0"/>
              <a:t> </a:t>
            </a:r>
            <a:r>
              <a:rPr lang="nl-NL" dirty="0" err="1"/>
              <a:t>flows</a:t>
            </a:r>
            <a:r>
              <a:rPr lang="nl-NL" dirty="0"/>
              <a:t> </a:t>
            </a:r>
            <a:r>
              <a:rPr lang="nl-NL" dirty="0" err="1"/>
              <a:t>covered</a:t>
            </a:r>
            <a:r>
              <a:rPr lang="nl-NL" dirty="0"/>
              <a:t>? (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logging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feedback)</a:t>
            </a:r>
          </a:p>
          <a:p>
            <a:r>
              <a:rPr lang="nl-NL" dirty="0"/>
              <a:t>Is software </a:t>
            </a:r>
            <a:r>
              <a:rPr lang="nl-NL" dirty="0" err="1"/>
              <a:t>stable</a:t>
            </a:r>
            <a:r>
              <a:rPr lang="nl-NL" dirty="0"/>
              <a:t> </a:t>
            </a:r>
            <a:r>
              <a:rPr lang="nl-NL" dirty="0" err="1"/>
              <a:t>under</a:t>
            </a:r>
            <a:r>
              <a:rPr lang="nl-NL" dirty="0"/>
              <a:t> heavy load?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D3A-B698-40E8-AF83-EE538906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58C57-04D6-4D78-9D89-EEF64FDF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in Java - June 1 2021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Testing</a:t>
            </a:r>
            <a:r>
              <a:rPr lang="nl-NL" dirty="0"/>
              <a:t> – </a:t>
            </a:r>
            <a:r>
              <a:rPr lang="nl-NL" dirty="0" err="1"/>
              <a:t>What</a:t>
            </a:r>
            <a:r>
              <a:rPr lang="nl-NL" dirty="0"/>
              <a:t> kind of tests </a:t>
            </a:r>
            <a:r>
              <a:rPr lang="nl-NL" dirty="0" err="1"/>
              <a:t>exist</a:t>
            </a:r>
            <a:r>
              <a:rPr lang="nl-NL" dirty="0"/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Unit Tests</a:t>
            </a:r>
          </a:p>
          <a:p>
            <a:r>
              <a:rPr lang="nl-NL" dirty="0"/>
              <a:t>Integration Tests / Component Tests / API Tests / </a:t>
            </a:r>
            <a:r>
              <a:rPr lang="nl-NL" dirty="0" err="1"/>
              <a:t>Acceptance</a:t>
            </a:r>
            <a:r>
              <a:rPr lang="nl-NL" dirty="0"/>
              <a:t> Tests</a:t>
            </a:r>
          </a:p>
          <a:p>
            <a:r>
              <a:rPr lang="nl-NL" dirty="0"/>
              <a:t>System Tests / System Integration Tests)</a:t>
            </a:r>
          </a:p>
          <a:p>
            <a:endParaRPr lang="nl-NL" dirty="0"/>
          </a:p>
          <a:p>
            <a:r>
              <a:rPr lang="nl-NL" dirty="0"/>
              <a:t>End </a:t>
            </a:r>
            <a:r>
              <a:rPr lang="nl-NL" dirty="0" err="1"/>
              <a:t>to</a:t>
            </a:r>
            <a:r>
              <a:rPr lang="nl-NL" dirty="0"/>
              <a:t> End Tests / (G)UI Tests / </a:t>
            </a:r>
            <a:r>
              <a:rPr lang="nl-NL" dirty="0" err="1"/>
              <a:t>Smoketest</a:t>
            </a:r>
            <a:endParaRPr lang="nl-NL" dirty="0"/>
          </a:p>
          <a:p>
            <a:r>
              <a:rPr lang="nl-NL" dirty="0"/>
              <a:t>Manual Tests / </a:t>
            </a:r>
            <a:r>
              <a:rPr lang="nl-NL" dirty="0" err="1"/>
              <a:t>Exploratory</a:t>
            </a:r>
            <a:r>
              <a:rPr lang="nl-NL" dirty="0"/>
              <a:t> Tests</a:t>
            </a:r>
          </a:p>
          <a:p>
            <a:r>
              <a:rPr lang="nl-NL" dirty="0" err="1"/>
              <a:t>Monkey</a:t>
            </a:r>
            <a:r>
              <a:rPr lang="nl-NL" dirty="0"/>
              <a:t> Tests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AAEE9-0AA6-4F90-95FF-E4EFB6E4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55258-D762-46D4-8A0A-FCE8DE2B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Unittesting in Java - June 1 2021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406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dirty="0" err="1"/>
              <a:t>Testing</a:t>
            </a:r>
            <a:r>
              <a:rPr lang="nl-NL" dirty="0"/>
              <a:t> – Test </a:t>
            </a:r>
            <a:r>
              <a:rPr lang="nl-NL" dirty="0" err="1"/>
              <a:t>Pyramid</a:t>
            </a:r>
            <a:endParaRPr lang="nl-NL" dirty="0"/>
          </a:p>
        </p:txBody>
      </p:sp>
      <p:pic>
        <p:nvPicPr>
          <p:cNvPr id="1026" name="Picture 2" descr="TestPyramid">
            <a:extLst>
              <a:ext uri="{FF2B5EF4-FFF2-40B4-BE49-F238E27FC236}">
                <a16:creationId xmlns:a16="http://schemas.microsoft.com/office/drawing/2014/main" id="{ECF68DA1-C167-4461-826C-DA3513EE3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1626" y="810001"/>
            <a:ext cx="6560748" cy="351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468ED-B11E-427C-BF22-6AF2B4EC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0C04A-0ED9-481E-8946-01C31E0C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Unittesting in Java - June 1 2021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448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gilenutshell.com/assets/episodes/way-of-web/ui-pros.png">
            <a:extLst>
              <a:ext uri="{FF2B5EF4-FFF2-40B4-BE49-F238E27FC236}">
                <a16:creationId xmlns:a16="http://schemas.microsoft.com/office/drawing/2014/main" id="{11EA1496-B13D-44BF-9527-59D975BC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639" y="80650"/>
            <a:ext cx="4579144" cy="149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agilenutshell.com/assets/episodes/way-of-web/int-pros.png">
            <a:extLst>
              <a:ext uri="{FF2B5EF4-FFF2-40B4-BE49-F238E27FC236}">
                <a16:creationId xmlns:a16="http://schemas.microsoft.com/office/drawing/2014/main" id="{B2626AE8-69BB-4263-84B5-18A95943E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77" y="1759243"/>
            <a:ext cx="4622006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agilenutshell.com/assets/episodes/way-of-web/unit-pros.png">
            <a:extLst>
              <a:ext uri="{FF2B5EF4-FFF2-40B4-BE49-F238E27FC236}">
                <a16:creationId xmlns:a16="http://schemas.microsoft.com/office/drawing/2014/main" id="{3A5A06F3-77D3-4BFE-93C1-5E6729EE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39" y="3244955"/>
            <a:ext cx="4579144" cy="125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21C43-0214-4ED4-8137-9D4D57EDD53B}"/>
              </a:ext>
            </a:extLst>
          </p:cNvPr>
          <p:cNvSpPr txBox="1"/>
          <p:nvPr/>
        </p:nvSpPr>
        <p:spPr>
          <a:xfrm>
            <a:off x="342900" y="4608095"/>
            <a:ext cx="281539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/>
              <a:t>http://www.agilenutshell.com/episodes/41-testing-pyramid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77D421-3FF2-4E0D-9A72-C8FA5E3E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Unittesting in Java - June 1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E7982-0F92-42D3-9EE9-FF9DA375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3F87-AD0A-494A-984D-213C90A2CE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3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Testing</a:t>
            </a:r>
            <a:r>
              <a:rPr lang="nl-NL" dirty="0"/>
              <a:t> –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best </a:t>
            </a:r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strategy</a:t>
            </a:r>
            <a:r>
              <a:rPr lang="nl-NL" dirty="0"/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Analyze</a:t>
            </a:r>
            <a:r>
              <a:rPr lang="nl-NL" dirty="0"/>
              <a:t> context of project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kind of </a:t>
            </a:r>
            <a:r>
              <a:rPr lang="nl-NL" dirty="0" err="1"/>
              <a:t>components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kind of </a:t>
            </a:r>
            <a:r>
              <a:rPr lang="nl-NL" dirty="0" err="1"/>
              <a:t>technology</a:t>
            </a:r>
            <a:endParaRPr lang="nl-NL" dirty="0"/>
          </a:p>
          <a:p>
            <a:pPr lvl="1"/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are </a:t>
            </a:r>
            <a:r>
              <a:rPr lang="nl-NL" dirty="0" err="1"/>
              <a:t>critical</a:t>
            </a:r>
            <a:r>
              <a:rPr lang="nl-NL" dirty="0"/>
              <a:t>?</a:t>
            </a:r>
          </a:p>
          <a:p>
            <a:pPr lvl="1"/>
            <a:endParaRPr lang="nl-NL" dirty="0"/>
          </a:p>
          <a:p>
            <a:r>
              <a:rPr lang="nl-NL" dirty="0"/>
              <a:t>Balance </a:t>
            </a:r>
            <a:r>
              <a:rPr lang="nl-NL" b="1" dirty="0" err="1"/>
              <a:t>cost</a:t>
            </a:r>
            <a:r>
              <a:rPr lang="nl-NL" dirty="0"/>
              <a:t> (time) of tests </a:t>
            </a:r>
            <a:r>
              <a:rPr lang="nl-NL" dirty="0" err="1"/>
              <a:t>against</a:t>
            </a:r>
            <a:r>
              <a:rPr lang="nl-NL" dirty="0"/>
              <a:t> </a:t>
            </a:r>
            <a:r>
              <a:rPr lang="nl-NL" b="1" dirty="0" err="1"/>
              <a:t>value</a:t>
            </a:r>
            <a:r>
              <a:rPr lang="nl-NL" dirty="0"/>
              <a:t> (</a:t>
            </a:r>
            <a:r>
              <a:rPr lang="nl-NL" dirty="0" err="1"/>
              <a:t>repeatability</a:t>
            </a:r>
            <a:r>
              <a:rPr lang="nl-NL" dirty="0"/>
              <a:t>, low maintenance, </a:t>
            </a:r>
            <a:r>
              <a:rPr lang="nl-NL" dirty="0" err="1"/>
              <a:t>functional</a:t>
            </a:r>
            <a:r>
              <a:rPr lang="nl-NL" dirty="0"/>
              <a:t>/code </a:t>
            </a:r>
            <a:r>
              <a:rPr lang="nl-NL" dirty="0" err="1"/>
              <a:t>coverage</a:t>
            </a:r>
            <a:r>
              <a:rPr lang="nl-NL" dirty="0"/>
              <a:t>, </a:t>
            </a:r>
            <a:r>
              <a:rPr lang="nl-NL" dirty="0" err="1"/>
              <a:t>confidence</a:t>
            </a:r>
            <a:r>
              <a:rPr lang="nl-NL" dirty="0"/>
              <a:t>)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68E908-CD59-422A-A3B0-47FCE7C8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C8444-B35B-45C2-8BE6-92712658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Unittesting in Java - June 1 2021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7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0003" y="288000"/>
            <a:ext cx="6624000" cy="504000"/>
          </a:xfrm>
        </p:spPr>
        <p:txBody>
          <a:bodyPr/>
          <a:lstStyle/>
          <a:p>
            <a:r>
              <a:rPr lang="nl-NL" dirty="0"/>
              <a:t>Unit </a:t>
            </a:r>
            <a:r>
              <a:rPr lang="nl-NL" dirty="0" err="1"/>
              <a:t>testing</a:t>
            </a:r>
            <a:r>
              <a:rPr lang="nl-NL" dirty="0"/>
              <a:t> in Java - </a:t>
            </a:r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setup do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Java 11 JDK</a:t>
            </a:r>
          </a:p>
          <a:p>
            <a:pPr lvl="1"/>
            <a:r>
              <a:rPr lang="nl-NL" dirty="0" err="1"/>
              <a:t>Maven</a:t>
            </a:r>
            <a:r>
              <a:rPr lang="nl-NL" dirty="0"/>
              <a:t> (3.8.1)</a:t>
            </a:r>
          </a:p>
          <a:p>
            <a:pPr lvl="1"/>
            <a:r>
              <a:rPr lang="nl-NL" dirty="0"/>
              <a:t>Java IDE (</a:t>
            </a:r>
            <a:r>
              <a:rPr lang="nl-NL" dirty="0" err="1"/>
              <a:t>IntelliJ</a:t>
            </a:r>
            <a:r>
              <a:rPr lang="nl-NL" dirty="0"/>
              <a:t> , Visual Studio Code, </a:t>
            </a:r>
            <a:r>
              <a:rPr lang="nl-NL" dirty="0" err="1"/>
              <a:t>Eclipse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material</a:t>
            </a:r>
            <a:r>
              <a:rPr lang="nl-NL" dirty="0"/>
              <a:t>/</a:t>
            </a:r>
            <a:r>
              <a:rPr lang="nl-NL" dirty="0" err="1"/>
              <a:t>excercises</a:t>
            </a:r>
            <a:r>
              <a:rPr lang="nl-NL" dirty="0"/>
              <a:t>?</a:t>
            </a:r>
          </a:p>
          <a:p>
            <a:pPr lvl="1"/>
            <a:r>
              <a:rPr lang="en-US" u="sng" dirty="0">
                <a:solidFill>
                  <a:srgbClr val="0000FF"/>
                </a:solidFill>
                <a:effectLst/>
                <a:ea typeface="Calibri" panose="020F0502020204030204" pitchFamily="34" charset="0"/>
                <a:hlinkClick r:id="rId2"/>
              </a:rPr>
              <a:t>https://github.com/AMIS-Services/sig-java-unittesting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do we hope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Basic </a:t>
            </a:r>
            <a:r>
              <a:rPr lang="nl-NL" dirty="0" err="1"/>
              <a:t>aspects</a:t>
            </a:r>
            <a:r>
              <a:rPr lang="nl-NL" dirty="0"/>
              <a:t> of </a:t>
            </a:r>
            <a:r>
              <a:rPr lang="nl-NL" dirty="0" err="1"/>
              <a:t>Unittesting</a:t>
            </a:r>
            <a:r>
              <a:rPr lang="nl-NL" dirty="0"/>
              <a:t> (</a:t>
            </a:r>
            <a:r>
              <a:rPr lang="nl-NL" dirty="0" err="1"/>
              <a:t>assertions</a:t>
            </a:r>
            <a:r>
              <a:rPr lang="nl-NL" dirty="0"/>
              <a:t>, </a:t>
            </a:r>
            <a:r>
              <a:rPr lang="nl-NL" dirty="0" err="1"/>
              <a:t>mocking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r>
              <a:rPr lang="nl-NL" dirty="0"/>
              <a:t> these </a:t>
            </a:r>
            <a:r>
              <a:rPr lang="nl-NL" dirty="0" err="1"/>
              <a:t>aspects</a:t>
            </a:r>
            <a:r>
              <a:rPr lang="nl-NL" dirty="0"/>
              <a:t> in Java </a:t>
            </a:r>
          </a:p>
          <a:p>
            <a:pPr lvl="1"/>
            <a:r>
              <a:rPr lang="nl-NL" dirty="0"/>
              <a:t>The power of </a:t>
            </a:r>
            <a:r>
              <a:rPr lang="nl-NL" dirty="0" err="1"/>
              <a:t>unittesting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test proces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CBD51-54D1-4B37-B1FA-F918EA97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666EA-6446-40D0-8334-ED58DA42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Unittesting in Java - June 1 2021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9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0003" y="288000"/>
            <a:ext cx="6624000" cy="504000"/>
          </a:xfrm>
        </p:spPr>
        <p:txBody>
          <a:bodyPr/>
          <a:lstStyle/>
          <a:p>
            <a:r>
              <a:rPr lang="nl-NL" dirty="0"/>
              <a:t>Unit </a:t>
            </a:r>
            <a:r>
              <a:rPr lang="nl-NL" dirty="0" err="1"/>
              <a:t>testing</a:t>
            </a:r>
            <a:r>
              <a:rPr lang="nl-NL" dirty="0"/>
              <a:t> in Java - </a:t>
            </a:r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setup do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Java 11 JDK</a:t>
            </a:r>
          </a:p>
          <a:p>
            <a:pPr lvl="1"/>
            <a:r>
              <a:rPr lang="nl-NL" dirty="0" err="1"/>
              <a:t>Maven</a:t>
            </a:r>
            <a:r>
              <a:rPr lang="nl-NL" dirty="0"/>
              <a:t> (3.8.1)</a:t>
            </a:r>
          </a:p>
          <a:p>
            <a:pPr lvl="1"/>
            <a:r>
              <a:rPr lang="nl-NL" dirty="0"/>
              <a:t>Java IDE (</a:t>
            </a:r>
            <a:r>
              <a:rPr lang="nl-NL" dirty="0" err="1"/>
              <a:t>IntelliJ</a:t>
            </a:r>
            <a:r>
              <a:rPr lang="nl-NL" dirty="0"/>
              <a:t> , Visual Studio Code, </a:t>
            </a:r>
            <a:r>
              <a:rPr lang="nl-NL" dirty="0" err="1"/>
              <a:t>Eclipse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material</a:t>
            </a:r>
            <a:r>
              <a:rPr lang="nl-NL" dirty="0"/>
              <a:t>/</a:t>
            </a:r>
            <a:r>
              <a:rPr lang="nl-NL" dirty="0" err="1"/>
              <a:t>excercises</a:t>
            </a:r>
            <a:r>
              <a:rPr lang="nl-NL" dirty="0"/>
              <a:t>?</a:t>
            </a:r>
          </a:p>
          <a:p>
            <a:pPr lvl="1"/>
            <a:r>
              <a:rPr lang="en-US" u="sng" dirty="0">
                <a:solidFill>
                  <a:srgbClr val="0000FF"/>
                </a:solidFill>
                <a:effectLst/>
                <a:ea typeface="Calibri" panose="020F0502020204030204" pitchFamily="34" charset="0"/>
                <a:hlinkClick r:id="rId2"/>
              </a:rPr>
              <a:t>https://github.com/AMIS-Services/sig-java-unittesting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do we hope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Basic </a:t>
            </a:r>
            <a:r>
              <a:rPr lang="nl-NL" dirty="0" err="1"/>
              <a:t>aspects</a:t>
            </a:r>
            <a:r>
              <a:rPr lang="nl-NL" dirty="0"/>
              <a:t> of </a:t>
            </a:r>
            <a:r>
              <a:rPr lang="nl-NL" dirty="0" err="1"/>
              <a:t>Unittesting</a:t>
            </a:r>
            <a:r>
              <a:rPr lang="nl-NL" dirty="0"/>
              <a:t> (</a:t>
            </a:r>
            <a:r>
              <a:rPr lang="nl-NL" dirty="0" err="1"/>
              <a:t>assertions</a:t>
            </a:r>
            <a:r>
              <a:rPr lang="nl-NL" dirty="0"/>
              <a:t>, </a:t>
            </a:r>
            <a:r>
              <a:rPr lang="nl-NL" dirty="0" err="1"/>
              <a:t>mocking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r>
              <a:rPr lang="nl-NL" dirty="0"/>
              <a:t> these </a:t>
            </a:r>
            <a:r>
              <a:rPr lang="nl-NL" dirty="0" err="1"/>
              <a:t>aspects</a:t>
            </a:r>
            <a:r>
              <a:rPr lang="nl-NL" dirty="0"/>
              <a:t> in Java </a:t>
            </a:r>
          </a:p>
          <a:p>
            <a:pPr lvl="1"/>
            <a:r>
              <a:rPr lang="nl-NL" dirty="0"/>
              <a:t>The power of </a:t>
            </a:r>
            <a:r>
              <a:rPr lang="nl-NL" dirty="0" err="1"/>
              <a:t>unittesting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test proces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CBD51-54D1-4B37-B1FA-F918EA97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666EA-6446-40D0-8334-ED58DA42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Unittesting in Java - June 1 2021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64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20B2B8-E73A-4CEA-B66F-D4C256B09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297</TotalTime>
  <Words>425</Words>
  <Application>Microsoft Office PowerPoint</Application>
  <PresentationFormat>On-screen Show (16:9)</PresentationFormat>
  <Paragraphs>73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Office-thema</vt:lpstr>
      <vt:lpstr>Unittesting in Java   Jacco Cijsouw Cha Liang Chu Jeffrey Resodikromo Jeroen Rijnboutt   Integratie SIG June 1 2021 </vt:lpstr>
      <vt:lpstr>Testing – Why?</vt:lpstr>
      <vt:lpstr>Testing – What kind of tests exist?</vt:lpstr>
      <vt:lpstr>Testing – Test Pyramid</vt:lpstr>
      <vt:lpstr>PowerPoint Presentation</vt:lpstr>
      <vt:lpstr>Testing – What is the best testing strategy?</vt:lpstr>
      <vt:lpstr>Unit testing in Java - Introduction</vt:lpstr>
      <vt:lpstr>Unit testing in Java - Introduction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Jeroen Rijnboutt</dc:creator>
  <cp:keywords/>
  <dc:description>AMIS Conclusion presentatie - versie 2 - juni 2019
Ontwerp: Humming
Template: Ton Persoon</dc:description>
  <cp:lastModifiedBy>Jeroen Rijnboutt</cp:lastModifiedBy>
  <cp:revision>5</cp:revision>
  <dcterms:created xsi:type="dcterms:W3CDTF">2021-04-15T12:38:04Z</dcterms:created>
  <dcterms:modified xsi:type="dcterms:W3CDTF">2021-06-01T11:33:05Z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  <property fmtid="{D5CDD505-2E9C-101B-9397-08002B2CF9AE}" pid="3" name="MSIP_Label_36148d1e-9119-4a03-b039-d8188704cf2a_Enabled">
    <vt:lpwstr>true</vt:lpwstr>
  </property>
  <property fmtid="{D5CDD505-2E9C-101B-9397-08002B2CF9AE}" pid="4" name="MSIP_Label_36148d1e-9119-4a03-b039-d8188704cf2a_SetDate">
    <vt:lpwstr>2021-06-01T11:33:05Z</vt:lpwstr>
  </property>
  <property fmtid="{D5CDD505-2E9C-101B-9397-08002B2CF9AE}" pid="5" name="MSIP_Label_36148d1e-9119-4a03-b039-d8188704cf2a_Method">
    <vt:lpwstr>Privileged</vt:lpwstr>
  </property>
  <property fmtid="{D5CDD505-2E9C-101B-9397-08002B2CF9AE}" pid="6" name="MSIP_Label_36148d1e-9119-4a03-b039-d8188704cf2a_Name">
    <vt:lpwstr>Global-Publiek</vt:lpwstr>
  </property>
  <property fmtid="{D5CDD505-2E9C-101B-9397-08002B2CF9AE}" pid="7" name="MSIP_Label_36148d1e-9119-4a03-b039-d8188704cf2a_SiteId">
    <vt:lpwstr>21429da9-e4ad-45f9-9a6f-cd126a64274b</vt:lpwstr>
  </property>
  <property fmtid="{D5CDD505-2E9C-101B-9397-08002B2CF9AE}" pid="8" name="MSIP_Label_36148d1e-9119-4a03-b039-d8188704cf2a_ActionId">
    <vt:lpwstr>9f5d1d72-0358-475f-b235-531a41ab2a71</vt:lpwstr>
  </property>
  <property fmtid="{D5CDD505-2E9C-101B-9397-08002B2CF9AE}" pid="9" name="MSIP_Label_36148d1e-9119-4a03-b039-d8188704cf2a_ContentBits">
    <vt:lpwstr>1</vt:lpwstr>
  </property>
</Properties>
</file>