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9.jpeg" ContentType="image/jpe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9.jpeg" ContentType="image/jpe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69200" cy="63792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47760" cy="27540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2840" cy="16560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2840" cy="34988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2840" cy="3336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2840" cy="301284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JS Tooling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08-08-2019</a:t>
            </a:r>
            <a:br/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ES2016+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9786415-DF2B-4433-8960-247E6F18006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3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4"/>
          <a:stretch/>
        </p:blipFill>
        <p:spPr>
          <a:xfrm>
            <a:off x="655920" y="1800"/>
            <a:ext cx="74822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34DBCAF-6535-41F1-A922-1E62B7A466D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377440" y="1554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5029200" y="1406520"/>
            <a:ext cx="2159640" cy="21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3BE28F4-0EA3-467F-ADC6-B86BA236E37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FE6FD92-6DEC-48F1-8DC1-9946FFBEE9E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0" y="631080"/>
            <a:ext cx="5897880" cy="421524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303520" y="631080"/>
            <a:ext cx="3771720" cy="39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Prettier &amp; Editorconfig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B070CE69-1F31-412C-8A0D-41B2BE3D358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3526200" y="274320"/>
            <a:ext cx="34232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DD6B84E-1C28-425E-B79A-E407FA5770B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49C339F-E10D-433D-9175-446AFC79B6C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4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"/>
          <p:cNvSpPr/>
          <p:nvPr/>
        </p:nvSpPr>
        <p:spPr>
          <a:xfrm>
            <a:off x="1371600" y="2743200"/>
            <a:ext cx="7040880" cy="2151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1737360" y="1554480"/>
            <a:ext cx="1005840" cy="100584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3"/>
          <a:stretch/>
        </p:blipFill>
        <p:spPr>
          <a:xfrm>
            <a:off x="5873040" y="1554480"/>
            <a:ext cx="1076400" cy="10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</a:t>
            </a: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7406E15-80CF-42A6-8C20-E6F08D25B1B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56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19EA617-C8E5-4371-9A5B-F512185B6DD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828800" y="288000"/>
            <a:ext cx="5029200" cy="4606920"/>
          </a:xfrm>
          <a:prstGeom prst="rect">
            <a:avLst/>
          </a:prstGeom>
          <a:ln>
            <a:noFill/>
          </a:ln>
        </p:spPr>
      </p:pic>
      <p:sp>
        <p:nvSpPr>
          <p:cNvPr id="264" name="CustomShape 5"/>
          <p:cNvSpPr/>
          <p:nvPr/>
        </p:nvSpPr>
        <p:spPr>
          <a:xfrm>
            <a:off x="3931920" y="196560"/>
            <a:ext cx="1920240" cy="1083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>
            <a:off x="4389120" y="504720"/>
            <a:ext cx="731520" cy="8229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>
            <a:off x="2568600" y="1097280"/>
            <a:ext cx="4746600" cy="1723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8"/>
          <p:cNvSpPr txBox="1"/>
          <p:nvPr/>
        </p:nvSpPr>
        <p:spPr>
          <a:xfrm>
            <a:off x="1645920" y="504720"/>
            <a:ext cx="77724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Testing structure (Mocha, Jasmine, Jest)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Asserters (Chai, Jasmine, Jest)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Runner (Mocha, Jasmine, Jest, Karma)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Mocks/Spies/Stubs (Sinon, Jasmine, Enzyme, Jest)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Code Coverage (Istanbul, Jest, Blanket)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6317280" y="3383280"/>
            <a:ext cx="997920" cy="74736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1645920" y="3291840"/>
            <a:ext cx="722520" cy="722520"/>
          </a:xfrm>
          <a:prstGeom prst="rect">
            <a:avLst/>
          </a:prstGeom>
          <a:ln>
            <a:noFill/>
          </a:ln>
        </p:spPr>
      </p:pic>
      <p:sp>
        <p:nvSpPr>
          <p:cNvPr id="270" name="TextShape 9"/>
          <p:cNvSpPr txBox="1"/>
          <p:nvPr/>
        </p:nvSpPr>
        <p:spPr>
          <a:xfrm>
            <a:off x="6949440" y="3439440"/>
            <a:ext cx="15544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Fast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Easy setup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Shape 10"/>
          <p:cNvSpPr txBox="1"/>
          <p:nvPr/>
        </p:nvSpPr>
        <p:spPr>
          <a:xfrm>
            <a:off x="91440" y="3494160"/>
            <a:ext cx="2194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Flexible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Dinner &amp; Hands 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097280" y="219456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3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A15A800-86D2-4E44-BC4F-C361E466B04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76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2840" cy="349884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77" name="CustomShape 5"/>
          <p:cNvSpPr/>
          <p:nvPr/>
        </p:nvSpPr>
        <p:spPr>
          <a:xfrm>
            <a:off x="1737360" y="2066040"/>
            <a:ext cx="364680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It’s dinnertime!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would life be like without tooling?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63B3D1F-5BE4-4173-B20F-1B17547E6F5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0200" y="822960"/>
            <a:ext cx="883296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is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A7AD86E-9D1C-4889-972C-7CDD6D1DB3F3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457200" y="1828800"/>
            <a:ext cx="804672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  <a:ea typeface="Noto Sans CJK SC"/>
              </a:rPr>
              <a:t>Tooli</a:t>
            </a:r>
            <a:r>
              <a:rPr b="0" lang="en-US" sz="2800" spc="-1" strike="noStrike">
                <a:latin typeface="Arial"/>
                <a:ea typeface="Noto Sans CJK SC"/>
              </a:rPr>
              <a:t>ng</a:t>
            </a: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2800" spc="-1" strike="noStrike">
                <a:latin typeface="Arial"/>
              </a:rPr>
              <a:t>is </a:t>
            </a:r>
            <a:r>
              <a:rPr b="0" lang="en-US" sz="2800" spc="-1" strike="noStrike">
                <a:latin typeface="Arial"/>
              </a:rPr>
              <a:t>the </a:t>
            </a:r>
            <a:r>
              <a:rPr b="0" lang="en-US" sz="2800" spc="-1" strike="noStrike">
                <a:latin typeface="Arial"/>
              </a:rPr>
              <a:t>catch</a:t>
            </a:r>
            <a:r>
              <a:rPr b="0" lang="en-US" sz="2800" spc="-1" strike="noStrike">
                <a:latin typeface="Arial"/>
              </a:rPr>
              <a:t>-all </a:t>
            </a:r>
            <a:r>
              <a:rPr b="0" lang="en-US" sz="2800" spc="-1" strike="noStrike">
                <a:latin typeface="Arial"/>
              </a:rPr>
              <a:t>term </a:t>
            </a:r>
            <a:r>
              <a:rPr b="0" lang="en-US" sz="2800" spc="-1" strike="noStrike">
                <a:latin typeface="Arial"/>
              </a:rPr>
              <a:t>for </a:t>
            </a:r>
            <a:r>
              <a:rPr b="0" lang="en-US" sz="2800" spc="-1" strike="noStrike">
                <a:latin typeface="Arial"/>
              </a:rPr>
              <a:t>librari</a:t>
            </a:r>
            <a:r>
              <a:rPr b="0" lang="en-US" sz="2800" spc="-1" strike="noStrike">
                <a:latin typeface="Arial"/>
              </a:rPr>
              <a:t>es, </a:t>
            </a:r>
            <a:r>
              <a:rPr b="0" lang="en-US" sz="2800" spc="-1" strike="noStrike">
                <a:latin typeface="Arial"/>
              </a:rPr>
              <a:t>script</a:t>
            </a:r>
            <a:r>
              <a:rPr b="0" lang="en-US" sz="2800" spc="-1" strike="noStrike">
                <a:latin typeface="Arial"/>
              </a:rPr>
              <a:t>s, </a:t>
            </a:r>
            <a:r>
              <a:rPr b="0" lang="en-US" sz="2800" spc="-1" strike="noStrike">
                <a:latin typeface="Arial"/>
              </a:rPr>
              <a:t>fram</a:t>
            </a:r>
            <a:r>
              <a:rPr b="0" lang="en-US" sz="2800" spc="-1" strike="noStrike">
                <a:latin typeface="Arial"/>
              </a:rPr>
              <a:t>ewor</a:t>
            </a:r>
            <a:r>
              <a:rPr b="0" lang="en-US" sz="2800" spc="-1" strike="noStrike">
                <a:latin typeface="Arial"/>
              </a:rPr>
              <a:t>ks, </a:t>
            </a:r>
            <a:r>
              <a:rPr b="0" lang="en-US" sz="2800" spc="-1" strike="noStrike">
                <a:latin typeface="Arial"/>
              </a:rPr>
              <a:t>pack</a:t>
            </a:r>
            <a:r>
              <a:rPr b="0" lang="en-US" sz="2800" spc="-1" strike="noStrike">
                <a:latin typeface="Arial"/>
              </a:rPr>
              <a:t>ages, </a:t>
            </a:r>
            <a:r>
              <a:rPr b="0" lang="en-US" sz="2800" spc="-1" strike="noStrike">
                <a:latin typeface="Arial"/>
              </a:rPr>
              <a:t>etc </a:t>
            </a:r>
            <a:r>
              <a:rPr b="0" lang="en-US" sz="2800" spc="-1" strike="noStrike">
                <a:latin typeface="Arial"/>
              </a:rPr>
              <a:t>whic</a:t>
            </a:r>
            <a:r>
              <a:rPr b="0" lang="en-US" sz="2800" spc="-1" strike="noStrike">
                <a:latin typeface="Arial"/>
              </a:rPr>
              <a:t>h </a:t>
            </a:r>
            <a:r>
              <a:rPr b="0" lang="en-US" sz="2800" spc="-1" strike="noStrike">
                <a:latin typeface="Arial"/>
              </a:rPr>
              <a:t>make </a:t>
            </a:r>
            <a:r>
              <a:rPr b="0" lang="en-US" sz="2800" spc="-1" strike="noStrike">
                <a:latin typeface="Arial"/>
              </a:rPr>
              <a:t>your </a:t>
            </a:r>
            <a:r>
              <a:rPr b="0" lang="en-US" sz="2800" spc="-1" strike="noStrike">
                <a:latin typeface="Arial"/>
              </a:rPr>
              <a:t>life </a:t>
            </a:r>
            <a:r>
              <a:rPr b="0" lang="en-US" sz="2800" spc="-1" strike="noStrike">
                <a:latin typeface="Arial"/>
              </a:rPr>
              <a:t>as a </a:t>
            </a:r>
            <a:r>
              <a:rPr b="0" lang="en-US" sz="2800" spc="-1" strike="noStrike">
                <a:latin typeface="Arial"/>
              </a:rPr>
              <a:t>devel</a:t>
            </a:r>
            <a:r>
              <a:rPr b="0" lang="en-US" sz="2800" spc="-1" strike="noStrike">
                <a:latin typeface="Arial"/>
              </a:rPr>
              <a:t>oper </a:t>
            </a:r>
            <a:r>
              <a:rPr b="0" lang="en-US" sz="2800" spc="-1" strike="noStrike">
                <a:latin typeface="Arial"/>
              </a:rPr>
              <a:t>easie</a:t>
            </a:r>
            <a:r>
              <a:rPr b="0" lang="en-US" sz="2800" spc="-1" strike="noStrike">
                <a:latin typeface="Arial"/>
              </a:rPr>
              <a:t>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Types of Tooling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48C1EAB-E4B7-492C-9A25-4F838A903AFB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91440" y="1252800"/>
            <a:ext cx="913680" cy="575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63560" y="1347480"/>
            <a:ext cx="516600" cy="48060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858000" y="1097280"/>
            <a:ext cx="1153800" cy="1153800"/>
          </a:xfrm>
          <a:prstGeom prst="rect">
            <a:avLst/>
          </a:prstGeom>
          <a:ln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457200" y="91440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7040880" y="822960"/>
            <a:ext cx="1188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7989480" y="11692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5"/>
          <a:stretch/>
        </p:blipFill>
        <p:spPr>
          <a:xfrm>
            <a:off x="7815600" y="2140920"/>
            <a:ext cx="1144800" cy="90324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6"/>
          <a:stretch/>
        </p:blipFill>
        <p:spPr>
          <a:xfrm>
            <a:off x="7040880" y="2326320"/>
            <a:ext cx="709920" cy="599040"/>
          </a:xfrm>
          <a:prstGeom prst="rect">
            <a:avLst/>
          </a:prstGeom>
          <a:ln>
            <a:noFill/>
          </a:ln>
        </p:spPr>
      </p:pic>
      <p:sp>
        <p:nvSpPr>
          <p:cNvPr id="150" name="CustomShape 7"/>
          <p:cNvSpPr/>
          <p:nvPr/>
        </p:nvSpPr>
        <p:spPr>
          <a:xfrm>
            <a:off x="274320" y="2560320"/>
            <a:ext cx="1370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7"/>
          <a:stretch/>
        </p:blipFill>
        <p:spPr>
          <a:xfrm>
            <a:off x="182880" y="3042720"/>
            <a:ext cx="952200" cy="4312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8"/>
          <a:stretch/>
        </p:blipFill>
        <p:spPr>
          <a:xfrm>
            <a:off x="1188720" y="2906640"/>
            <a:ext cx="713160" cy="7131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9"/>
          <a:stretch/>
        </p:blipFill>
        <p:spPr>
          <a:xfrm>
            <a:off x="405360" y="365760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10"/>
          <a:stretch/>
        </p:blipFill>
        <p:spPr>
          <a:xfrm>
            <a:off x="4754880" y="2103120"/>
            <a:ext cx="625320" cy="714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11"/>
          <a:stretch/>
        </p:blipFill>
        <p:spPr>
          <a:xfrm>
            <a:off x="3108960" y="2926080"/>
            <a:ext cx="2056320" cy="7992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12"/>
          <a:stretch/>
        </p:blipFill>
        <p:spPr>
          <a:xfrm>
            <a:off x="3566160" y="457200"/>
            <a:ext cx="788040" cy="78804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13"/>
          <a:stretch/>
        </p:blipFill>
        <p:spPr>
          <a:xfrm>
            <a:off x="4514760" y="529200"/>
            <a:ext cx="788040" cy="788040"/>
          </a:xfrm>
          <a:prstGeom prst="rect">
            <a:avLst/>
          </a:prstGeom>
          <a:ln>
            <a:noFill/>
          </a:ln>
        </p:spPr>
      </p:pic>
      <p:sp>
        <p:nvSpPr>
          <p:cNvPr id="158" name="CustomShape 8"/>
          <p:cNvSpPr/>
          <p:nvPr/>
        </p:nvSpPr>
        <p:spPr>
          <a:xfrm>
            <a:off x="4297680" y="182880"/>
            <a:ext cx="17366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Linters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4"/>
          <a:stretch/>
        </p:blipFill>
        <p:spPr>
          <a:xfrm>
            <a:off x="3126600" y="1937880"/>
            <a:ext cx="896040" cy="896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15"/>
          <a:stretch/>
        </p:blipFill>
        <p:spPr>
          <a:xfrm>
            <a:off x="5212080" y="2911680"/>
            <a:ext cx="730800" cy="10195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16"/>
          <a:stretch/>
        </p:blipFill>
        <p:spPr>
          <a:xfrm>
            <a:off x="4063320" y="3749040"/>
            <a:ext cx="873720" cy="5810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17"/>
          <a:stretch/>
        </p:blipFill>
        <p:spPr>
          <a:xfrm>
            <a:off x="8602560" y="4389120"/>
            <a:ext cx="723600" cy="54180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18"/>
          <a:stretch/>
        </p:blipFill>
        <p:spPr>
          <a:xfrm>
            <a:off x="7506360" y="4206240"/>
            <a:ext cx="722520" cy="72252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19"/>
          <a:stretch/>
        </p:blipFill>
        <p:spPr>
          <a:xfrm>
            <a:off x="8138160" y="3605040"/>
            <a:ext cx="783360" cy="7833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0"/>
          <a:stretch/>
        </p:blipFill>
        <p:spPr>
          <a:xfrm>
            <a:off x="6800760" y="3749040"/>
            <a:ext cx="788040" cy="784440"/>
          </a:xfrm>
          <a:prstGeom prst="rect">
            <a:avLst/>
          </a:prstGeom>
          <a:ln>
            <a:noFill/>
          </a:ln>
        </p:spPr>
      </p:pic>
      <p:sp>
        <p:nvSpPr>
          <p:cNvPr id="166" name="CustomShape 9"/>
          <p:cNvSpPr/>
          <p:nvPr/>
        </p:nvSpPr>
        <p:spPr>
          <a:xfrm>
            <a:off x="6858000" y="3291840"/>
            <a:ext cx="21938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Testing frameworks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Task Runners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D75103D-E97F-4875-B3F7-E42C524C58C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731520" y="4408560"/>
            <a:ext cx="7406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Runners are not used in modern js. NPM scripts are used instead.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731520" y="1135440"/>
            <a:ext cx="448020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Orchestration of other tools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Achieved through plugins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Problematic in maintenance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211720" y="1019880"/>
            <a:ext cx="2010960" cy="12661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589280" y="1097280"/>
            <a:ext cx="1262880" cy="117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NPM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5E7181F-56C6-48CD-AD5C-6343C6DC5C8D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822960" y="1280160"/>
            <a:ext cx="621756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Dependencies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Scripts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Config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Project information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8538120" y="4389120"/>
            <a:ext cx="514080" cy="5140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624640" y="1554480"/>
            <a:ext cx="2056320" cy="79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87D9A64-8866-4672-907D-05E8B9189EF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1188720" y="1554480"/>
            <a:ext cx="338328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Bundling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Code splitting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Hot reload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minification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Bundlers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01C107C-2FA7-42B4-8874-681670651F0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40760" y="822960"/>
            <a:ext cx="1153800" cy="11538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3566160" y="857880"/>
            <a:ext cx="970920" cy="97092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6536160" y="925560"/>
            <a:ext cx="1144800" cy="903240"/>
          </a:xfrm>
          <a:prstGeom prst="rect">
            <a:avLst/>
          </a:prstGeom>
          <a:ln>
            <a:noFill/>
          </a:ln>
        </p:spPr>
      </p:pic>
      <p:sp>
        <p:nvSpPr>
          <p:cNvPr id="194" name="TextShape 5"/>
          <p:cNvSpPr txBox="1"/>
          <p:nvPr/>
        </p:nvSpPr>
        <p:spPr>
          <a:xfrm>
            <a:off x="365760" y="2103120"/>
            <a:ext cx="30175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Very flexible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Production quality builds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JS only out of the box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HMR with plugin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6766560" y="2103120"/>
            <a:ext cx="2286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 config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Very fast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Support various filetypes out of the box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HMR out of the box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TextShape 7"/>
          <p:cNvSpPr txBox="1"/>
          <p:nvPr/>
        </p:nvSpPr>
        <p:spPr>
          <a:xfrm>
            <a:off x="3749040" y="2103120"/>
            <a:ext cx="246888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Standard output to ES2015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Excellent dead code elimination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JS only out of the box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 HMR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Easier config than webpack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Faster than webpack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20000" y="288000"/>
            <a:ext cx="661284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Transpilers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968000" y="5004000"/>
            <a:ext cx="3228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JS Tooling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8280000" y="5004000"/>
            <a:ext cx="132840" cy="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76AF243E-2AFF-452B-ACA0-5E55DE4FA25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02640" y="504720"/>
            <a:ext cx="6612840" cy="38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005840" y="210312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3931920" y="1920240"/>
            <a:ext cx="1056960" cy="84960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6858000" y="2121840"/>
            <a:ext cx="1371600" cy="62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921</TotalTime>
  <Application>LibreOffice/6.0.7.3$Linux_X86_64 LibreOffice_project/00m0$Build-3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2019-08-08T12:47:53Z</dcterms:modified>
  <cp:revision>227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