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0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920" cy="6386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3560" cy="349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3560" cy="33375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3560" cy="301356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JS Tooling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08-08-2019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826EC2C-5B74-4E69-BFEC-3E06510ACB5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1DAAD48-028F-4794-BDF9-F7F79D56FFC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Dinner &amp; Hands 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97280" y="2194560"/>
            <a:ext cx="364752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92A0173-FF43-4639-B789-EF420FE9E4E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9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3560" cy="34995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99" name="CustomShape 5"/>
          <p:cNvSpPr/>
          <p:nvPr/>
        </p:nvSpPr>
        <p:spPr>
          <a:xfrm>
            <a:off x="1737360" y="2066040"/>
            <a:ext cx="364752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It’s dinnertime!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is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858E6CE-67C1-42FB-B7FC-429B7B4197F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would life be like without tooling?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C6B4B5C-A35E-4217-92DD-A3BF3A44525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Types of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BDA07A7-C714-44B1-AB4F-4816E62B68F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0" y="1252800"/>
            <a:ext cx="914400" cy="576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914400" y="1280160"/>
            <a:ext cx="517320" cy="4813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6858000" y="1097280"/>
            <a:ext cx="1154520" cy="1154520"/>
          </a:xfrm>
          <a:prstGeom prst="rect">
            <a:avLst/>
          </a:prstGeom>
          <a:ln>
            <a:noFill/>
          </a:ln>
        </p:spPr>
      </p:pic>
      <p:sp>
        <p:nvSpPr>
          <p:cNvPr id="143" name="TextShape 5"/>
          <p:cNvSpPr txBox="1"/>
          <p:nvPr/>
        </p:nvSpPr>
        <p:spPr>
          <a:xfrm>
            <a:off x="457200" y="91440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Runners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7040880" y="82296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7989480" y="1169280"/>
            <a:ext cx="971640" cy="9716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5"/>
          <a:stretch/>
        </p:blipFill>
        <p:spPr>
          <a:xfrm>
            <a:off x="7815600" y="2140920"/>
            <a:ext cx="1145520" cy="903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6"/>
          <a:stretch/>
        </p:blipFill>
        <p:spPr>
          <a:xfrm>
            <a:off x="7040880" y="2326320"/>
            <a:ext cx="710640" cy="599760"/>
          </a:xfrm>
          <a:prstGeom prst="rect">
            <a:avLst/>
          </a:prstGeom>
          <a:ln>
            <a:noFill/>
          </a:ln>
        </p:spPr>
      </p:pic>
      <p:sp>
        <p:nvSpPr>
          <p:cNvPr id="148" name="TextShape 7"/>
          <p:cNvSpPr txBox="1"/>
          <p:nvPr/>
        </p:nvSpPr>
        <p:spPr>
          <a:xfrm>
            <a:off x="274320" y="256032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Transpilers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7"/>
          <a:stretch/>
        </p:blipFill>
        <p:spPr>
          <a:xfrm>
            <a:off x="182880" y="3042720"/>
            <a:ext cx="952920" cy="4320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8"/>
          <a:stretch/>
        </p:blipFill>
        <p:spPr>
          <a:xfrm>
            <a:off x="1188720" y="2906640"/>
            <a:ext cx="713880" cy="713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9"/>
          <a:stretch/>
        </p:blipFill>
        <p:spPr>
          <a:xfrm>
            <a:off x="405360" y="3657600"/>
            <a:ext cx="1057680" cy="8503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10"/>
          <a:stretch/>
        </p:blipFill>
        <p:spPr>
          <a:xfrm>
            <a:off x="4754880" y="2103120"/>
            <a:ext cx="626040" cy="7156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11"/>
          <a:stretch/>
        </p:blipFill>
        <p:spPr>
          <a:xfrm>
            <a:off x="3108960" y="2926080"/>
            <a:ext cx="2057040" cy="7999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12"/>
          <a:stretch/>
        </p:blipFill>
        <p:spPr>
          <a:xfrm>
            <a:off x="3566160" y="457200"/>
            <a:ext cx="788760" cy="7887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13"/>
          <a:stretch/>
        </p:blipFill>
        <p:spPr>
          <a:xfrm>
            <a:off x="4514760" y="529200"/>
            <a:ext cx="788760" cy="788760"/>
          </a:xfrm>
          <a:prstGeom prst="rect">
            <a:avLst/>
          </a:prstGeom>
          <a:ln>
            <a:noFill/>
          </a:ln>
        </p:spPr>
      </p:pic>
      <p:sp>
        <p:nvSpPr>
          <p:cNvPr id="156" name="TextShape 8"/>
          <p:cNvSpPr txBox="1"/>
          <p:nvPr/>
        </p:nvSpPr>
        <p:spPr>
          <a:xfrm>
            <a:off x="4297680" y="18288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Linters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4"/>
          <a:stretch/>
        </p:blipFill>
        <p:spPr>
          <a:xfrm>
            <a:off x="3126600" y="19378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15"/>
          <a:stretch/>
        </p:blipFill>
        <p:spPr>
          <a:xfrm>
            <a:off x="5212080" y="2911680"/>
            <a:ext cx="731520" cy="10202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16"/>
          <a:stretch/>
        </p:blipFill>
        <p:spPr>
          <a:xfrm>
            <a:off x="4063320" y="3749040"/>
            <a:ext cx="874440" cy="5817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17"/>
          <a:stretch/>
        </p:blipFill>
        <p:spPr>
          <a:xfrm>
            <a:off x="8602560" y="4389120"/>
            <a:ext cx="724320" cy="5425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18"/>
          <a:stretch/>
        </p:blipFill>
        <p:spPr>
          <a:xfrm>
            <a:off x="7506360" y="4206240"/>
            <a:ext cx="723240" cy="7232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19"/>
          <a:stretch/>
        </p:blipFill>
        <p:spPr>
          <a:xfrm>
            <a:off x="8138160" y="3605040"/>
            <a:ext cx="784080" cy="7840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0"/>
          <a:stretch/>
        </p:blipFill>
        <p:spPr>
          <a:xfrm>
            <a:off x="6800760" y="3749040"/>
            <a:ext cx="788760" cy="785160"/>
          </a:xfrm>
          <a:prstGeom prst="rect">
            <a:avLst/>
          </a:prstGeom>
          <a:ln>
            <a:noFill/>
          </a:ln>
        </p:spPr>
      </p:pic>
      <p:sp>
        <p:nvSpPr>
          <p:cNvPr id="164" name="TextShape 9"/>
          <p:cNvSpPr txBox="1"/>
          <p:nvPr/>
        </p:nvSpPr>
        <p:spPr>
          <a:xfrm>
            <a:off x="6858000" y="3291840"/>
            <a:ext cx="21945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Testing frameworks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NPM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14F8385-1F83-4F32-BAB8-9F0A2F13F4E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Runners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3C9D749-DFD2-4C8F-8B64-2CA1045FC2D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E9D1D9F-38C6-4867-BACF-C9D1FBB7894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005840" y="1737360"/>
            <a:ext cx="16459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https://medium.com/js-imaginea/comparing-bundlers-webpack-rollup-parcel-f8f5dc609cfd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Transpilers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7A65022-2108-4F24-8970-C2F1F98D7E5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C2B3839-B1C6-49BB-87A1-213B9832F41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824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2019-08-07T15:55:00Z</dcterms:modified>
  <cp:revision>220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