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FB65-3FC4-4994-85F8-55872D602E59}" type="datetimeFigureOut">
              <a:rPr lang="en-NL" smtClean="0"/>
              <a:t>08/08/2019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739E-B0D3-4334-9EFB-4ABED36C08A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58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NPM Scripts; </a:t>
            </a:r>
            <a:r>
              <a:rPr lang="nl-NL" dirty="0" err="1"/>
              <a:t>npm</a:t>
            </a:r>
            <a:r>
              <a:rPr lang="nl-NL" dirty="0"/>
              <a:t> run ….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4739E-B0D3-4334-9EFB-4ABED36C08A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410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Parcel hobby weinig </a:t>
            </a:r>
            <a:r>
              <a:rPr lang="nl-NL" dirty="0" err="1"/>
              <a:t>configuties</a:t>
            </a:r>
            <a:r>
              <a:rPr lang="nl-NL" dirty="0"/>
              <a:t> nodig; </a:t>
            </a:r>
            <a:r>
              <a:rPr lang="nl-NL" dirty="0" err="1"/>
              <a:t>webpack</a:t>
            </a:r>
            <a:r>
              <a:rPr lang="nl-NL" dirty="0"/>
              <a:t> productie project; </a:t>
            </a:r>
            <a:r>
              <a:rPr lang="nl-NL" dirty="0" err="1"/>
              <a:t>library</a:t>
            </a:r>
            <a:r>
              <a:rPr lang="nl-NL" dirty="0"/>
              <a:t> project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4739E-B0D3-4334-9EFB-4ABED36C08A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69200" cy="637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840" cy="3498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2840" cy="3336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840" cy="3012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SIG JS Tooling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08-08-2019</a:t>
            </a: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ES2016+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9786415-DF2B-4433-8960-247E6F18006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8" name="Afbeelding 207"/>
          <p:cNvPicPr/>
          <p:nvPr/>
        </p:nvPicPr>
        <p:blipFill>
          <a:blip r:embed="rId2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9" name="Afbeelding 208"/>
          <p:cNvPicPr/>
          <p:nvPr/>
        </p:nvPicPr>
        <p:blipFill>
          <a:blip r:embed="rId3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10" name="Afbeelding 209"/>
          <p:cNvPicPr/>
          <p:nvPr/>
        </p:nvPicPr>
        <p:blipFill>
          <a:blip r:embed="rId4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  <p:pic>
        <p:nvPicPr>
          <p:cNvPr id="211" name="Afbeelding 210"/>
          <p:cNvPicPr/>
          <p:nvPr/>
        </p:nvPicPr>
        <p:blipFill>
          <a:blip r:embed="rId5"/>
          <a:stretch/>
        </p:blipFill>
        <p:spPr>
          <a:xfrm>
            <a:off x="655920" y="1800"/>
            <a:ext cx="748224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Linters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4DBCAF-6535-41F1-A922-1E62B7A466D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6" name="Afbeelding 215"/>
          <p:cNvPicPr/>
          <p:nvPr/>
        </p:nvPicPr>
        <p:blipFill>
          <a:blip r:embed="rId2"/>
          <a:stretch/>
        </p:blipFill>
        <p:spPr>
          <a:xfrm>
            <a:off x="2377440" y="1554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17" name="Afbeelding 216"/>
          <p:cNvPicPr/>
          <p:nvPr/>
        </p:nvPicPr>
        <p:blipFill>
          <a:blip r:embed="rId3"/>
          <a:stretch/>
        </p:blipFill>
        <p:spPr>
          <a:xfrm>
            <a:off x="5029200" y="1406520"/>
            <a:ext cx="215964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BE28F4-0EA3-467F-ADC6-B86BA236E37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22" name="Afbeelding 221"/>
          <p:cNvPicPr/>
          <p:nvPr/>
        </p:nvPicPr>
        <p:blipFill>
          <a:blip r:embed="rId2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FE6FD92-6DEC-48F1-8DC1-9946FFBEE9E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27" name="Afbeelding 226"/>
          <p:cNvPicPr/>
          <p:nvPr/>
        </p:nvPicPr>
        <p:blipFill>
          <a:blip r:embed="rId2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  <p:pic>
        <p:nvPicPr>
          <p:cNvPr id="228" name="Afbeelding 227"/>
          <p:cNvPicPr/>
          <p:nvPr/>
        </p:nvPicPr>
        <p:blipFill>
          <a:blip r:embed="rId3"/>
          <a:stretch/>
        </p:blipFill>
        <p:spPr>
          <a:xfrm>
            <a:off x="5303520" y="631080"/>
            <a:ext cx="3771720" cy="399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070CE69-1F31-412C-8A0D-41B2BE3D358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3" name="Afbeelding 232"/>
          <p:cNvPicPr/>
          <p:nvPr/>
        </p:nvPicPr>
        <p:blipFill>
          <a:blip r:embed="rId2"/>
          <a:stretch/>
        </p:blipFill>
        <p:spPr>
          <a:xfrm>
            <a:off x="3526200" y="274320"/>
            <a:ext cx="3423240" cy="46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DD6B84E-1C28-425E-B79A-E407FA5770B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8" name="Afbeelding 237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49C339F-E10D-433D-9175-446AFC79B6CD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5" name="Afbeelding 244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1371600" y="2743200"/>
            <a:ext cx="7040880" cy="2151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Afbeelding 248"/>
          <p:cNvPicPr/>
          <p:nvPr/>
        </p:nvPicPr>
        <p:blipFill>
          <a:blip r:embed="rId3"/>
          <a:stretch/>
        </p:blipFill>
        <p:spPr>
          <a:xfrm>
            <a:off x="1737360" y="1554480"/>
            <a:ext cx="1005840" cy="1005840"/>
          </a:xfrm>
          <a:prstGeom prst="rect">
            <a:avLst/>
          </a:prstGeom>
          <a:ln>
            <a:noFill/>
          </a:ln>
        </p:spPr>
      </p:pic>
      <p:pic>
        <p:nvPicPr>
          <p:cNvPr id="250" name="Afbeelding 249"/>
          <p:cNvPicPr/>
          <p:nvPr/>
        </p:nvPicPr>
        <p:blipFill>
          <a:blip r:embed="rId4"/>
          <a:stretch/>
        </p:blipFill>
        <p:spPr>
          <a:xfrm>
            <a:off x="5873040" y="1554480"/>
            <a:ext cx="1076400" cy="107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7406E15-80CF-42A6-8C20-E6F08D25B1B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55" name="Afbeelding 254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19EA617-C8E5-4371-9A5B-F512185B6DD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3" name="Afbeelding 262"/>
          <p:cNvPicPr/>
          <p:nvPr/>
        </p:nvPicPr>
        <p:blipFill>
          <a:blip r:embed="rId2"/>
          <a:stretch/>
        </p:blipFill>
        <p:spPr>
          <a:xfrm>
            <a:off x="1811160" y="26829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8"/>
          <p:cNvSpPr txBox="1"/>
          <p:nvPr/>
        </p:nvSpPr>
        <p:spPr>
          <a:xfrm>
            <a:off x="1645920" y="504720"/>
            <a:ext cx="77724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Testing structure (Mocha, Jasmine,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Asserters (Chai, Jasmine,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Runner (Mocha, Jasmine, Jest, Karma)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Mocks/Spies/Stubs (Sinon, Jasmine, Enzyme,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Code Coverage (Istanbul, Jest, Blanket)</a:t>
            </a:r>
          </a:p>
        </p:txBody>
      </p:sp>
      <p:pic>
        <p:nvPicPr>
          <p:cNvPr id="268" name="Afbeelding 267"/>
          <p:cNvPicPr/>
          <p:nvPr/>
        </p:nvPicPr>
        <p:blipFill>
          <a:blip r:embed="rId3"/>
          <a:stretch/>
        </p:blipFill>
        <p:spPr>
          <a:xfrm>
            <a:off x="6317280" y="3383280"/>
            <a:ext cx="997920" cy="747360"/>
          </a:xfrm>
          <a:prstGeom prst="rect">
            <a:avLst/>
          </a:prstGeom>
          <a:ln>
            <a:noFill/>
          </a:ln>
        </p:spPr>
      </p:pic>
      <p:pic>
        <p:nvPicPr>
          <p:cNvPr id="269" name="Afbeelding 268"/>
          <p:cNvPicPr/>
          <p:nvPr/>
        </p:nvPicPr>
        <p:blipFill>
          <a:blip r:embed="rId4"/>
          <a:stretch/>
        </p:blipFill>
        <p:spPr>
          <a:xfrm>
            <a:off x="1645920" y="329184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270" name="TextShape 9"/>
          <p:cNvSpPr txBox="1"/>
          <p:nvPr/>
        </p:nvSpPr>
        <p:spPr>
          <a:xfrm>
            <a:off x="6949440" y="3439440"/>
            <a:ext cx="15544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Fast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Easy setup</a:t>
            </a:r>
          </a:p>
        </p:txBody>
      </p:sp>
      <p:sp>
        <p:nvSpPr>
          <p:cNvPr id="271" name="TextShape 10"/>
          <p:cNvSpPr txBox="1"/>
          <p:nvPr/>
        </p:nvSpPr>
        <p:spPr>
          <a:xfrm>
            <a:off x="91440" y="349416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Dinner &amp; Hands 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97280" y="219456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A15A800-86D2-4E44-BC4F-C361E466B04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76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2840" cy="3498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77" name="CustomShape 5"/>
          <p:cNvSpPr/>
          <p:nvPr/>
        </p:nvSpPr>
        <p:spPr>
          <a:xfrm>
            <a:off x="1737360" y="206604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It’s dinnertime!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What would life be like without tooling?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63B3D1F-5BE4-4173-B20F-1B17547E6F5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2" name="Afbeelding 131"/>
          <p:cNvPicPr/>
          <p:nvPr/>
        </p:nvPicPr>
        <p:blipFill>
          <a:blip r:embed="rId2"/>
          <a:stretch/>
        </p:blipFill>
        <p:spPr>
          <a:xfrm>
            <a:off x="160200" y="822960"/>
            <a:ext cx="883296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What is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A7AD86E-9D1C-4889-972C-7CDD6D1DB3F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457200" y="1828800"/>
            <a:ext cx="804672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latin typeface="Arial"/>
                <a:ea typeface="Noto Sans CJK SC"/>
              </a:rPr>
              <a:t>Tooling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en-US" sz="2800" b="0" strike="noStrike" spc="-1">
                <a:latin typeface="Arial"/>
              </a:rPr>
              <a:t>is the catch-all term for libraries, scripts, frameworks, packages, etc which make your life as a developer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Types of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48C1EAB-E4B7-492C-9A25-4F838A903AF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2" name="Afbeelding 141"/>
          <p:cNvPicPr/>
          <p:nvPr/>
        </p:nvPicPr>
        <p:blipFill>
          <a:blip r:embed="rId2"/>
          <a:stretch/>
        </p:blipFill>
        <p:spPr>
          <a:xfrm>
            <a:off x="91440" y="1252800"/>
            <a:ext cx="913680" cy="575280"/>
          </a:xfrm>
          <a:prstGeom prst="rect">
            <a:avLst/>
          </a:prstGeom>
          <a:ln>
            <a:noFill/>
          </a:ln>
        </p:spPr>
      </p:pic>
      <p:pic>
        <p:nvPicPr>
          <p:cNvPr id="143" name="Afbeelding 142"/>
          <p:cNvPicPr/>
          <p:nvPr/>
        </p:nvPicPr>
        <p:blipFill>
          <a:blip r:embed="rId3"/>
          <a:stretch/>
        </p:blipFill>
        <p:spPr>
          <a:xfrm>
            <a:off x="763560" y="1347480"/>
            <a:ext cx="516600" cy="480600"/>
          </a:xfrm>
          <a:prstGeom prst="rect">
            <a:avLst/>
          </a:prstGeom>
          <a:ln>
            <a:noFill/>
          </a:ln>
        </p:spPr>
      </p:pic>
      <p:pic>
        <p:nvPicPr>
          <p:cNvPr id="144" name="Afbeelding 143"/>
          <p:cNvPicPr/>
          <p:nvPr/>
        </p:nvPicPr>
        <p:blipFill>
          <a:blip r:embed="rId4"/>
          <a:stretch/>
        </p:blipFill>
        <p:spPr>
          <a:xfrm>
            <a:off x="6858000" y="1097280"/>
            <a:ext cx="1153800" cy="115380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457200" y="91440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Runners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7040880" y="822960"/>
            <a:ext cx="1188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7" name="Afbeelding 146"/>
          <p:cNvPicPr/>
          <p:nvPr/>
        </p:nvPicPr>
        <p:blipFill>
          <a:blip r:embed="rId5"/>
          <a:stretch/>
        </p:blipFill>
        <p:spPr>
          <a:xfrm>
            <a:off x="7989480" y="11692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48" name="Afbeelding 147"/>
          <p:cNvPicPr/>
          <p:nvPr/>
        </p:nvPicPr>
        <p:blipFill>
          <a:blip r:embed="rId6"/>
          <a:stretch/>
        </p:blipFill>
        <p:spPr>
          <a:xfrm>
            <a:off x="7815600" y="2140920"/>
            <a:ext cx="1144800" cy="903240"/>
          </a:xfrm>
          <a:prstGeom prst="rect">
            <a:avLst/>
          </a:prstGeom>
          <a:ln>
            <a:noFill/>
          </a:ln>
        </p:spPr>
      </p:pic>
      <p:pic>
        <p:nvPicPr>
          <p:cNvPr id="149" name="Afbeelding 148"/>
          <p:cNvPicPr/>
          <p:nvPr/>
        </p:nvPicPr>
        <p:blipFill>
          <a:blip r:embed="rId7"/>
          <a:stretch/>
        </p:blipFill>
        <p:spPr>
          <a:xfrm>
            <a:off x="7040880" y="2326320"/>
            <a:ext cx="709920" cy="599040"/>
          </a:xfrm>
          <a:prstGeom prst="rect">
            <a:avLst/>
          </a:prstGeom>
          <a:ln>
            <a:noFill/>
          </a:ln>
        </p:spPr>
      </p:pic>
      <p:sp>
        <p:nvSpPr>
          <p:cNvPr id="150" name="CustomShape 7"/>
          <p:cNvSpPr/>
          <p:nvPr/>
        </p:nvSpPr>
        <p:spPr>
          <a:xfrm>
            <a:off x="274320" y="256032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Transpilers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1" name="Afbeelding 150"/>
          <p:cNvPicPr/>
          <p:nvPr/>
        </p:nvPicPr>
        <p:blipFill>
          <a:blip r:embed="rId8"/>
          <a:stretch/>
        </p:blipFill>
        <p:spPr>
          <a:xfrm>
            <a:off x="182880" y="3042720"/>
            <a:ext cx="952200" cy="431280"/>
          </a:xfrm>
          <a:prstGeom prst="rect">
            <a:avLst/>
          </a:prstGeom>
          <a:ln>
            <a:noFill/>
          </a:ln>
        </p:spPr>
      </p:pic>
      <p:pic>
        <p:nvPicPr>
          <p:cNvPr id="152" name="Afbeelding 151"/>
          <p:cNvPicPr/>
          <p:nvPr/>
        </p:nvPicPr>
        <p:blipFill>
          <a:blip r:embed="rId9"/>
          <a:stretch/>
        </p:blipFill>
        <p:spPr>
          <a:xfrm>
            <a:off x="1188720" y="2906640"/>
            <a:ext cx="713160" cy="713160"/>
          </a:xfrm>
          <a:prstGeom prst="rect">
            <a:avLst/>
          </a:prstGeom>
          <a:ln>
            <a:noFill/>
          </a:ln>
        </p:spPr>
      </p:pic>
      <p:pic>
        <p:nvPicPr>
          <p:cNvPr id="153" name="Afbeelding 152"/>
          <p:cNvPicPr/>
          <p:nvPr/>
        </p:nvPicPr>
        <p:blipFill>
          <a:blip r:embed="rId10"/>
          <a:stretch/>
        </p:blipFill>
        <p:spPr>
          <a:xfrm>
            <a:off x="405360" y="365760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154" name="Afbeelding 153"/>
          <p:cNvPicPr/>
          <p:nvPr/>
        </p:nvPicPr>
        <p:blipFill>
          <a:blip r:embed="rId11"/>
          <a:stretch/>
        </p:blipFill>
        <p:spPr>
          <a:xfrm>
            <a:off x="4754880" y="2103120"/>
            <a:ext cx="625320" cy="714960"/>
          </a:xfrm>
          <a:prstGeom prst="rect">
            <a:avLst/>
          </a:prstGeom>
          <a:ln>
            <a:noFill/>
          </a:ln>
        </p:spPr>
      </p:pic>
      <p:pic>
        <p:nvPicPr>
          <p:cNvPr id="155" name="Afbeelding 154"/>
          <p:cNvPicPr/>
          <p:nvPr/>
        </p:nvPicPr>
        <p:blipFill>
          <a:blip r:embed="rId12"/>
          <a:stretch/>
        </p:blipFill>
        <p:spPr>
          <a:xfrm>
            <a:off x="3108960" y="2926080"/>
            <a:ext cx="2056320" cy="799200"/>
          </a:xfrm>
          <a:prstGeom prst="rect">
            <a:avLst/>
          </a:prstGeom>
          <a:ln>
            <a:noFill/>
          </a:ln>
        </p:spPr>
      </p:pic>
      <p:pic>
        <p:nvPicPr>
          <p:cNvPr id="156" name="Afbeelding 155"/>
          <p:cNvPicPr/>
          <p:nvPr/>
        </p:nvPicPr>
        <p:blipFill>
          <a:blip r:embed="rId13"/>
          <a:stretch/>
        </p:blipFill>
        <p:spPr>
          <a:xfrm>
            <a:off x="3566160" y="457200"/>
            <a:ext cx="788040" cy="788040"/>
          </a:xfrm>
          <a:prstGeom prst="rect">
            <a:avLst/>
          </a:prstGeom>
          <a:ln>
            <a:noFill/>
          </a:ln>
        </p:spPr>
      </p:pic>
      <p:pic>
        <p:nvPicPr>
          <p:cNvPr id="157" name="Afbeelding 156"/>
          <p:cNvPicPr/>
          <p:nvPr/>
        </p:nvPicPr>
        <p:blipFill>
          <a:blip r:embed="rId14"/>
          <a:stretch/>
        </p:blipFill>
        <p:spPr>
          <a:xfrm>
            <a:off x="4514760" y="52920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>
            <a:off x="4297680" y="18288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Linters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Afbeelding 158"/>
          <p:cNvPicPr/>
          <p:nvPr/>
        </p:nvPicPr>
        <p:blipFill>
          <a:blip r:embed="rId15"/>
          <a:stretch/>
        </p:blipFill>
        <p:spPr>
          <a:xfrm>
            <a:off x="3126600" y="19378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0" name="Afbeelding 159"/>
          <p:cNvPicPr/>
          <p:nvPr/>
        </p:nvPicPr>
        <p:blipFill>
          <a:blip r:embed="rId16"/>
          <a:stretch/>
        </p:blipFill>
        <p:spPr>
          <a:xfrm>
            <a:off x="5212080" y="2911680"/>
            <a:ext cx="730800" cy="1019520"/>
          </a:xfrm>
          <a:prstGeom prst="rect">
            <a:avLst/>
          </a:prstGeom>
          <a:ln>
            <a:noFill/>
          </a:ln>
        </p:spPr>
      </p:pic>
      <p:pic>
        <p:nvPicPr>
          <p:cNvPr id="161" name="Afbeelding 160"/>
          <p:cNvPicPr/>
          <p:nvPr/>
        </p:nvPicPr>
        <p:blipFill>
          <a:blip r:embed="rId17"/>
          <a:stretch/>
        </p:blipFill>
        <p:spPr>
          <a:xfrm>
            <a:off x="4063320" y="3749040"/>
            <a:ext cx="873720" cy="581040"/>
          </a:xfrm>
          <a:prstGeom prst="rect">
            <a:avLst/>
          </a:prstGeom>
          <a:ln>
            <a:noFill/>
          </a:ln>
        </p:spPr>
      </p:pic>
      <p:pic>
        <p:nvPicPr>
          <p:cNvPr id="162" name="Afbeelding 161"/>
          <p:cNvPicPr/>
          <p:nvPr/>
        </p:nvPicPr>
        <p:blipFill>
          <a:blip r:embed="rId18"/>
          <a:stretch/>
        </p:blipFill>
        <p:spPr>
          <a:xfrm>
            <a:off x="8376840" y="4387680"/>
            <a:ext cx="723600" cy="541800"/>
          </a:xfrm>
          <a:prstGeom prst="rect">
            <a:avLst/>
          </a:prstGeom>
          <a:ln>
            <a:noFill/>
          </a:ln>
        </p:spPr>
      </p:pic>
      <p:pic>
        <p:nvPicPr>
          <p:cNvPr id="163" name="Afbeelding 162"/>
          <p:cNvPicPr/>
          <p:nvPr/>
        </p:nvPicPr>
        <p:blipFill>
          <a:blip r:embed="rId19"/>
          <a:stretch/>
        </p:blipFill>
        <p:spPr>
          <a:xfrm>
            <a:off x="7506360" y="4206240"/>
            <a:ext cx="722520" cy="722520"/>
          </a:xfrm>
          <a:prstGeom prst="rect">
            <a:avLst/>
          </a:prstGeom>
          <a:ln>
            <a:noFill/>
          </a:ln>
        </p:spPr>
      </p:pic>
      <p:pic>
        <p:nvPicPr>
          <p:cNvPr id="164" name="Afbeelding 163"/>
          <p:cNvPicPr/>
          <p:nvPr/>
        </p:nvPicPr>
        <p:blipFill>
          <a:blip r:embed="rId20"/>
          <a:stretch/>
        </p:blipFill>
        <p:spPr>
          <a:xfrm>
            <a:off x="8138160" y="3605040"/>
            <a:ext cx="783360" cy="783360"/>
          </a:xfrm>
          <a:prstGeom prst="rect">
            <a:avLst/>
          </a:prstGeom>
          <a:ln>
            <a:noFill/>
          </a:ln>
        </p:spPr>
      </p:pic>
      <p:pic>
        <p:nvPicPr>
          <p:cNvPr id="165" name="Afbeelding 164"/>
          <p:cNvPicPr/>
          <p:nvPr/>
        </p:nvPicPr>
        <p:blipFill>
          <a:blip r:embed="rId21"/>
          <a:stretch/>
        </p:blipFill>
        <p:spPr>
          <a:xfrm>
            <a:off x="6800760" y="3749040"/>
            <a:ext cx="788040" cy="784440"/>
          </a:xfrm>
          <a:prstGeom prst="rect">
            <a:avLst/>
          </a:prstGeom>
          <a:ln>
            <a:noFill/>
          </a:ln>
        </p:spPr>
      </p:pic>
      <p:sp>
        <p:nvSpPr>
          <p:cNvPr id="166" name="CustomShape 9"/>
          <p:cNvSpPr/>
          <p:nvPr/>
        </p:nvSpPr>
        <p:spPr>
          <a:xfrm>
            <a:off x="6858000" y="3291840"/>
            <a:ext cx="219384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Testing frameworks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Task Runners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D75103D-E97F-4875-B3F7-E42C524C58C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31520" y="4408560"/>
            <a:ext cx="7406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Runners are not used in modern js. NPM scripts are used instead.</a:t>
            </a:r>
          </a:p>
        </p:txBody>
      </p:sp>
      <p:sp>
        <p:nvSpPr>
          <p:cNvPr id="172" name="CustomShape 6"/>
          <p:cNvSpPr/>
          <p:nvPr/>
        </p:nvSpPr>
        <p:spPr>
          <a:xfrm>
            <a:off x="731520" y="11354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Orchestration of other tools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Achieved through plugins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Problematic in maintenance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3" name="Afbeelding 172"/>
          <p:cNvPicPr/>
          <p:nvPr/>
        </p:nvPicPr>
        <p:blipFill>
          <a:blip r:embed="rId2"/>
          <a:stretch/>
        </p:blipFill>
        <p:spPr>
          <a:xfrm>
            <a:off x="5211720" y="1019880"/>
            <a:ext cx="2010960" cy="1266120"/>
          </a:xfrm>
          <a:prstGeom prst="rect">
            <a:avLst/>
          </a:prstGeom>
          <a:ln>
            <a:noFill/>
          </a:ln>
        </p:spPr>
      </p:pic>
      <p:pic>
        <p:nvPicPr>
          <p:cNvPr id="174" name="Afbeelding 173"/>
          <p:cNvPicPr/>
          <p:nvPr/>
        </p:nvPicPr>
        <p:blipFill>
          <a:blip r:embed="rId3"/>
          <a:stretch/>
        </p:blipFill>
        <p:spPr>
          <a:xfrm>
            <a:off x="4589280" y="1097280"/>
            <a:ext cx="1262880" cy="117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NPM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5E7181F-56C6-48CD-AD5C-6343C6DC5C8D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22960" y="1280160"/>
            <a:ext cx="621756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Dependencies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Scripts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Config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Project information </a:t>
            </a:r>
          </a:p>
        </p:txBody>
      </p:sp>
      <p:pic>
        <p:nvPicPr>
          <p:cNvPr id="180" name="Afbeelding 179"/>
          <p:cNvPicPr/>
          <p:nvPr/>
        </p:nvPicPr>
        <p:blipFill>
          <a:blip r:embed="rId3"/>
          <a:stretch/>
        </p:blipFill>
        <p:spPr>
          <a:xfrm>
            <a:off x="8538120" y="4389120"/>
            <a:ext cx="514080" cy="514080"/>
          </a:xfrm>
          <a:prstGeom prst="rect">
            <a:avLst/>
          </a:prstGeom>
          <a:ln>
            <a:noFill/>
          </a:ln>
        </p:spPr>
      </p:pic>
      <p:pic>
        <p:nvPicPr>
          <p:cNvPr id="181" name="Afbeelding 180"/>
          <p:cNvPicPr/>
          <p:nvPr/>
        </p:nvPicPr>
        <p:blipFill>
          <a:blip r:embed="rId4"/>
          <a:stretch/>
        </p:blipFill>
        <p:spPr>
          <a:xfrm>
            <a:off x="5624640" y="1554480"/>
            <a:ext cx="2056320" cy="7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87D9A64-8866-4672-907D-05E8B9189EF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1188720" y="1554480"/>
            <a:ext cx="338328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Bundling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Code splitting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Hot reload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M</a:t>
            </a:r>
            <a:r>
              <a:rPr lang="en-US" sz="1800" b="0" strike="noStrike" spc="-1" dirty="0">
                <a:latin typeface="Arial"/>
              </a:rPr>
              <a:t>inification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01C107C-2FA7-42B4-8874-681670651F0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1" name="Afbeelding 190"/>
          <p:cNvPicPr/>
          <p:nvPr/>
        </p:nvPicPr>
        <p:blipFill>
          <a:blip r:embed="rId3"/>
          <a:stretch/>
        </p:blipFill>
        <p:spPr>
          <a:xfrm>
            <a:off x="1040760" y="822960"/>
            <a:ext cx="1153800" cy="1153800"/>
          </a:xfrm>
          <a:prstGeom prst="rect">
            <a:avLst/>
          </a:prstGeom>
          <a:ln>
            <a:noFill/>
          </a:ln>
        </p:spPr>
      </p:pic>
      <p:pic>
        <p:nvPicPr>
          <p:cNvPr id="192" name="Afbeelding 191"/>
          <p:cNvPicPr/>
          <p:nvPr/>
        </p:nvPicPr>
        <p:blipFill>
          <a:blip r:embed="rId4"/>
          <a:stretch/>
        </p:blipFill>
        <p:spPr>
          <a:xfrm>
            <a:off x="3566160" y="8578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93" name="Afbeelding 192"/>
          <p:cNvPicPr/>
          <p:nvPr/>
        </p:nvPicPr>
        <p:blipFill>
          <a:blip r:embed="rId5"/>
          <a:stretch/>
        </p:blipFill>
        <p:spPr>
          <a:xfrm>
            <a:off x="6536160" y="925560"/>
            <a:ext cx="1144800" cy="903240"/>
          </a:xfrm>
          <a:prstGeom prst="rect">
            <a:avLst/>
          </a:prstGeom>
          <a:ln>
            <a:noFill/>
          </a:ln>
        </p:spPr>
      </p:pic>
      <p:sp>
        <p:nvSpPr>
          <p:cNvPr id="194" name="TextShape 5"/>
          <p:cNvSpPr txBox="1"/>
          <p:nvPr/>
        </p:nvSpPr>
        <p:spPr>
          <a:xfrm>
            <a:off x="365760" y="2103120"/>
            <a:ext cx="301752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Very flexible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Production quality builds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JS only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HMR with plugin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6766560" y="2103120"/>
            <a:ext cx="2286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No config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Very fast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Support various filetypes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HMR out of the box</a:t>
            </a:r>
          </a:p>
        </p:txBody>
      </p:sp>
      <p:sp>
        <p:nvSpPr>
          <p:cNvPr id="196" name="TextShape 7"/>
          <p:cNvSpPr txBox="1"/>
          <p:nvPr/>
        </p:nvSpPr>
        <p:spPr>
          <a:xfrm>
            <a:off x="3733560" y="1861741"/>
            <a:ext cx="2468880" cy="29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Standard output to ES2015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Excellent dead code elimination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JS only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No HMR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Easier config than webpack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Faster than webpack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Transpilers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6AF243E-2AFF-452B-ACA0-5E55DE4FA256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1" name="Afbeelding 200"/>
          <p:cNvPicPr/>
          <p:nvPr/>
        </p:nvPicPr>
        <p:blipFill>
          <a:blip r:embed="rId2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2" name="Afbeelding 201"/>
          <p:cNvPicPr/>
          <p:nvPr/>
        </p:nvPicPr>
        <p:blipFill>
          <a:blip r:embed="rId3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03" name="Afbeelding 202"/>
          <p:cNvPicPr/>
          <p:nvPr/>
        </p:nvPicPr>
        <p:blipFill>
          <a:blip r:embed="rId4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932</TotalTime>
  <Words>291</Words>
  <Application>Microsoft Office PowerPoint</Application>
  <PresentationFormat>Diavoorstelling (16:9)</PresentationFormat>
  <Paragraphs>113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Kjettil Hennis</cp:lastModifiedBy>
  <cp:revision>229</cp:revision>
  <dcterms:created xsi:type="dcterms:W3CDTF">2018-07-18T12:37:15Z</dcterms:created>
  <dcterms:modified xsi:type="dcterms:W3CDTF">2019-08-08T11:01:49Z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