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2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120" cy="27576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200" cy="1659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3200" cy="16596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69560" cy="63828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120" cy="27576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200" cy="1659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120" cy="27576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200" cy="1659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3200" cy="349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3200" cy="33372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3200" cy="301320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JS Tooling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08-08-2019</a:t>
            </a:r>
            <a:br/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Prettier &amp; Editorconfig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F46B2C0-81A3-4932-A06D-D973DBC39B2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6F2CF00-990F-4EE6-A9CB-E8874432248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Dinner &amp; Hands 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097280" y="2194560"/>
            <a:ext cx="3647160" cy="7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8A27142-475D-4941-8D60-E73D9F26BE6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03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3200" cy="34992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04" name="CustomShape 5"/>
          <p:cNvSpPr/>
          <p:nvPr/>
        </p:nvSpPr>
        <p:spPr>
          <a:xfrm>
            <a:off x="1737360" y="2066040"/>
            <a:ext cx="3647160" cy="7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It’s dinnertime!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What would life be like without tooling?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B65B2D8-5951-4A3A-94C2-60FCEE7F84F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60200" y="822960"/>
            <a:ext cx="8833320" cy="36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What is Tooling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E4799F0-ADEF-4893-AB36-BD46EC3F25D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Types of Tooling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3FE6B18-FB41-4933-B431-31DF5E467B5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0" y="1252800"/>
            <a:ext cx="914040" cy="57564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914400" y="1280160"/>
            <a:ext cx="516960" cy="4809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6858000" y="1097280"/>
            <a:ext cx="1154160" cy="1154160"/>
          </a:xfrm>
          <a:prstGeom prst="rect">
            <a:avLst/>
          </a:prstGeom>
          <a:ln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457200" y="914400"/>
            <a:ext cx="1737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Runners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7040880" y="82296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Bundlers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4"/>
          <a:stretch/>
        </p:blipFill>
        <p:spPr>
          <a:xfrm>
            <a:off x="7989480" y="1169280"/>
            <a:ext cx="971280" cy="971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5"/>
          <a:stretch/>
        </p:blipFill>
        <p:spPr>
          <a:xfrm>
            <a:off x="7815600" y="2140920"/>
            <a:ext cx="1145160" cy="90360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6"/>
          <a:stretch/>
        </p:blipFill>
        <p:spPr>
          <a:xfrm>
            <a:off x="7040880" y="2326320"/>
            <a:ext cx="710280" cy="599400"/>
          </a:xfrm>
          <a:prstGeom prst="rect">
            <a:avLst/>
          </a:prstGeom>
          <a:ln>
            <a:noFill/>
          </a:ln>
        </p:spPr>
      </p:pic>
      <p:sp>
        <p:nvSpPr>
          <p:cNvPr id="149" name="CustomShape 7"/>
          <p:cNvSpPr/>
          <p:nvPr/>
        </p:nvSpPr>
        <p:spPr>
          <a:xfrm>
            <a:off x="274320" y="2560320"/>
            <a:ext cx="137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Transpilers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7"/>
          <a:stretch/>
        </p:blipFill>
        <p:spPr>
          <a:xfrm>
            <a:off x="182880" y="3042720"/>
            <a:ext cx="952560" cy="4316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8"/>
          <a:stretch/>
        </p:blipFill>
        <p:spPr>
          <a:xfrm>
            <a:off x="1188720" y="2906640"/>
            <a:ext cx="713520" cy="7135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9"/>
          <a:stretch/>
        </p:blipFill>
        <p:spPr>
          <a:xfrm>
            <a:off x="405360" y="3657600"/>
            <a:ext cx="1057320" cy="8499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10"/>
          <a:stretch/>
        </p:blipFill>
        <p:spPr>
          <a:xfrm>
            <a:off x="4754880" y="2103120"/>
            <a:ext cx="625680" cy="7153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11"/>
          <a:stretch/>
        </p:blipFill>
        <p:spPr>
          <a:xfrm>
            <a:off x="3108960" y="2926080"/>
            <a:ext cx="2056680" cy="7995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12"/>
          <a:stretch/>
        </p:blipFill>
        <p:spPr>
          <a:xfrm>
            <a:off x="3566160" y="457200"/>
            <a:ext cx="788400" cy="7884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13"/>
          <a:stretch/>
        </p:blipFill>
        <p:spPr>
          <a:xfrm>
            <a:off x="4514760" y="529200"/>
            <a:ext cx="788400" cy="788400"/>
          </a:xfrm>
          <a:prstGeom prst="rect">
            <a:avLst/>
          </a:prstGeom>
          <a:ln>
            <a:noFill/>
          </a:ln>
        </p:spPr>
      </p:pic>
      <p:sp>
        <p:nvSpPr>
          <p:cNvPr id="157" name="CustomShape 8"/>
          <p:cNvSpPr/>
          <p:nvPr/>
        </p:nvSpPr>
        <p:spPr>
          <a:xfrm>
            <a:off x="4297680" y="182880"/>
            <a:ext cx="1737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Linters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4"/>
          <a:stretch/>
        </p:blipFill>
        <p:spPr>
          <a:xfrm>
            <a:off x="3126600" y="1937880"/>
            <a:ext cx="896400" cy="89640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15"/>
          <a:stretch/>
        </p:blipFill>
        <p:spPr>
          <a:xfrm>
            <a:off x="5212080" y="2911680"/>
            <a:ext cx="731160" cy="10198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16"/>
          <a:stretch/>
        </p:blipFill>
        <p:spPr>
          <a:xfrm>
            <a:off x="4063320" y="3749040"/>
            <a:ext cx="874080" cy="5814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17"/>
          <a:stretch/>
        </p:blipFill>
        <p:spPr>
          <a:xfrm>
            <a:off x="8602560" y="4389120"/>
            <a:ext cx="723960" cy="54216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18"/>
          <a:stretch/>
        </p:blipFill>
        <p:spPr>
          <a:xfrm>
            <a:off x="7506360" y="4206240"/>
            <a:ext cx="722880" cy="7228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19"/>
          <a:stretch/>
        </p:blipFill>
        <p:spPr>
          <a:xfrm>
            <a:off x="8138160" y="3605040"/>
            <a:ext cx="783720" cy="78372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0"/>
          <a:stretch/>
        </p:blipFill>
        <p:spPr>
          <a:xfrm>
            <a:off x="6800760" y="3749040"/>
            <a:ext cx="788400" cy="784800"/>
          </a:xfrm>
          <a:prstGeom prst="rect">
            <a:avLst/>
          </a:prstGeom>
          <a:ln>
            <a:noFill/>
          </a:ln>
        </p:spPr>
      </p:pic>
      <p:sp>
        <p:nvSpPr>
          <p:cNvPr id="165" name="CustomShape 9"/>
          <p:cNvSpPr/>
          <p:nvPr/>
        </p:nvSpPr>
        <p:spPr>
          <a:xfrm>
            <a:off x="6858000" y="3291840"/>
            <a:ext cx="219420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Testing frameworks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Task Runners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1D4DCC1-1DFD-49C6-A90E-D2910452A75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731520" y="4408560"/>
            <a:ext cx="7406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Runners are not used in modern js. NPM scripts are used instead.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TextShape 6"/>
          <p:cNvSpPr txBox="1"/>
          <p:nvPr/>
        </p:nvSpPr>
        <p:spPr>
          <a:xfrm>
            <a:off x="731520" y="1135440"/>
            <a:ext cx="448056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Orchestration of other tools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Achieved through plugins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Problematic in maintenance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NPM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941AE5D-EB94-4486-8326-43747BB5729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822960" y="1280160"/>
            <a:ext cx="62179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Dependencies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Scripts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Config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Documentation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8538120" y="4389120"/>
            <a:ext cx="514440" cy="5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Bundlers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3D8F47A-60AD-4020-93D5-592F70BE20C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005840" y="1737360"/>
            <a:ext cx="58521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https://medium.com/js-imaginea/comparing-bundlers-webpack-rollup-parcel-f8f5dc609cfd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Transpilers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C51FF9A-9DEE-4896-A164-B26CA1A90C8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Linters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7FF2954-9608-4C04-ACB9-08A9196CE06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835</TotalTime>
  <Application>LibreOffice/6.0.7.3$Linux_X86_64 LibreOffice_project/00m0$Build-3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2019-08-07T16:36:10Z</dcterms:modified>
  <cp:revision>223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