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2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</p:sldIdLst>
  <p:sldSz cx="9144000" cy="5143500" type="screen16x9"/>
  <p:notesSz cx="7559675" cy="10691813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26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70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05FB65-3FC4-4994-85F8-55872D602E59}" type="datetimeFigureOut">
              <a:rPr lang="en-NL" smtClean="0"/>
              <a:t>08/08/2019</a:t>
            </a:fld>
            <a:endParaRPr lang="en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A4739E-B0D3-4334-9EFB-4ABED36C08A9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425826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NPM Scripts; </a:t>
            </a:r>
            <a:r>
              <a:rPr lang="nl-NL" dirty="0" err="1"/>
              <a:t>Package.json</a:t>
            </a:r>
            <a:endParaRPr lang="en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A4739E-B0D3-4334-9EFB-4ABED36C08A9}" type="slidenum">
              <a:rPr lang="en-NL" smtClean="0"/>
              <a:t>6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141062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Parcel hobbyproject weinig configuraties nodig; </a:t>
            </a:r>
            <a:r>
              <a:rPr lang="nl-NL" dirty="0" err="1"/>
              <a:t>webpack</a:t>
            </a:r>
            <a:r>
              <a:rPr lang="nl-NL" dirty="0"/>
              <a:t> productie project; </a:t>
            </a:r>
            <a:r>
              <a:rPr lang="nl-NL" dirty="0" err="1"/>
              <a:t>rollup</a:t>
            </a:r>
            <a:r>
              <a:rPr lang="nl-NL" dirty="0"/>
              <a:t> </a:t>
            </a:r>
            <a:r>
              <a:rPr lang="nl-NL" dirty="0" err="1"/>
              <a:t>library</a:t>
            </a:r>
            <a:r>
              <a:rPr lang="nl-NL" dirty="0"/>
              <a:t> project</a:t>
            </a:r>
            <a:endParaRPr lang="en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A4739E-B0D3-4334-9EFB-4ABED36C08A9}" type="slidenum">
              <a:rPr lang="en-NL" smtClean="0"/>
              <a:t>8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987875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1"/>
          <p:cNvPicPr/>
          <p:nvPr/>
        </p:nvPicPr>
        <p:blipFill>
          <a:blip r:embed="rId14"/>
          <a:stretch/>
        </p:blipFill>
        <p:spPr>
          <a:xfrm>
            <a:off x="7200000" y="360000"/>
            <a:ext cx="1247760" cy="275400"/>
          </a:xfrm>
          <a:prstGeom prst="rect">
            <a:avLst/>
          </a:prstGeom>
          <a:ln>
            <a:noFill/>
          </a:ln>
        </p:spPr>
      </p:pic>
      <p:pic>
        <p:nvPicPr>
          <p:cNvPr id="8" name="Picture 10"/>
          <p:cNvPicPr/>
          <p:nvPr/>
        </p:nvPicPr>
        <p:blipFill>
          <a:blip r:embed="rId15"/>
          <a:stretch/>
        </p:blipFill>
        <p:spPr>
          <a:xfrm>
            <a:off x="0" y="4966560"/>
            <a:ext cx="9132840" cy="165600"/>
          </a:xfrm>
          <a:prstGeom prst="rect">
            <a:avLst/>
          </a:prstGeom>
          <a:ln>
            <a:noFill/>
          </a:ln>
        </p:spPr>
      </p:pic>
      <p:sp>
        <p:nvSpPr>
          <p:cNvPr id="2" name="Line 1"/>
          <p:cNvSpPr/>
          <p:nvPr/>
        </p:nvSpPr>
        <p:spPr>
          <a:xfrm>
            <a:off x="8244000" y="5004000"/>
            <a:ext cx="360" cy="90000"/>
          </a:xfrm>
          <a:prstGeom prst="line">
            <a:avLst/>
          </a:prstGeom>
          <a:ln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" name="Picture 6"/>
          <p:cNvPicPr/>
          <p:nvPr/>
        </p:nvPicPr>
        <p:blipFill>
          <a:blip r:embed="rId15"/>
          <a:stretch/>
        </p:blipFill>
        <p:spPr>
          <a:xfrm>
            <a:off x="0" y="4966560"/>
            <a:ext cx="9132840" cy="165600"/>
          </a:xfrm>
          <a:prstGeom prst="rect">
            <a:avLst/>
          </a:prstGeom>
          <a:ln>
            <a:noFill/>
          </a:ln>
        </p:spPr>
      </p:pic>
      <p:pic>
        <p:nvPicPr>
          <p:cNvPr id="4" name="Picture 9"/>
          <p:cNvPicPr/>
          <p:nvPr/>
        </p:nvPicPr>
        <p:blipFill>
          <a:blip r:embed="rId16"/>
          <a:stretch/>
        </p:blipFill>
        <p:spPr>
          <a:xfrm>
            <a:off x="648000" y="108000"/>
            <a:ext cx="2869200" cy="637920"/>
          </a:xfrm>
          <a:prstGeom prst="rect">
            <a:avLst/>
          </a:prstGeom>
          <a:ln>
            <a:noFill/>
          </a:ln>
        </p:spPr>
      </p:pic>
      <p:sp>
        <p:nvSpPr>
          <p:cNvPr id="5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6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11"/>
          <p:cNvPicPr/>
          <p:nvPr/>
        </p:nvPicPr>
        <p:blipFill>
          <a:blip r:embed="rId14"/>
          <a:stretch/>
        </p:blipFill>
        <p:spPr>
          <a:xfrm>
            <a:off x="7200000" y="360000"/>
            <a:ext cx="1247760" cy="275400"/>
          </a:xfrm>
          <a:prstGeom prst="rect">
            <a:avLst/>
          </a:prstGeom>
          <a:ln>
            <a:noFill/>
          </a:ln>
        </p:spPr>
      </p:pic>
      <p:pic>
        <p:nvPicPr>
          <p:cNvPr id="44" name="Picture 10"/>
          <p:cNvPicPr/>
          <p:nvPr/>
        </p:nvPicPr>
        <p:blipFill>
          <a:blip r:embed="rId15"/>
          <a:stretch/>
        </p:blipFill>
        <p:spPr>
          <a:xfrm>
            <a:off x="0" y="4966560"/>
            <a:ext cx="9132840" cy="165600"/>
          </a:xfrm>
          <a:prstGeom prst="rect">
            <a:avLst/>
          </a:prstGeom>
          <a:ln>
            <a:noFill/>
          </a:ln>
        </p:spPr>
      </p:pic>
      <p:sp>
        <p:nvSpPr>
          <p:cNvPr id="45" name="Line 1"/>
          <p:cNvSpPr/>
          <p:nvPr/>
        </p:nvSpPr>
        <p:spPr>
          <a:xfrm>
            <a:off x="8244000" y="5004000"/>
            <a:ext cx="360" cy="90000"/>
          </a:xfrm>
          <a:prstGeom prst="line">
            <a:avLst/>
          </a:prstGeom>
          <a:ln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Picture 11"/>
          <p:cNvPicPr/>
          <p:nvPr/>
        </p:nvPicPr>
        <p:blipFill>
          <a:blip r:embed="rId14"/>
          <a:stretch/>
        </p:blipFill>
        <p:spPr>
          <a:xfrm>
            <a:off x="7200000" y="360000"/>
            <a:ext cx="1247760" cy="275400"/>
          </a:xfrm>
          <a:prstGeom prst="rect">
            <a:avLst/>
          </a:prstGeom>
          <a:ln>
            <a:noFill/>
          </a:ln>
        </p:spPr>
      </p:pic>
      <p:pic>
        <p:nvPicPr>
          <p:cNvPr id="85" name="Picture 10"/>
          <p:cNvPicPr/>
          <p:nvPr/>
        </p:nvPicPr>
        <p:blipFill>
          <a:blip r:embed="rId15"/>
          <a:stretch/>
        </p:blipFill>
        <p:spPr>
          <a:xfrm>
            <a:off x="0" y="4966560"/>
            <a:ext cx="9132840" cy="165600"/>
          </a:xfrm>
          <a:prstGeom prst="rect">
            <a:avLst/>
          </a:prstGeom>
          <a:ln>
            <a:noFill/>
          </a:ln>
        </p:spPr>
      </p:pic>
      <p:sp>
        <p:nvSpPr>
          <p:cNvPr id="86" name="Line 1"/>
          <p:cNvSpPr/>
          <p:nvPr/>
        </p:nvSpPr>
        <p:spPr>
          <a:xfrm>
            <a:off x="8244000" y="5004000"/>
            <a:ext cx="360" cy="90000"/>
          </a:xfrm>
          <a:prstGeom prst="line">
            <a:avLst/>
          </a:prstGeom>
          <a:ln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CustomShape 2"/>
          <p:cNvSpPr/>
          <p:nvPr/>
        </p:nvSpPr>
        <p:spPr>
          <a:xfrm>
            <a:off x="0" y="812880"/>
            <a:ext cx="9132840" cy="34988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8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18" Type="http://schemas.openxmlformats.org/officeDocument/2006/relationships/image" Target="../media/image22.png"/><Relationship Id="rId3" Type="http://schemas.openxmlformats.org/officeDocument/2006/relationships/image" Target="../media/image7.png"/><Relationship Id="rId21" Type="http://schemas.openxmlformats.org/officeDocument/2006/relationships/image" Target="../media/image25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" Type="http://schemas.openxmlformats.org/officeDocument/2006/relationships/image" Target="../media/image6.png"/><Relationship Id="rId16" Type="http://schemas.openxmlformats.org/officeDocument/2006/relationships/image" Target="../media/image20.png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19" Type="http://schemas.openxmlformats.org/officeDocument/2006/relationships/image" Target="../media/image23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Picture Placeholder 3"/>
          <p:cNvPicPr/>
          <p:nvPr/>
        </p:nvPicPr>
        <p:blipFill>
          <a:blip r:embed="rId2"/>
          <a:srcRect t="75" b="75"/>
          <a:stretch/>
        </p:blipFill>
        <p:spPr>
          <a:xfrm>
            <a:off x="0" y="810000"/>
            <a:ext cx="9132840" cy="3336840"/>
          </a:xfrm>
          <a:prstGeom prst="rect">
            <a:avLst/>
          </a:prstGeom>
          <a:ln w="9360">
            <a:solidFill>
              <a:schemeClr val="bg1"/>
            </a:solidFill>
            <a:round/>
          </a:ln>
        </p:spPr>
      </p:pic>
      <p:sp>
        <p:nvSpPr>
          <p:cNvPr id="127" name="CustomShape 1"/>
          <p:cNvSpPr/>
          <p:nvPr/>
        </p:nvSpPr>
        <p:spPr>
          <a:xfrm>
            <a:off x="5400000" y="1548000"/>
            <a:ext cx="3012840" cy="3012840"/>
          </a:xfrm>
          <a:prstGeom prst="rect">
            <a:avLst/>
          </a:prstGeom>
          <a:solidFill>
            <a:srgbClr val="E6323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0000" rIns="72000" bIns="72000"/>
          <a:lstStyle/>
          <a:p>
            <a:pPr>
              <a:lnSpc>
                <a:spcPct val="85000"/>
              </a:lnSpc>
            </a:pPr>
            <a:r>
              <a:rPr lang="en-US" sz="2800" b="1" strike="noStrike" spc="-1">
                <a:solidFill>
                  <a:srgbClr val="FFFFFF"/>
                </a:solidFill>
                <a:latin typeface="Arial"/>
                <a:ea typeface="DejaVu Sans"/>
              </a:rPr>
              <a:t>SIG JS Tooling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85000"/>
              </a:lnSpc>
            </a:pPr>
            <a:r>
              <a:rPr lang="en-US" sz="2800" b="1" strike="noStrike" spc="-1">
                <a:solidFill>
                  <a:srgbClr val="FFFFFF"/>
                </a:solidFill>
                <a:latin typeface="Arial"/>
                <a:ea typeface="DejaVu Sans"/>
              </a:rPr>
              <a:t>08-08-2019</a:t>
            </a:r>
            <a:br/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CustomShape 1"/>
          <p:cNvSpPr/>
          <p:nvPr/>
        </p:nvSpPr>
        <p:spPr>
          <a:xfrm>
            <a:off x="720000" y="288000"/>
            <a:ext cx="6612840" cy="492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85000"/>
              </a:lnSpc>
            </a:pPr>
            <a:r>
              <a:rPr lang="en-US" sz="1800" b="1" strike="noStrike" spc="-1">
                <a:solidFill>
                  <a:srgbClr val="E63232"/>
                </a:solidFill>
                <a:latin typeface="Arial"/>
                <a:ea typeface="DejaVu Sans"/>
              </a:rPr>
              <a:t>ES2016+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05" name="CustomShape 2"/>
          <p:cNvSpPr/>
          <p:nvPr/>
        </p:nvSpPr>
        <p:spPr>
          <a:xfrm>
            <a:off x="4968000" y="5004000"/>
            <a:ext cx="3228840" cy="9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Arial"/>
                <a:ea typeface="DejaVu Sans"/>
              </a:rPr>
              <a:t>JS Tooling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206" name="CustomShape 3"/>
          <p:cNvSpPr/>
          <p:nvPr/>
        </p:nvSpPr>
        <p:spPr>
          <a:xfrm>
            <a:off x="8280000" y="5004000"/>
            <a:ext cx="132840" cy="9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fld id="{99786415-DF2B-4433-8960-247E6F18006A}" type="slidenum">
              <a:rPr lang="en-US" sz="600" b="0" strike="noStrike" spc="-1">
                <a:solidFill>
                  <a:srgbClr val="FFFFFF"/>
                </a:solidFill>
                <a:latin typeface="Arial"/>
                <a:ea typeface="DejaVu Sans"/>
              </a:rPr>
              <a:t>10</a:t>
            </a:fld>
            <a:endParaRPr lang="en-US" sz="600" b="0" strike="noStrike" spc="-1">
              <a:latin typeface="Arial"/>
            </a:endParaRPr>
          </a:p>
        </p:txBody>
      </p:sp>
      <p:sp>
        <p:nvSpPr>
          <p:cNvPr id="207" name="CustomShape 4"/>
          <p:cNvSpPr/>
          <p:nvPr/>
        </p:nvSpPr>
        <p:spPr>
          <a:xfrm>
            <a:off x="602640" y="504720"/>
            <a:ext cx="6612840" cy="387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2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20000"/>
              </a:lnSpc>
            </a:pPr>
            <a:endParaRPr lang="en-US" sz="1800" b="0" strike="noStrike" spc="-1">
              <a:latin typeface="Arial"/>
            </a:endParaRPr>
          </a:p>
        </p:txBody>
      </p:sp>
      <p:pic>
        <p:nvPicPr>
          <p:cNvPr id="208" name="Afbeelding 207"/>
          <p:cNvPicPr/>
          <p:nvPr/>
        </p:nvPicPr>
        <p:blipFill>
          <a:blip r:embed="rId2"/>
          <a:stretch/>
        </p:blipFill>
        <p:spPr>
          <a:xfrm>
            <a:off x="1005840" y="2103120"/>
            <a:ext cx="822960" cy="822960"/>
          </a:xfrm>
          <a:prstGeom prst="rect">
            <a:avLst/>
          </a:prstGeom>
          <a:ln>
            <a:noFill/>
          </a:ln>
        </p:spPr>
      </p:pic>
      <p:pic>
        <p:nvPicPr>
          <p:cNvPr id="209" name="Afbeelding 208"/>
          <p:cNvPicPr/>
          <p:nvPr/>
        </p:nvPicPr>
        <p:blipFill>
          <a:blip r:embed="rId3"/>
          <a:stretch/>
        </p:blipFill>
        <p:spPr>
          <a:xfrm>
            <a:off x="3931920" y="1920240"/>
            <a:ext cx="1056960" cy="849600"/>
          </a:xfrm>
          <a:prstGeom prst="rect">
            <a:avLst/>
          </a:prstGeom>
          <a:ln>
            <a:noFill/>
          </a:ln>
        </p:spPr>
      </p:pic>
      <p:pic>
        <p:nvPicPr>
          <p:cNvPr id="210" name="Afbeelding 209"/>
          <p:cNvPicPr/>
          <p:nvPr/>
        </p:nvPicPr>
        <p:blipFill>
          <a:blip r:embed="rId4"/>
          <a:stretch/>
        </p:blipFill>
        <p:spPr>
          <a:xfrm>
            <a:off x="6858000" y="2121840"/>
            <a:ext cx="1371600" cy="621360"/>
          </a:xfrm>
          <a:prstGeom prst="rect">
            <a:avLst/>
          </a:prstGeom>
          <a:ln>
            <a:noFill/>
          </a:ln>
        </p:spPr>
      </p:pic>
      <p:pic>
        <p:nvPicPr>
          <p:cNvPr id="211" name="Afbeelding 210"/>
          <p:cNvPicPr/>
          <p:nvPr/>
        </p:nvPicPr>
        <p:blipFill>
          <a:blip r:embed="rId5"/>
          <a:stretch/>
        </p:blipFill>
        <p:spPr>
          <a:xfrm>
            <a:off x="655920" y="1800"/>
            <a:ext cx="7482240" cy="51433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CustomShape 1"/>
          <p:cNvSpPr/>
          <p:nvPr/>
        </p:nvSpPr>
        <p:spPr>
          <a:xfrm>
            <a:off x="720000" y="288000"/>
            <a:ext cx="6612840" cy="492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85000"/>
              </a:lnSpc>
            </a:pPr>
            <a:r>
              <a:rPr lang="en-US" sz="1800" b="1" strike="noStrike" spc="-1">
                <a:solidFill>
                  <a:srgbClr val="E63232"/>
                </a:solidFill>
                <a:latin typeface="Arial"/>
                <a:ea typeface="DejaVu Sans"/>
              </a:rPr>
              <a:t>Linters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13" name="CustomShape 2"/>
          <p:cNvSpPr/>
          <p:nvPr/>
        </p:nvSpPr>
        <p:spPr>
          <a:xfrm>
            <a:off x="4968000" y="5004000"/>
            <a:ext cx="3228840" cy="9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Arial"/>
                <a:ea typeface="DejaVu Sans"/>
              </a:rPr>
              <a:t>JS Tooling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214" name="CustomShape 3"/>
          <p:cNvSpPr/>
          <p:nvPr/>
        </p:nvSpPr>
        <p:spPr>
          <a:xfrm>
            <a:off x="8280000" y="5004000"/>
            <a:ext cx="132840" cy="9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fld id="{034DBCAF-6535-41F1-A922-1E62B7A466DE}" type="slidenum">
              <a:rPr lang="en-US" sz="600" b="0" strike="noStrike" spc="-1">
                <a:solidFill>
                  <a:srgbClr val="FFFFFF"/>
                </a:solidFill>
                <a:latin typeface="Arial"/>
                <a:ea typeface="DejaVu Sans"/>
              </a:rPr>
              <a:t>11</a:t>
            </a:fld>
            <a:endParaRPr lang="en-US" sz="600" b="0" strike="noStrike" spc="-1">
              <a:latin typeface="Arial"/>
            </a:endParaRPr>
          </a:p>
        </p:txBody>
      </p:sp>
      <p:sp>
        <p:nvSpPr>
          <p:cNvPr id="215" name="CustomShape 4"/>
          <p:cNvSpPr/>
          <p:nvPr/>
        </p:nvSpPr>
        <p:spPr>
          <a:xfrm>
            <a:off x="602640" y="504720"/>
            <a:ext cx="6612840" cy="387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2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20000"/>
              </a:lnSpc>
            </a:pPr>
            <a:endParaRPr lang="en-US" sz="1800" b="0" strike="noStrike" spc="-1">
              <a:latin typeface="Arial"/>
            </a:endParaRPr>
          </a:p>
        </p:txBody>
      </p:sp>
      <p:pic>
        <p:nvPicPr>
          <p:cNvPr id="216" name="Afbeelding 215"/>
          <p:cNvPicPr/>
          <p:nvPr/>
        </p:nvPicPr>
        <p:blipFill>
          <a:blip r:embed="rId2"/>
          <a:stretch/>
        </p:blipFill>
        <p:spPr>
          <a:xfrm>
            <a:off x="2377440" y="1554480"/>
            <a:ext cx="1828800" cy="1828800"/>
          </a:xfrm>
          <a:prstGeom prst="rect">
            <a:avLst/>
          </a:prstGeom>
          <a:ln>
            <a:noFill/>
          </a:ln>
        </p:spPr>
      </p:pic>
      <p:pic>
        <p:nvPicPr>
          <p:cNvPr id="217" name="Afbeelding 216"/>
          <p:cNvPicPr/>
          <p:nvPr/>
        </p:nvPicPr>
        <p:blipFill>
          <a:blip r:embed="rId3"/>
          <a:stretch/>
        </p:blipFill>
        <p:spPr>
          <a:xfrm>
            <a:off x="5029200" y="1406520"/>
            <a:ext cx="2159640" cy="2159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CustomShape 1"/>
          <p:cNvSpPr/>
          <p:nvPr/>
        </p:nvSpPr>
        <p:spPr>
          <a:xfrm>
            <a:off x="720000" y="288000"/>
            <a:ext cx="6612840" cy="492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85000"/>
              </a:lnSpc>
            </a:pPr>
            <a:r>
              <a:rPr lang="en-US" sz="1800" b="1" strike="noStrike" spc="-1">
                <a:solidFill>
                  <a:srgbClr val="E63232"/>
                </a:solidFill>
                <a:latin typeface="Arial"/>
                <a:ea typeface="DejaVu Sans"/>
              </a:rPr>
              <a:t>Prettier &amp; Editorconfig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19" name="CustomShape 2"/>
          <p:cNvSpPr/>
          <p:nvPr/>
        </p:nvSpPr>
        <p:spPr>
          <a:xfrm>
            <a:off x="4968000" y="5004000"/>
            <a:ext cx="3228840" cy="9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Arial"/>
                <a:ea typeface="DejaVu Sans"/>
              </a:rPr>
              <a:t>JS Tooling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220" name="CustomShape 3"/>
          <p:cNvSpPr/>
          <p:nvPr/>
        </p:nvSpPr>
        <p:spPr>
          <a:xfrm>
            <a:off x="8280000" y="5004000"/>
            <a:ext cx="132840" cy="9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fld id="{03BE28F4-0EA3-467F-ADC6-B86BA236E375}" type="slidenum">
              <a:rPr lang="en-US" sz="600" b="0" strike="noStrike" spc="-1">
                <a:solidFill>
                  <a:srgbClr val="FFFFFF"/>
                </a:solidFill>
                <a:latin typeface="Arial"/>
                <a:ea typeface="DejaVu Sans"/>
              </a:rPr>
              <a:t>12</a:t>
            </a:fld>
            <a:endParaRPr lang="en-US" sz="600" b="0" strike="noStrike" spc="-1">
              <a:latin typeface="Arial"/>
            </a:endParaRPr>
          </a:p>
        </p:txBody>
      </p:sp>
      <p:sp>
        <p:nvSpPr>
          <p:cNvPr id="221" name="CustomShape 4"/>
          <p:cNvSpPr/>
          <p:nvPr/>
        </p:nvSpPr>
        <p:spPr>
          <a:xfrm>
            <a:off x="602640" y="504720"/>
            <a:ext cx="6612840" cy="387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2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20000"/>
              </a:lnSpc>
            </a:pPr>
            <a:endParaRPr lang="en-US" sz="1800" b="0" strike="noStrike" spc="-1">
              <a:latin typeface="Arial"/>
            </a:endParaRPr>
          </a:p>
        </p:txBody>
      </p:sp>
      <p:pic>
        <p:nvPicPr>
          <p:cNvPr id="222" name="Afbeelding 221"/>
          <p:cNvPicPr/>
          <p:nvPr/>
        </p:nvPicPr>
        <p:blipFill>
          <a:blip r:embed="rId2"/>
          <a:stretch/>
        </p:blipFill>
        <p:spPr>
          <a:xfrm>
            <a:off x="0" y="631080"/>
            <a:ext cx="5897880" cy="42152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CustomShape 1"/>
          <p:cNvSpPr/>
          <p:nvPr/>
        </p:nvSpPr>
        <p:spPr>
          <a:xfrm>
            <a:off x="720000" y="288000"/>
            <a:ext cx="6612840" cy="492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85000"/>
              </a:lnSpc>
            </a:pPr>
            <a:r>
              <a:rPr lang="en-US" sz="1800" b="1" strike="noStrike" spc="-1">
                <a:solidFill>
                  <a:srgbClr val="E63232"/>
                </a:solidFill>
                <a:latin typeface="Arial"/>
                <a:ea typeface="DejaVu Sans"/>
              </a:rPr>
              <a:t>Prettier &amp; Editorconfig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24" name="CustomShape 2"/>
          <p:cNvSpPr/>
          <p:nvPr/>
        </p:nvSpPr>
        <p:spPr>
          <a:xfrm>
            <a:off x="4968000" y="5004000"/>
            <a:ext cx="3228840" cy="9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Arial"/>
                <a:ea typeface="DejaVu Sans"/>
              </a:rPr>
              <a:t>JS Tooling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225" name="CustomShape 3"/>
          <p:cNvSpPr/>
          <p:nvPr/>
        </p:nvSpPr>
        <p:spPr>
          <a:xfrm>
            <a:off x="8280000" y="5004000"/>
            <a:ext cx="132840" cy="9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fld id="{AFE6FD92-6DEC-48F1-8DC1-9946FFBEE9E5}" type="slidenum">
              <a:rPr lang="en-US" sz="600" b="0" strike="noStrike" spc="-1">
                <a:solidFill>
                  <a:srgbClr val="FFFFFF"/>
                </a:solidFill>
                <a:latin typeface="Arial"/>
                <a:ea typeface="DejaVu Sans"/>
              </a:rPr>
              <a:t>13</a:t>
            </a:fld>
            <a:endParaRPr lang="en-US" sz="600" b="0" strike="noStrike" spc="-1">
              <a:latin typeface="Arial"/>
            </a:endParaRPr>
          </a:p>
        </p:txBody>
      </p:sp>
      <p:sp>
        <p:nvSpPr>
          <p:cNvPr id="226" name="CustomShape 4"/>
          <p:cNvSpPr/>
          <p:nvPr/>
        </p:nvSpPr>
        <p:spPr>
          <a:xfrm>
            <a:off x="602640" y="504720"/>
            <a:ext cx="6612840" cy="387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2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20000"/>
              </a:lnSpc>
            </a:pPr>
            <a:endParaRPr lang="en-US" sz="1800" b="0" strike="noStrike" spc="-1">
              <a:latin typeface="Arial"/>
            </a:endParaRPr>
          </a:p>
        </p:txBody>
      </p:sp>
      <p:pic>
        <p:nvPicPr>
          <p:cNvPr id="227" name="Afbeelding 226"/>
          <p:cNvPicPr/>
          <p:nvPr/>
        </p:nvPicPr>
        <p:blipFill>
          <a:blip r:embed="rId2"/>
          <a:stretch/>
        </p:blipFill>
        <p:spPr>
          <a:xfrm>
            <a:off x="0" y="631080"/>
            <a:ext cx="5897880" cy="4215240"/>
          </a:xfrm>
          <a:prstGeom prst="rect">
            <a:avLst/>
          </a:prstGeom>
          <a:ln>
            <a:noFill/>
          </a:ln>
        </p:spPr>
      </p:pic>
      <p:pic>
        <p:nvPicPr>
          <p:cNvPr id="228" name="Afbeelding 227"/>
          <p:cNvPicPr/>
          <p:nvPr/>
        </p:nvPicPr>
        <p:blipFill>
          <a:blip r:embed="rId3"/>
          <a:stretch/>
        </p:blipFill>
        <p:spPr>
          <a:xfrm>
            <a:off x="5303520" y="631080"/>
            <a:ext cx="3771720" cy="39906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CustomShape 1"/>
          <p:cNvSpPr/>
          <p:nvPr/>
        </p:nvSpPr>
        <p:spPr>
          <a:xfrm>
            <a:off x="720000" y="288000"/>
            <a:ext cx="6612840" cy="492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85000"/>
              </a:lnSpc>
            </a:pPr>
            <a:r>
              <a:rPr lang="en-US" sz="1800" b="1" strike="noStrike" spc="-1">
                <a:solidFill>
                  <a:srgbClr val="E63232"/>
                </a:solidFill>
                <a:latin typeface="Arial"/>
                <a:ea typeface="DejaVu Sans"/>
              </a:rPr>
              <a:t>Prettier &amp; Editorconfig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30" name="CustomShape 2"/>
          <p:cNvSpPr/>
          <p:nvPr/>
        </p:nvSpPr>
        <p:spPr>
          <a:xfrm>
            <a:off x="4968000" y="5004000"/>
            <a:ext cx="3228840" cy="9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Arial"/>
                <a:ea typeface="DejaVu Sans"/>
              </a:rPr>
              <a:t>JS Tooling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231" name="CustomShape 3"/>
          <p:cNvSpPr/>
          <p:nvPr/>
        </p:nvSpPr>
        <p:spPr>
          <a:xfrm>
            <a:off x="8280000" y="5004000"/>
            <a:ext cx="132840" cy="9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fld id="{B070CE69-1F31-412C-8A0D-41B2BE3D358A}" type="slidenum">
              <a:rPr lang="en-US" sz="600" b="0" strike="noStrike" spc="-1">
                <a:solidFill>
                  <a:srgbClr val="FFFFFF"/>
                </a:solidFill>
                <a:latin typeface="Arial"/>
                <a:ea typeface="DejaVu Sans"/>
              </a:rPr>
              <a:t>14</a:t>
            </a:fld>
            <a:endParaRPr lang="en-US" sz="600" b="0" strike="noStrike" spc="-1">
              <a:latin typeface="Arial"/>
            </a:endParaRPr>
          </a:p>
        </p:txBody>
      </p:sp>
      <p:sp>
        <p:nvSpPr>
          <p:cNvPr id="232" name="CustomShape 4"/>
          <p:cNvSpPr/>
          <p:nvPr/>
        </p:nvSpPr>
        <p:spPr>
          <a:xfrm>
            <a:off x="602640" y="504720"/>
            <a:ext cx="6612840" cy="387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2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20000"/>
              </a:lnSpc>
            </a:pPr>
            <a:endParaRPr lang="en-US" sz="1800" b="0" strike="noStrike" spc="-1">
              <a:latin typeface="Arial"/>
            </a:endParaRPr>
          </a:p>
        </p:txBody>
      </p:sp>
      <p:pic>
        <p:nvPicPr>
          <p:cNvPr id="233" name="Afbeelding 232"/>
          <p:cNvPicPr/>
          <p:nvPr/>
        </p:nvPicPr>
        <p:blipFill>
          <a:blip r:embed="rId2"/>
          <a:stretch/>
        </p:blipFill>
        <p:spPr>
          <a:xfrm>
            <a:off x="3526200" y="274320"/>
            <a:ext cx="3423240" cy="4663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CustomShape 1"/>
          <p:cNvSpPr/>
          <p:nvPr/>
        </p:nvSpPr>
        <p:spPr>
          <a:xfrm>
            <a:off x="720000" y="288000"/>
            <a:ext cx="6612840" cy="492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85000"/>
              </a:lnSpc>
            </a:pPr>
            <a:r>
              <a:rPr lang="en-US" sz="1800" b="1" strike="noStrike" spc="-1">
                <a:solidFill>
                  <a:srgbClr val="E63232"/>
                </a:solidFill>
                <a:latin typeface="Arial"/>
                <a:ea typeface="DejaVu Sans"/>
              </a:rPr>
              <a:t>Testing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35" name="CustomShape 2"/>
          <p:cNvSpPr/>
          <p:nvPr/>
        </p:nvSpPr>
        <p:spPr>
          <a:xfrm>
            <a:off x="4968000" y="5004000"/>
            <a:ext cx="3228840" cy="9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Arial"/>
                <a:ea typeface="DejaVu Sans"/>
              </a:rPr>
              <a:t>JS Tooling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236" name="CustomShape 3"/>
          <p:cNvSpPr/>
          <p:nvPr/>
        </p:nvSpPr>
        <p:spPr>
          <a:xfrm>
            <a:off x="8280000" y="5004000"/>
            <a:ext cx="132840" cy="9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fld id="{6DD6B84E-1C28-425E-B79A-E407FA5770BF}" type="slidenum">
              <a:rPr lang="en-US" sz="600" b="0" strike="noStrike" spc="-1">
                <a:solidFill>
                  <a:srgbClr val="FFFFFF"/>
                </a:solidFill>
                <a:latin typeface="Arial"/>
                <a:ea typeface="DejaVu Sans"/>
              </a:rPr>
              <a:t>15</a:t>
            </a:fld>
            <a:endParaRPr lang="en-US" sz="600" b="0" strike="noStrike" spc="-1">
              <a:latin typeface="Arial"/>
            </a:endParaRPr>
          </a:p>
        </p:txBody>
      </p:sp>
      <p:sp>
        <p:nvSpPr>
          <p:cNvPr id="237" name="CustomShape 4"/>
          <p:cNvSpPr/>
          <p:nvPr/>
        </p:nvSpPr>
        <p:spPr>
          <a:xfrm>
            <a:off x="602640" y="504720"/>
            <a:ext cx="6612840" cy="387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2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20000"/>
              </a:lnSpc>
            </a:pPr>
            <a:endParaRPr lang="en-US" sz="1800" b="0" strike="noStrike" spc="-1">
              <a:latin typeface="Arial"/>
            </a:endParaRPr>
          </a:p>
        </p:txBody>
      </p:sp>
      <p:pic>
        <p:nvPicPr>
          <p:cNvPr id="238" name="Afbeelding 237"/>
          <p:cNvPicPr/>
          <p:nvPr/>
        </p:nvPicPr>
        <p:blipFill>
          <a:blip r:embed="rId2"/>
          <a:stretch/>
        </p:blipFill>
        <p:spPr>
          <a:xfrm>
            <a:off x="1828800" y="288000"/>
            <a:ext cx="5029200" cy="4606920"/>
          </a:xfrm>
          <a:prstGeom prst="rect">
            <a:avLst/>
          </a:prstGeom>
          <a:ln>
            <a:noFill/>
          </a:ln>
        </p:spPr>
      </p:pic>
      <p:sp>
        <p:nvSpPr>
          <p:cNvPr id="239" name="CustomShape 5"/>
          <p:cNvSpPr/>
          <p:nvPr/>
        </p:nvSpPr>
        <p:spPr>
          <a:xfrm>
            <a:off x="3931920" y="196560"/>
            <a:ext cx="1920240" cy="10836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0" name="CustomShape 6"/>
          <p:cNvSpPr/>
          <p:nvPr/>
        </p:nvSpPr>
        <p:spPr>
          <a:xfrm>
            <a:off x="4389120" y="504720"/>
            <a:ext cx="731520" cy="82296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CustomShape 1"/>
          <p:cNvSpPr/>
          <p:nvPr/>
        </p:nvSpPr>
        <p:spPr>
          <a:xfrm>
            <a:off x="720000" y="288000"/>
            <a:ext cx="6612840" cy="492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85000"/>
              </a:lnSpc>
            </a:pPr>
            <a:r>
              <a:rPr lang="en-US" sz="1800" b="1" strike="noStrike" spc="-1">
                <a:solidFill>
                  <a:srgbClr val="E63232"/>
                </a:solidFill>
                <a:latin typeface="Arial"/>
                <a:ea typeface="DejaVu Sans"/>
              </a:rPr>
              <a:t>Testing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42" name="CustomShape 2"/>
          <p:cNvSpPr/>
          <p:nvPr/>
        </p:nvSpPr>
        <p:spPr>
          <a:xfrm>
            <a:off x="4968000" y="5004000"/>
            <a:ext cx="3228840" cy="9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Arial"/>
                <a:ea typeface="DejaVu Sans"/>
              </a:rPr>
              <a:t>JS Tooling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243" name="CustomShape 3"/>
          <p:cNvSpPr/>
          <p:nvPr/>
        </p:nvSpPr>
        <p:spPr>
          <a:xfrm>
            <a:off x="8280000" y="5004000"/>
            <a:ext cx="132840" cy="9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fld id="{649C339F-E10D-433D-9175-446AFC79B6CD}" type="slidenum">
              <a:rPr lang="en-US" sz="600" b="0" strike="noStrike" spc="-1">
                <a:solidFill>
                  <a:srgbClr val="FFFFFF"/>
                </a:solidFill>
                <a:latin typeface="Arial"/>
                <a:ea typeface="DejaVu Sans"/>
              </a:rPr>
              <a:t>16</a:t>
            </a:fld>
            <a:endParaRPr lang="en-US" sz="600" b="0" strike="noStrike" spc="-1">
              <a:latin typeface="Arial"/>
            </a:endParaRPr>
          </a:p>
        </p:txBody>
      </p:sp>
      <p:sp>
        <p:nvSpPr>
          <p:cNvPr id="244" name="CustomShape 4"/>
          <p:cNvSpPr/>
          <p:nvPr/>
        </p:nvSpPr>
        <p:spPr>
          <a:xfrm>
            <a:off x="602640" y="504720"/>
            <a:ext cx="6612840" cy="387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2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20000"/>
              </a:lnSpc>
            </a:pPr>
            <a:endParaRPr lang="en-US" sz="1800" b="0" strike="noStrike" spc="-1">
              <a:latin typeface="Arial"/>
            </a:endParaRPr>
          </a:p>
        </p:txBody>
      </p:sp>
      <p:pic>
        <p:nvPicPr>
          <p:cNvPr id="245" name="Afbeelding 244"/>
          <p:cNvPicPr/>
          <p:nvPr/>
        </p:nvPicPr>
        <p:blipFill>
          <a:blip r:embed="rId2"/>
          <a:stretch/>
        </p:blipFill>
        <p:spPr>
          <a:xfrm>
            <a:off x="1828800" y="288000"/>
            <a:ext cx="5029200" cy="4606920"/>
          </a:xfrm>
          <a:prstGeom prst="rect">
            <a:avLst/>
          </a:prstGeom>
          <a:ln>
            <a:noFill/>
          </a:ln>
        </p:spPr>
      </p:pic>
      <p:sp>
        <p:nvSpPr>
          <p:cNvPr id="246" name="CustomShape 5"/>
          <p:cNvSpPr/>
          <p:nvPr/>
        </p:nvSpPr>
        <p:spPr>
          <a:xfrm>
            <a:off x="3931920" y="196560"/>
            <a:ext cx="1920240" cy="10836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7" name="CustomShape 6"/>
          <p:cNvSpPr/>
          <p:nvPr/>
        </p:nvSpPr>
        <p:spPr>
          <a:xfrm>
            <a:off x="4389120" y="504720"/>
            <a:ext cx="731520" cy="82296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8" name="CustomShape 7"/>
          <p:cNvSpPr/>
          <p:nvPr/>
        </p:nvSpPr>
        <p:spPr>
          <a:xfrm>
            <a:off x="1371600" y="2743200"/>
            <a:ext cx="7040880" cy="215172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49" name="Afbeelding 248"/>
          <p:cNvPicPr/>
          <p:nvPr/>
        </p:nvPicPr>
        <p:blipFill>
          <a:blip r:embed="rId3"/>
          <a:stretch/>
        </p:blipFill>
        <p:spPr>
          <a:xfrm>
            <a:off x="1737360" y="1554480"/>
            <a:ext cx="1005840" cy="1005840"/>
          </a:xfrm>
          <a:prstGeom prst="rect">
            <a:avLst/>
          </a:prstGeom>
          <a:ln>
            <a:noFill/>
          </a:ln>
        </p:spPr>
      </p:pic>
      <p:pic>
        <p:nvPicPr>
          <p:cNvPr id="250" name="Afbeelding 249"/>
          <p:cNvPicPr/>
          <p:nvPr/>
        </p:nvPicPr>
        <p:blipFill>
          <a:blip r:embed="rId4"/>
          <a:stretch/>
        </p:blipFill>
        <p:spPr>
          <a:xfrm>
            <a:off x="5873040" y="1554480"/>
            <a:ext cx="1076400" cy="10764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CustomShape 1"/>
          <p:cNvSpPr/>
          <p:nvPr/>
        </p:nvSpPr>
        <p:spPr>
          <a:xfrm>
            <a:off x="720000" y="288000"/>
            <a:ext cx="6612840" cy="492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85000"/>
              </a:lnSpc>
            </a:pPr>
            <a:r>
              <a:rPr lang="en-US" sz="1800" b="1" strike="noStrike" spc="-1">
                <a:solidFill>
                  <a:srgbClr val="E63232"/>
                </a:solidFill>
                <a:latin typeface="Arial"/>
                <a:ea typeface="DejaVu Sans"/>
              </a:rPr>
              <a:t>Testing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52" name="CustomShape 2"/>
          <p:cNvSpPr/>
          <p:nvPr/>
        </p:nvSpPr>
        <p:spPr>
          <a:xfrm>
            <a:off x="4968000" y="5004000"/>
            <a:ext cx="3228840" cy="9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Arial"/>
                <a:ea typeface="DejaVu Sans"/>
              </a:rPr>
              <a:t>JS Tooling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253" name="CustomShape 3"/>
          <p:cNvSpPr/>
          <p:nvPr/>
        </p:nvSpPr>
        <p:spPr>
          <a:xfrm>
            <a:off x="8280000" y="5004000"/>
            <a:ext cx="132840" cy="9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fld id="{47406E15-80CF-42A6-8C20-E6F08D25B1B0}" type="slidenum">
              <a:rPr lang="en-US" sz="600" b="0" strike="noStrike" spc="-1">
                <a:solidFill>
                  <a:srgbClr val="FFFFFF"/>
                </a:solidFill>
                <a:latin typeface="Arial"/>
                <a:ea typeface="DejaVu Sans"/>
              </a:rPr>
              <a:t>17</a:t>
            </a:fld>
            <a:endParaRPr lang="en-US" sz="600" b="0" strike="noStrike" spc="-1">
              <a:latin typeface="Arial"/>
            </a:endParaRPr>
          </a:p>
        </p:txBody>
      </p:sp>
      <p:sp>
        <p:nvSpPr>
          <p:cNvPr id="254" name="CustomShape 4"/>
          <p:cNvSpPr/>
          <p:nvPr/>
        </p:nvSpPr>
        <p:spPr>
          <a:xfrm>
            <a:off x="602640" y="504720"/>
            <a:ext cx="6612840" cy="387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2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20000"/>
              </a:lnSpc>
            </a:pPr>
            <a:endParaRPr lang="en-US" sz="1800" b="0" strike="noStrike" spc="-1">
              <a:latin typeface="Arial"/>
            </a:endParaRPr>
          </a:p>
        </p:txBody>
      </p:sp>
      <p:pic>
        <p:nvPicPr>
          <p:cNvPr id="255" name="Afbeelding 254"/>
          <p:cNvPicPr/>
          <p:nvPr/>
        </p:nvPicPr>
        <p:blipFill>
          <a:blip r:embed="rId2"/>
          <a:stretch/>
        </p:blipFill>
        <p:spPr>
          <a:xfrm>
            <a:off x="1828800" y="288000"/>
            <a:ext cx="5029200" cy="4606920"/>
          </a:xfrm>
          <a:prstGeom prst="rect">
            <a:avLst/>
          </a:prstGeom>
          <a:ln>
            <a:noFill/>
          </a:ln>
        </p:spPr>
      </p:pic>
      <p:sp>
        <p:nvSpPr>
          <p:cNvPr id="256" name="CustomShape 5"/>
          <p:cNvSpPr/>
          <p:nvPr/>
        </p:nvSpPr>
        <p:spPr>
          <a:xfrm>
            <a:off x="3931920" y="196560"/>
            <a:ext cx="1920240" cy="10836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7" name="CustomShape 6"/>
          <p:cNvSpPr/>
          <p:nvPr/>
        </p:nvSpPr>
        <p:spPr>
          <a:xfrm>
            <a:off x="4389120" y="504720"/>
            <a:ext cx="731520" cy="82296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8" name="CustomShape 7"/>
          <p:cNvSpPr/>
          <p:nvPr/>
        </p:nvSpPr>
        <p:spPr>
          <a:xfrm>
            <a:off x="2568600" y="1097280"/>
            <a:ext cx="4746600" cy="172368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CustomShape 1"/>
          <p:cNvSpPr/>
          <p:nvPr/>
        </p:nvSpPr>
        <p:spPr>
          <a:xfrm>
            <a:off x="720000" y="288000"/>
            <a:ext cx="6612840" cy="492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85000"/>
              </a:lnSpc>
            </a:pPr>
            <a:r>
              <a:rPr lang="en-US" sz="1800" b="1" strike="noStrike" spc="-1">
                <a:solidFill>
                  <a:srgbClr val="E63232"/>
                </a:solidFill>
                <a:latin typeface="Arial"/>
                <a:ea typeface="DejaVu Sans"/>
              </a:rPr>
              <a:t>Testing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60" name="CustomShape 2"/>
          <p:cNvSpPr/>
          <p:nvPr/>
        </p:nvSpPr>
        <p:spPr>
          <a:xfrm>
            <a:off x="4968000" y="5004000"/>
            <a:ext cx="3228840" cy="9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Arial"/>
                <a:ea typeface="DejaVu Sans"/>
              </a:rPr>
              <a:t>JS Tooling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261" name="CustomShape 3"/>
          <p:cNvSpPr/>
          <p:nvPr/>
        </p:nvSpPr>
        <p:spPr>
          <a:xfrm>
            <a:off x="8280000" y="5004000"/>
            <a:ext cx="132840" cy="9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fld id="{219EA617-C8E5-4371-9A5B-F512185B6DD4}" type="slidenum">
              <a:rPr lang="en-US" sz="600" b="0" strike="noStrike" spc="-1">
                <a:solidFill>
                  <a:srgbClr val="FFFFFF"/>
                </a:solidFill>
                <a:latin typeface="Arial"/>
                <a:ea typeface="DejaVu Sans"/>
              </a:rPr>
              <a:t>18</a:t>
            </a:fld>
            <a:endParaRPr lang="en-US" sz="600" b="0" strike="noStrike" spc="-1">
              <a:latin typeface="Arial"/>
            </a:endParaRPr>
          </a:p>
        </p:txBody>
      </p:sp>
      <p:sp>
        <p:nvSpPr>
          <p:cNvPr id="262" name="CustomShape 4"/>
          <p:cNvSpPr/>
          <p:nvPr/>
        </p:nvSpPr>
        <p:spPr>
          <a:xfrm>
            <a:off x="602640" y="504720"/>
            <a:ext cx="6612840" cy="387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2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20000"/>
              </a:lnSpc>
            </a:pPr>
            <a:endParaRPr lang="en-US" sz="1800" b="0" strike="noStrike" spc="-1">
              <a:latin typeface="Arial"/>
            </a:endParaRPr>
          </a:p>
        </p:txBody>
      </p:sp>
      <p:pic>
        <p:nvPicPr>
          <p:cNvPr id="263" name="Afbeelding 262"/>
          <p:cNvPicPr/>
          <p:nvPr/>
        </p:nvPicPr>
        <p:blipFill>
          <a:blip r:embed="rId2"/>
          <a:stretch/>
        </p:blipFill>
        <p:spPr>
          <a:xfrm>
            <a:off x="1811160" y="268290"/>
            <a:ext cx="5029200" cy="4606920"/>
          </a:xfrm>
          <a:prstGeom prst="rect">
            <a:avLst/>
          </a:prstGeom>
          <a:ln>
            <a:noFill/>
          </a:ln>
        </p:spPr>
      </p:pic>
      <p:sp>
        <p:nvSpPr>
          <p:cNvPr id="264" name="CustomShape 5"/>
          <p:cNvSpPr/>
          <p:nvPr/>
        </p:nvSpPr>
        <p:spPr>
          <a:xfrm>
            <a:off x="3931920" y="196560"/>
            <a:ext cx="1920240" cy="10836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5" name="CustomShape 6"/>
          <p:cNvSpPr/>
          <p:nvPr/>
        </p:nvSpPr>
        <p:spPr>
          <a:xfrm>
            <a:off x="4389120" y="504720"/>
            <a:ext cx="731520" cy="82296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6" name="CustomShape 7"/>
          <p:cNvSpPr/>
          <p:nvPr/>
        </p:nvSpPr>
        <p:spPr>
          <a:xfrm>
            <a:off x="2568600" y="1097280"/>
            <a:ext cx="4746600" cy="172368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7" name="TextShape 8"/>
          <p:cNvSpPr txBox="1"/>
          <p:nvPr/>
        </p:nvSpPr>
        <p:spPr>
          <a:xfrm>
            <a:off x="1645920" y="504720"/>
            <a:ext cx="7772400" cy="2649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Testing structure (Mocha, Jasmine, Jest)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1800" b="0" strike="noStrike" spc="-1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Asserters (Chai, Jasmine, Jest)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1800" b="0" strike="noStrike" spc="-1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Runner (Mocha, Jasmine, Jest, Karma)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1800" b="0" strike="noStrike" spc="-1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Mocks/Spies/Stubs (Sinon, Jasmine, Enzyme, Jest)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1800" b="0" strike="noStrike" spc="-1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Code Coverage (Istanbul, Jest, Blanket)</a:t>
            </a:r>
          </a:p>
        </p:txBody>
      </p:sp>
      <p:pic>
        <p:nvPicPr>
          <p:cNvPr id="268" name="Afbeelding 267"/>
          <p:cNvPicPr/>
          <p:nvPr/>
        </p:nvPicPr>
        <p:blipFill>
          <a:blip r:embed="rId3"/>
          <a:stretch/>
        </p:blipFill>
        <p:spPr>
          <a:xfrm>
            <a:off x="6317280" y="3383280"/>
            <a:ext cx="997920" cy="747360"/>
          </a:xfrm>
          <a:prstGeom prst="rect">
            <a:avLst/>
          </a:prstGeom>
          <a:ln>
            <a:noFill/>
          </a:ln>
        </p:spPr>
      </p:pic>
      <p:pic>
        <p:nvPicPr>
          <p:cNvPr id="269" name="Afbeelding 268"/>
          <p:cNvPicPr/>
          <p:nvPr/>
        </p:nvPicPr>
        <p:blipFill>
          <a:blip r:embed="rId4"/>
          <a:stretch/>
        </p:blipFill>
        <p:spPr>
          <a:xfrm>
            <a:off x="1645920" y="3291840"/>
            <a:ext cx="722520" cy="722520"/>
          </a:xfrm>
          <a:prstGeom prst="rect">
            <a:avLst/>
          </a:prstGeom>
          <a:ln>
            <a:noFill/>
          </a:ln>
        </p:spPr>
      </p:pic>
      <p:sp>
        <p:nvSpPr>
          <p:cNvPr id="270" name="TextShape 9"/>
          <p:cNvSpPr txBox="1"/>
          <p:nvPr/>
        </p:nvSpPr>
        <p:spPr>
          <a:xfrm>
            <a:off x="6949440" y="3439440"/>
            <a:ext cx="1554480" cy="8582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Fast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Easy setup</a:t>
            </a:r>
          </a:p>
        </p:txBody>
      </p:sp>
      <p:sp>
        <p:nvSpPr>
          <p:cNvPr id="271" name="TextShape 10"/>
          <p:cNvSpPr txBox="1"/>
          <p:nvPr/>
        </p:nvSpPr>
        <p:spPr>
          <a:xfrm>
            <a:off x="91440" y="3494160"/>
            <a:ext cx="219456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Flexible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CustomShape 1"/>
          <p:cNvSpPr/>
          <p:nvPr/>
        </p:nvSpPr>
        <p:spPr>
          <a:xfrm>
            <a:off x="720000" y="288000"/>
            <a:ext cx="6612840" cy="492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85000"/>
              </a:lnSpc>
            </a:pPr>
            <a:r>
              <a:rPr lang="en-US" sz="1800" b="1" strike="noStrike" spc="-1">
                <a:solidFill>
                  <a:srgbClr val="E63232"/>
                </a:solidFill>
                <a:latin typeface="Arial"/>
                <a:ea typeface="DejaVu Sans"/>
              </a:rPr>
              <a:t>Dinner &amp; Hands On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73" name="CustomShape 2"/>
          <p:cNvSpPr/>
          <p:nvPr/>
        </p:nvSpPr>
        <p:spPr>
          <a:xfrm>
            <a:off x="1097280" y="2194560"/>
            <a:ext cx="3646800" cy="767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4" name="CustomShape 3"/>
          <p:cNvSpPr/>
          <p:nvPr/>
        </p:nvSpPr>
        <p:spPr>
          <a:xfrm>
            <a:off x="4968000" y="5004000"/>
            <a:ext cx="3228840" cy="9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Arial"/>
                <a:ea typeface="DejaVu Sans"/>
              </a:rPr>
              <a:t>React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275" name="CustomShape 4"/>
          <p:cNvSpPr/>
          <p:nvPr/>
        </p:nvSpPr>
        <p:spPr>
          <a:xfrm>
            <a:off x="8280000" y="5004000"/>
            <a:ext cx="132840" cy="9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fld id="{EA15A800-86D2-4E44-BC4F-C361E466B043}" type="slidenum">
              <a:rPr lang="en-US" sz="600" b="0" strike="noStrike" spc="-1">
                <a:solidFill>
                  <a:srgbClr val="FFFFFF"/>
                </a:solidFill>
                <a:latin typeface="Arial"/>
                <a:ea typeface="DejaVu Sans"/>
              </a:rPr>
              <a:t>19</a:t>
            </a:fld>
            <a:endParaRPr lang="en-US" sz="600" b="0" strike="noStrike" spc="-1">
              <a:latin typeface="Arial"/>
            </a:endParaRPr>
          </a:p>
        </p:txBody>
      </p:sp>
      <p:pic>
        <p:nvPicPr>
          <p:cNvPr id="276" name="Picture Placeholder 6"/>
          <p:cNvPicPr/>
          <p:nvPr/>
        </p:nvPicPr>
        <p:blipFill>
          <a:blip r:embed="rId2"/>
          <a:stretch/>
        </p:blipFill>
        <p:spPr>
          <a:xfrm>
            <a:off x="6840000" y="810000"/>
            <a:ext cx="2292840" cy="3498840"/>
          </a:xfrm>
          <a:prstGeom prst="rect">
            <a:avLst/>
          </a:prstGeom>
          <a:ln w="9360">
            <a:solidFill>
              <a:schemeClr val="bg1"/>
            </a:solidFill>
            <a:round/>
          </a:ln>
        </p:spPr>
      </p:pic>
      <p:sp>
        <p:nvSpPr>
          <p:cNvPr id="277" name="CustomShape 5"/>
          <p:cNvSpPr/>
          <p:nvPr/>
        </p:nvSpPr>
        <p:spPr>
          <a:xfrm>
            <a:off x="1737360" y="2066040"/>
            <a:ext cx="3646800" cy="767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20000"/>
              </a:lnSpc>
            </a:pPr>
            <a:r>
              <a:rPr lang="en-US" sz="3200" b="0" strike="noStrike" spc="-1">
                <a:solidFill>
                  <a:srgbClr val="FFFFFF"/>
                </a:solidFill>
                <a:latin typeface="Arial"/>
                <a:ea typeface="DejaVu Sans"/>
              </a:rPr>
              <a:t>It’s dinnertime!</a:t>
            </a: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720000" y="288000"/>
            <a:ext cx="6612840" cy="492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85000"/>
              </a:lnSpc>
            </a:pPr>
            <a:r>
              <a:rPr lang="en-US" sz="1800" b="1" strike="noStrike" spc="-1">
                <a:solidFill>
                  <a:srgbClr val="E63232"/>
                </a:solidFill>
                <a:latin typeface="Arial"/>
                <a:ea typeface="DejaVu Sans"/>
              </a:rPr>
              <a:t>What would life be like without tooling?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4968000" y="5004000"/>
            <a:ext cx="3228840" cy="9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Arial"/>
                <a:ea typeface="DejaVu Sans"/>
              </a:rPr>
              <a:t>JS Tooling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130" name="CustomShape 3"/>
          <p:cNvSpPr/>
          <p:nvPr/>
        </p:nvSpPr>
        <p:spPr>
          <a:xfrm>
            <a:off x="8280000" y="5004000"/>
            <a:ext cx="132840" cy="9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fld id="{C63B3D1F-5BE4-4173-B20F-1B17547E6F5B}" type="slidenum">
              <a:rPr lang="en-US" sz="600" b="0" strike="noStrike" spc="-1">
                <a:solidFill>
                  <a:srgbClr val="FFFFFF"/>
                </a:solidFill>
                <a:latin typeface="Arial"/>
                <a:ea typeface="DejaVu Sans"/>
              </a:rPr>
              <a:t>2</a:t>
            </a:fld>
            <a:endParaRPr lang="en-US" sz="600" b="0" strike="noStrike" spc="-1">
              <a:latin typeface="Arial"/>
            </a:endParaRPr>
          </a:p>
        </p:txBody>
      </p:sp>
      <p:sp>
        <p:nvSpPr>
          <p:cNvPr id="131" name="CustomShape 4"/>
          <p:cNvSpPr/>
          <p:nvPr/>
        </p:nvSpPr>
        <p:spPr>
          <a:xfrm>
            <a:off x="602640" y="504720"/>
            <a:ext cx="6612840" cy="387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2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20000"/>
              </a:lnSpc>
            </a:pPr>
            <a:endParaRPr lang="en-US" sz="1800" b="0" strike="noStrike" spc="-1">
              <a:latin typeface="Arial"/>
            </a:endParaRPr>
          </a:p>
        </p:txBody>
      </p:sp>
      <p:pic>
        <p:nvPicPr>
          <p:cNvPr id="132" name="Afbeelding 131"/>
          <p:cNvPicPr/>
          <p:nvPr/>
        </p:nvPicPr>
        <p:blipFill>
          <a:blip r:embed="rId2"/>
          <a:stretch/>
        </p:blipFill>
        <p:spPr>
          <a:xfrm>
            <a:off x="160200" y="822960"/>
            <a:ext cx="8832960" cy="36572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720000" y="288000"/>
            <a:ext cx="6612840" cy="492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85000"/>
              </a:lnSpc>
            </a:pPr>
            <a:r>
              <a:rPr lang="en-US" sz="1800" b="1" strike="noStrike" spc="-1">
                <a:solidFill>
                  <a:srgbClr val="E63232"/>
                </a:solidFill>
                <a:latin typeface="Arial"/>
                <a:ea typeface="DejaVu Sans"/>
              </a:rPr>
              <a:t>What is Tooling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34" name="CustomShape 2"/>
          <p:cNvSpPr/>
          <p:nvPr/>
        </p:nvSpPr>
        <p:spPr>
          <a:xfrm>
            <a:off x="4968000" y="5004000"/>
            <a:ext cx="3228840" cy="9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Arial"/>
                <a:ea typeface="DejaVu Sans"/>
              </a:rPr>
              <a:t>JS Tooling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135" name="CustomShape 3"/>
          <p:cNvSpPr/>
          <p:nvPr/>
        </p:nvSpPr>
        <p:spPr>
          <a:xfrm>
            <a:off x="8280000" y="5004000"/>
            <a:ext cx="132840" cy="9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fld id="{CA7AD86E-9D1C-4889-972C-7CDD6D1DB3F3}" type="slidenum">
              <a:rPr lang="en-US" sz="600" b="0" strike="noStrike" spc="-1">
                <a:solidFill>
                  <a:srgbClr val="FFFFFF"/>
                </a:solidFill>
                <a:latin typeface="Arial"/>
                <a:ea typeface="DejaVu Sans"/>
              </a:rPr>
              <a:t>3</a:t>
            </a:fld>
            <a:endParaRPr lang="en-US" sz="600" b="0" strike="noStrike" spc="-1">
              <a:latin typeface="Arial"/>
            </a:endParaRPr>
          </a:p>
        </p:txBody>
      </p:sp>
      <p:sp>
        <p:nvSpPr>
          <p:cNvPr id="136" name="CustomShape 4"/>
          <p:cNvSpPr/>
          <p:nvPr/>
        </p:nvSpPr>
        <p:spPr>
          <a:xfrm>
            <a:off x="602640" y="504720"/>
            <a:ext cx="6612840" cy="387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2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20000"/>
              </a:lnSpc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137" name="TextShape 5"/>
          <p:cNvSpPr txBox="1"/>
          <p:nvPr/>
        </p:nvSpPr>
        <p:spPr>
          <a:xfrm>
            <a:off x="457200" y="1828800"/>
            <a:ext cx="8046720" cy="1279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2800" b="0" strike="noStrike" spc="-1">
                <a:latin typeface="Arial"/>
                <a:ea typeface="Noto Sans CJK SC"/>
              </a:rPr>
              <a:t>Tooling</a:t>
            </a:r>
            <a:r>
              <a:rPr lang="en-US" sz="1800" b="0" strike="noStrike" spc="-1">
                <a:latin typeface="Arial"/>
                <a:ea typeface="Noto Sans CJK SC"/>
              </a:rPr>
              <a:t> </a:t>
            </a:r>
            <a:r>
              <a:rPr lang="en-US" sz="2800" b="0" strike="noStrike" spc="-1">
                <a:latin typeface="Arial"/>
              </a:rPr>
              <a:t>is the catch-all term for libraries, scripts, frameworks, packages, etc which make your life as a developer easier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720000" y="288000"/>
            <a:ext cx="6612840" cy="492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85000"/>
              </a:lnSpc>
            </a:pPr>
            <a:r>
              <a:rPr lang="en-US" sz="1800" b="1" strike="noStrike" spc="-1">
                <a:solidFill>
                  <a:srgbClr val="E63232"/>
                </a:solidFill>
                <a:latin typeface="Arial"/>
                <a:ea typeface="DejaVu Sans"/>
              </a:rPr>
              <a:t>Types of Tooling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4968000" y="5004000"/>
            <a:ext cx="3228840" cy="9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Arial"/>
                <a:ea typeface="DejaVu Sans"/>
              </a:rPr>
              <a:t>JS Tooling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140" name="CustomShape 3"/>
          <p:cNvSpPr/>
          <p:nvPr/>
        </p:nvSpPr>
        <p:spPr>
          <a:xfrm>
            <a:off x="8280000" y="5004000"/>
            <a:ext cx="132840" cy="9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fld id="{548C1EAB-E4B7-492C-9A25-4F838A903AFB}" type="slidenum">
              <a:rPr lang="en-US" sz="600" b="0" strike="noStrike" spc="-1">
                <a:solidFill>
                  <a:srgbClr val="FFFFFF"/>
                </a:solidFill>
                <a:latin typeface="Arial"/>
                <a:ea typeface="DejaVu Sans"/>
              </a:rPr>
              <a:t>4</a:t>
            </a:fld>
            <a:endParaRPr lang="en-US" sz="600" b="0" strike="noStrike" spc="-1">
              <a:latin typeface="Arial"/>
            </a:endParaRPr>
          </a:p>
        </p:txBody>
      </p:sp>
      <p:sp>
        <p:nvSpPr>
          <p:cNvPr id="141" name="CustomShape 4"/>
          <p:cNvSpPr/>
          <p:nvPr/>
        </p:nvSpPr>
        <p:spPr>
          <a:xfrm>
            <a:off x="602640" y="504720"/>
            <a:ext cx="6612840" cy="387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2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20000"/>
              </a:lnSpc>
            </a:pPr>
            <a:endParaRPr lang="en-US" sz="1800" b="0" strike="noStrike" spc="-1">
              <a:latin typeface="Arial"/>
            </a:endParaRPr>
          </a:p>
        </p:txBody>
      </p:sp>
      <p:pic>
        <p:nvPicPr>
          <p:cNvPr id="142" name="Afbeelding 141"/>
          <p:cNvPicPr/>
          <p:nvPr/>
        </p:nvPicPr>
        <p:blipFill>
          <a:blip r:embed="rId2"/>
          <a:stretch/>
        </p:blipFill>
        <p:spPr>
          <a:xfrm>
            <a:off x="91440" y="1252800"/>
            <a:ext cx="913680" cy="575280"/>
          </a:xfrm>
          <a:prstGeom prst="rect">
            <a:avLst/>
          </a:prstGeom>
          <a:ln>
            <a:noFill/>
          </a:ln>
        </p:spPr>
      </p:pic>
      <p:pic>
        <p:nvPicPr>
          <p:cNvPr id="143" name="Afbeelding 142"/>
          <p:cNvPicPr/>
          <p:nvPr/>
        </p:nvPicPr>
        <p:blipFill>
          <a:blip r:embed="rId3"/>
          <a:stretch/>
        </p:blipFill>
        <p:spPr>
          <a:xfrm>
            <a:off x="763560" y="1347480"/>
            <a:ext cx="516600" cy="480600"/>
          </a:xfrm>
          <a:prstGeom prst="rect">
            <a:avLst/>
          </a:prstGeom>
          <a:ln>
            <a:noFill/>
          </a:ln>
        </p:spPr>
      </p:pic>
      <p:pic>
        <p:nvPicPr>
          <p:cNvPr id="144" name="Afbeelding 143"/>
          <p:cNvPicPr/>
          <p:nvPr/>
        </p:nvPicPr>
        <p:blipFill>
          <a:blip r:embed="rId4"/>
          <a:stretch/>
        </p:blipFill>
        <p:spPr>
          <a:xfrm>
            <a:off x="6858000" y="1097280"/>
            <a:ext cx="1153800" cy="1153800"/>
          </a:xfrm>
          <a:prstGeom prst="rect">
            <a:avLst/>
          </a:prstGeom>
          <a:ln>
            <a:noFill/>
          </a:ln>
        </p:spPr>
      </p:pic>
      <p:sp>
        <p:nvSpPr>
          <p:cNvPr id="145" name="CustomShape 5"/>
          <p:cNvSpPr/>
          <p:nvPr/>
        </p:nvSpPr>
        <p:spPr>
          <a:xfrm>
            <a:off x="457200" y="914400"/>
            <a:ext cx="1736640" cy="345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Runners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46" name="CustomShape 6"/>
          <p:cNvSpPr/>
          <p:nvPr/>
        </p:nvSpPr>
        <p:spPr>
          <a:xfrm>
            <a:off x="7040880" y="822960"/>
            <a:ext cx="1188000" cy="345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Bundlers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147" name="Afbeelding 146"/>
          <p:cNvPicPr/>
          <p:nvPr/>
        </p:nvPicPr>
        <p:blipFill>
          <a:blip r:embed="rId5"/>
          <a:stretch/>
        </p:blipFill>
        <p:spPr>
          <a:xfrm>
            <a:off x="7989480" y="1169280"/>
            <a:ext cx="970920" cy="970920"/>
          </a:xfrm>
          <a:prstGeom prst="rect">
            <a:avLst/>
          </a:prstGeom>
          <a:ln>
            <a:noFill/>
          </a:ln>
        </p:spPr>
      </p:pic>
      <p:pic>
        <p:nvPicPr>
          <p:cNvPr id="148" name="Afbeelding 147"/>
          <p:cNvPicPr/>
          <p:nvPr/>
        </p:nvPicPr>
        <p:blipFill>
          <a:blip r:embed="rId6"/>
          <a:stretch/>
        </p:blipFill>
        <p:spPr>
          <a:xfrm>
            <a:off x="7815600" y="2140920"/>
            <a:ext cx="1144800" cy="903240"/>
          </a:xfrm>
          <a:prstGeom prst="rect">
            <a:avLst/>
          </a:prstGeom>
          <a:ln>
            <a:noFill/>
          </a:ln>
        </p:spPr>
      </p:pic>
      <p:pic>
        <p:nvPicPr>
          <p:cNvPr id="149" name="Afbeelding 148"/>
          <p:cNvPicPr/>
          <p:nvPr/>
        </p:nvPicPr>
        <p:blipFill>
          <a:blip r:embed="rId7"/>
          <a:stretch/>
        </p:blipFill>
        <p:spPr>
          <a:xfrm>
            <a:off x="7040880" y="2326320"/>
            <a:ext cx="709920" cy="599040"/>
          </a:xfrm>
          <a:prstGeom prst="rect">
            <a:avLst/>
          </a:prstGeom>
          <a:ln>
            <a:noFill/>
          </a:ln>
        </p:spPr>
      </p:pic>
      <p:sp>
        <p:nvSpPr>
          <p:cNvPr id="150" name="CustomShape 7"/>
          <p:cNvSpPr/>
          <p:nvPr/>
        </p:nvSpPr>
        <p:spPr>
          <a:xfrm>
            <a:off x="274320" y="2560320"/>
            <a:ext cx="1370880" cy="345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Transpilers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151" name="Afbeelding 150"/>
          <p:cNvPicPr/>
          <p:nvPr/>
        </p:nvPicPr>
        <p:blipFill>
          <a:blip r:embed="rId8"/>
          <a:stretch/>
        </p:blipFill>
        <p:spPr>
          <a:xfrm>
            <a:off x="182880" y="3042720"/>
            <a:ext cx="952200" cy="431280"/>
          </a:xfrm>
          <a:prstGeom prst="rect">
            <a:avLst/>
          </a:prstGeom>
          <a:ln>
            <a:noFill/>
          </a:ln>
        </p:spPr>
      </p:pic>
      <p:pic>
        <p:nvPicPr>
          <p:cNvPr id="152" name="Afbeelding 151"/>
          <p:cNvPicPr/>
          <p:nvPr/>
        </p:nvPicPr>
        <p:blipFill>
          <a:blip r:embed="rId9"/>
          <a:stretch/>
        </p:blipFill>
        <p:spPr>
          <a:xfrm>
            <a:off x="1188720" y="2906640"/>
            <a:ext cx="713160" cy="713160"/>
          </a:xfrm>
          <a:prstGeom prst="rect">
            <a:avLst/>
          </a:prstGeom>
          <a:ln>
            <a:noFill/>
          </a:ln>
        </p:spPr>
      </p:pic>
      <p:pic>
        <p:nvPicPr>
          <p:cNvPr id="153" name="Afbeelding 152"/>
          <p:cNvPicPr/>
          <p:nvPr/>
        </p:nvPicPr>
        <p:blipFill>
          <a:blip r:embed="rId10"/>
          <a:stretch/>
        </p:blipFill>
        <p:spPr>
          <a:xfrm>
            <a:off x="405360" y="3657600"/>
            <a:ext cx="1056960" cy="849600"/>
          </a:xfrm>
          <a:prstGeom prst="rect">
            <a:avLst/>
          </a:prstGeom>
          <a:ln>
            <a:noFill/>
          </a:ln>
        </p:spPr>
      </p:pic>
      <p:pic>
        <p:nvPicPr>
          <p:cNvPr id="154" name="Afbeelding 153"/>
          <p:cNvPicPr/>
          <p:nvPr/>
        </p:nvPicPr>
        <p:blipFill>
          <a:blip r:embed="rId11"/>
          <a:stretch/>
        </p:blipFill>
        <p:spPr>
          <a:xfrm>
            <a:off x="4754880" y="2103120"/>
            <a:ext cx="625320" cy="714960"/>
          </a:xfrm>
          <a:prstGeom prst="rect">
            <a:avLst/>
          </a:prstGeom>
          <a:ln>
            <a:noFill/>
          </a:ln>
        </p:spPr>
      </p:pic>
      <p:pic>
        <p:nvPicPr>
          <p:cNvPr id="155" name="Afbeelding 154"/>
          <p:cNvPicPr/>
          <p:nvPr/>
        </p:nvPicPr>
        <p:blipFill>
          <a:blip r:embed="rId12"/>
          <a:stretch/>
        </p:blipFill>
        <p:spPr>
          <a:xfrm>
            <a:off x="3108960" y="2926080"/>
            <a:ext cx="2056320" cy="799200"/>
          </a:xfrm>
          <a:prstGeom prst="rect">
            <a:avLst/>
          </a:prstGeom>
          <a:ln>
            <a:noFill/>
          </a:ln>
        </p:spPr>
      </p:pic>
      <p:pic>
        <p:nvPicPr>
          <p:cNvPr id="156" name="Afbeelding 155"/>
          <p:cNvPicPr/>
          <p:nvPr/>
        </p:nvPicPr>
        <p:blipFill>
          <a:blip r:embed="rId13"/>
          <a:stretch/>
        </p:blipFill>
        <p:spPr>
          <a:xfrm>
            <a:off x="3566160" y="457200"/>
            <a:ext cx="788040" cy="788040"/>
          </a:xfrm>
          <a:prstGeom prst="rect">
            <a:avLst/>
          </a:prstGeom>
          <a:ln>
            <a:noFill/>
          </a:ln>
        </p:spPr>
      </p:pic>
      <p:pic>
        <p:nvPicPr>
          <p:cNvPr id="157" name="Afbeelding 156"/>
          <p:cNvPicPr/>
          <p:nvPr/>
        </p:nvPicPr>
        <p:blipFill>
          <a:blip r:embed="rId14"/>
          <a:stretch/>
        </p:blipFill>
        <p:spPr>
          <a:xfrm>
            <a:off x="4514760" y="529200"/>
            <a:ext cx="788040" cy="788040"/>
          </a:xfrm>
          <a:prstGeom prst="rect">
            <a:avLst/>
          </a:prstGeom>
          <a:ln>
            <a:noFill/>
          </a:ln>
        </p:spPr>
      </p:pic>
      <p:sp>
        <p:nvSpPr>
          <p:cNvPr id="158" name="CustomShape 8"/>
          <p:cNvSpPr/>
          <p:nvPr/>
        </p:nvSpPr>
        <p:spPr>
          <a:xfrm>
            <a:off x="4297680" y="182880"/>
            <a:ext cx="1736640" cy="345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Linters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159" name="Afbeelding 158"/>
          <p:cNvPicPr/>
          <p:nvPr/>
        </p:nvPicPr>
        <p:blipFill>
          <a:blip r:embed="rId15"/>
          <a:stretch/>
        </p:blipFill>
        <p:spPr>
          <a:xfrm>
            <a:off x="3126600" y="1937880"/>
            <a:ext cx="896040" cy="896040"/>
          </a:xfrm>
          <a:prstGeom prst="rect">
            <a:avLst/>
          </a:prstGeom>
          <a:ln>
            <a:noFill/>
          </a:ln>
        </p:spPr>
      </p:pic>
      <p:pic>
        <p:nvPicPr>
          <p:cNvPr id="160" name="Afbeelding 159"/>
          <p:cNvPicPr/>
          <p:nvPr/>
        </p:nvPicPr>
        <p:blipFill>
          <a:blip r:embed="rId16"/>
          <a:stretch/>
        </p:blipFill>
        <p:spPr>
          <a:xfrm>
            <a:off x="5212080" y="2911680"/>
            <a:ext cx="730800" cy="1019520"/>
          </a:xfrm>
          <a:prstGeom prst="rect">
            <a:avLst/>
          </a:prstGeom>
          <a:ln>
            <a:noFill/>
          </a:ln>
        </p:spPr>
      </p:pic>
      <p:pic>
        <p:nvPicPr>
          <p:cNvPr id="161" name="Afbeelding 160"/>
          <p:cNvPicPr/>
          <p:nvPr/>
        </p:nvPicPr>
        <p:blipFill>
          <a:blip r:embed="rId17"/>
          <a:stretch/>
        </p:blipFill>
        <p:spPr>
          <a:xfrm>
            <a:off x="4063320" y="3749040"/>
            <a:ext cx="873720" cy="581040"/>
          </a:xfrm>
          <a:prstGeom prst="rect">
            <a:avLst/>
          </a:prstGeom>
          <a:ln>
            <a:noFill/>
          </a:ln>
        </p:spPr>
      </p:pic>
      <p:pic>
        <p:nvPicPr>
          <p:cNvPr id="162" name="Afbeelding 161"/>
          <p:cNvPicPr/>
          <p:nvPr/>
        </p:nvPicPr>
        <p:blipFill>
          <a:blip r:embed="rId18"/>
          <a:stretch/>
        </p:blipFill>
        <p:spPr>
          <a:xfrm>
            <a:off x="8376840" y="4387680"/>
            <a:ext cx="723600" cy="541800"/>
          </a:xfrm>
          <a:prstGeom prst="rect">
            <a:avLst/>
          </a:prstGeom>
          <a:ln>
            <a:noFill/>
          </a:ln>
        </p:spPr>
      </p:pic>
      <p:pic>
        <p:nvPicPr>
          <p:cNvPr id="163" name="Afbeelding 162"/>
          <p:cNvPicPr/>
          <p:nvPr/>
        </p:nvPicPr>
        <p:blipFill>
          <a:blip r:embed="rId19"/>
          <a:stretch/>
        </p:blipFill>
        <p:spPr>
          <a:xfrm>
            <a:off x="7506360" y="4206240"/>
            <a:ext cx="722520" cy="722520"/>
          </a:xfrm>
          <a:prstGeom prst="rect">
            <a:avLst/>
          </a:prstGeom>
          <a:ln>
            <a:noFill/>
          </a:ln>
        </p:spPr>
      </p:pic>
      <p:pic>
        <p:nvPicPr>
          <p:cNvPr id="164" name="Afbeelding 163"/>
          <p:cNvPicPr/>
          <p:nvPr/>
        </p:nvPicPr>
        <p:blipFill>
          <a:blip r:embed="rId20"/>
          <a:stretch/>
        </p:blipFill>
        <p:spPr>
          <a:xfrm>
            <a:off x="8138160" y="3605040"/>
            <a:ext cx="783360" cy="783360"/>
          </a:xfrm>
          <a:prstGeom prst="rect">
            <a:avLst/>
          </a:prstGeom>
          <a:ln>
            <a:noFill/>
          </a:ln>
        </p:spPr>
      </p:pic>
      <p:pic>
        <p:nvPicPr>
          <p:cNvPr id="165" name="Afbeelding 164"/>
          <p:cNvPicPr/>
          <p:nvPr/>
        </p:nvPicPr>
        <p:blipFill>
          <a:blip r:embed="rId21"/>
          <a:stretch/>
        </p:blipFill>
        <p:spPr>
          <a:xfrm>
            <a:off x="6800760" y="3749040"/>
            <a:ext cx="788040" cy="784440"/>
          </a:xfrm>
          <a:prstGeom prst="rect">
            <a:avLst/>
          </a:prstGeom>
          <a:ln>
            <a:noFill/>
          </a:ln>
        </p:spPr>
      </p:pic>
      <p:sp>
        <p:nvSpPr>
          <p:cNvPr id="166" name="CustomShape 9"/>
          <p:cNvSpPr/>
          <p:nvPr/>
        </p:nvSpPr>
        <p:spPr>
          <a:xfrm>
            <a:off x="6858000" y="3291840"/>
            <a:ext cx="2193840" cy="85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Testing frameworks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720000" y="288000"/>
            <a:ext cx="6612840" cy="492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85000"/>
              </a:lnSpc>
            </a:pPr>
            <a:r>
              <a:rPr lang="en-US" sz="1800" b="1" strike="noStrike" spc="-1">
                <a:solidFill>
                  <a:srgbClr val="E63232"/>
                </a:solidFill>
                <a:latin typeface="Arial"/>
                <a:ea typeface="DejaVu Sans"/>
              </a:rPr>
              <a:t>Task Runners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68" name="CustomShape 2"/>
          <p:cNvSpPr/>
          <p:nvPr/>
        </p:nvSpPr>
        <p:spPr>
          <a:xfrm>
            <a:off x="4968000" y="5004000"/>
            <a:ext cx="3228840" cy="9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Arial"/>
                <a:ea typeface="DejaVu Sans"/>
              </a:rPr>
              <a:t>JS Tooling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169" name="CustomShape 3"/>
          <p:cNvSpPr/>
          <p:nvPr/>
        </p:nvSpPr>
        <p:spPr>
          <a:xfrm>
            <a:off x="8280000" y="5004000"/>
            <a:ext cx="132840" cy="9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fld id="{9D75103D-E97F-4875-B3F7-E42C524C58C0}" type="slidenum">
              <a:rPr lang="en-US" sz="600" b="0" strike="noStrike" spc="-1">
                <a:solidFill>
                  <a:srgbClr val="FFFFFF"/>
                </a:solidFill>
                <a:latin typeface="Arial"/>
                <a:ea typeface="DejaVu Sans"/>
              </a:rPr>
              <a:t>5</a:t>
            </a:fld>
            <a:endParaRPr lang="en-US" sz="600" b="0" strike="noStrike" spc="-1">
              <a:latin typeface="Arial"/>
            </a:endParaRPr>
          </a:p>
        </p:txBody>
      </p:sp>
      <p:sp>
        <p:nvSpPr>
          <p:cNvPr id="170" name="CustomShape 4"/>
          <p:cNvSpPr/>
          <p:nvPr/>
        </p:nvSpPr>
        <p:spPr>
          <a:xfrm>
            <a:off x="602640" y="504720"/>
            <a:ext cx="6612840" cy="387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2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20000"/>
              </a:lnSpc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171" name="CustomShape 5"/>
          <p:cNvSpPr/>
          <p:nvPr/>
        </p:nvSpPr>
        <p:spPr>
          <a:xfrm>
            <a:off x="731520" y="4408560"/>
            <a:ext cx="7406280" cy="34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latin typeface="Arial"/>
              </a:rPr>
              <a:t>Runners are not used in modern js. NPM scripts are used instead.</a:t>
            </a:r>
          </a:p>
        </p:txBody>
      </p:sp>
      <p:sp>
        <p:nvSpPr>
          <p:cNvPr id="172" name="CustomShape 6"/>
          <p:cNvSpPr/>
          <p:nvPr/>
        </p:nvSpPr>
        <p:spPr>
          <a:xfrm>
            <a:off x="731520" y="1135440"/>
            <a:ext cx="4480200" cy="1881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Orchestration of other tools</a:t>
            </a: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Achieved through plugins</a:t>
            </a: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Problematic in maintenance</a:t>
            </a: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</p:txBody>
      </p:sp>
      <p:pic>
        <p:nvPicPr>
          <p:cNvPr id="173" name="Afbeelding 172"/>
          <p:cNvPicPr/>
          <p:nvPr/>
        </p:nvPicPr>
        <p:blipFill>
          <a:blip r:embed="rId2"/>
          <a:stretch/>
        </p:blipFill>
        <p:spPr>
          <a:xfrm>
            <a:off x="5576940" y="613621"/>
            <a:ext cx="2010960" cy="1266120"/>
          </a:xfrm>
          <a:prstGeom prst="rect">
            <a:avLst/>
          </a:prstGeom>
          <a:ln>
            <a:noFill/>
          </a:ln>
        </p:spPr>
      </p:pic>
      <p:pic>
        <p:nvPicPr>
          <p:cNvPr id="174" name="Afbeelding 173"/>
          <p:cNvPicPr/>
          <p:nvPr/>
        </p:nvPicPr>
        <p:blipFill>
          <a:blip r:embed="rId3"/>
          <a:stretch/>
        </p:blipFill>
        <p:spPr>
          <a:xfrm>
            <a:off x="4434660" y="762660"/>
            <a:ext cx="1262880" cy="1174680"/>
          </a:xfrm>
          <a:prstGeom prst="rect">
            <a:avLst/>
          </a:prstGeom>
          <a:ln>
            <a:noFill/>
          </a:ln>
        </p:spPr>
      </p:pic>
      <p:pic>
        <p:nvPicPr>
          <p:cNvPr id="3" name="Afbeelding 2">
            <a:extLst>
              <a:ext uri="{FF2B5EF4-FFF2-40B4-BE49-F238E27FC236}">
                <a16:creationId xmlns:a16="http://schemas.microsoft.com/office/drawing/2014/main" id="{8EF4FBF4-2322-4FAE-BC04-D8A5A98C72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1599" y="2305239"/>
            <a:ext cx="3299853" cy="19542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720000" y="288000"/>
            <a:ext cx="6612840" cy="492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85000"/>
              </a:lnSpc>
            </a:pPr>
            <a:r>
              <a:rPr lang="en-US" sz="1800" b="1" strike="noStrike" spc="-1" dirty="0">
                <a:solidFill>
                  <a:srgbClr val="E63232"/>
                </a:solidFill>
                <a:latin typeface="Arial"/>
                <a:ea typeface="DejaVu Sans"/>
              </a:rPr>
              <a:t>NPM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76" name="CustomShape 2"/>
          <p:cNvSpPr/>
          <p:nvPr/>
        </p:nvSpPr>
        <p:spPr>
          <a:xfrm>
            <a:off x="4968000" y="5004000"/>
            <a:ext cx="3228840" cy="9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Arial"/>
                <a:ea typeface="DejaVu Sans"/>
              </a:rPr>
              <a:t>JS Tooling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177" name="CustomShape 3"/>
          <p:cNvSpPr/>
          <p:nvPr/>
        </p:nvSpPr>
        <p:spPr>
          <a:xfrm>
            <a:off x="8280000" y="5004000"/>
            <a:ext cx="132840" cy="9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fld id="{45E7181F-56C6-48CD-AD5C-6343C6DC5C8D}" type="slidenum">
              <a:rPr lang="en-US" sz="600" b="0" strike="noStrike" spc="-1">
                <a:solidFill>
                  <a:srgbClr val="FFFFFF"/>
                </a:solidFill>
                <a:latin typeface="Arial"/>
                <a:ea typeface="DejaVu Sans"/>
              </a:rPr>
              <a:t>6</a:t>
            </a:fld>
            <a:endParaRPr lang="en-US" sz="600" b="0" strike="noStrike" spc="-1">
              <a:latin typeface="Arial"/>
            </a:endParaRPr>
          </a:p>
        </p:txBody>
      </p:sp>
      <p:sp>
        <p:nvSpPr>
          <p:cNvPr id="178" name="CustomShape 4"/>
          <p:cNvSpPr/>
          <p:nvPr/>
        </p:nvSpPr>
        <p:spPr>
          <a:xfrm>
            <a:off x="602640" y="504720"/>
            <a:ext cx="6612840" cy="387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2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20000"/>
              </a:lnSpc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179" name="CustomShape 5"/>
          <p:cNvSpPr/>
          <p:nvPr/>
        </p:nvSpPr>
        <p:spPr>
          <a:xfrm>
            <a:off x="822960" y="1280160"/>
            <a:ext cx="6217560" cy="1881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>
                <a:latin typeface="Arial"/>
              </a:rPr>
              <a:t>Dependencies</a:t>
            </a: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>
                <a:latin typeface="Arial"/>
              </a:rPr>
              <a:t>Scripts</a:t>
            </a: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>
                <a:latin typeface="Arial"/>
              </a:rPr>
              <a:t>Config</a:t>
            </a: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>
                <a:latin typeface="Arial"/>
              </a:rPr>
              <a:t>Project information </a:t>
            </a:r>
          </a:p>
        </p:txBody>
      </p:sp>
      <p:pic>
        <p:nvPicPr>
          <p:cNvPr id="180" name="Afbeelding 179"/>
          <p:cNvPicPr/>
          <p:nvPr/>
        </p:nvPicPr>
        <p:blipFill>
          <a:blip r:embed="rId3"/>
          <a:stretch/>
        </p:blipFill>
        <p:spPr>
          <a:xfrm>
            <a:off x="8538120" y="4389120"/>
            <a:ext cx="514080" cy="514080"/>
          </a:xfrm>
          <a:prstGeom prst="rect">
            <a:avLst/>
          </a:prstGeom>
          <a:ln>
            <a:noFill/>
          </a:ln>
        </p:spPr>
      </p:pic>
      <p:pic>
        <p:nvPicPr>
          <p:cNvPr id="181" name="Afbeelding 180"/>
          <p:cNvPicPr/>
          <p:nvPr/>
        </p:nvPicPr>
        <p:blipFill>
          <a:blip r:embed="rId4"/>
          <a:stretch/>
        </p:blipFill>
        <p:spPr>
          <a:xfrm>
            <a:off x="5624640" y="1554480"/>
            <a:ext cx="2056320" cy="799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CustomShape 1"/>
          <p:cNvSpPr/>
          <p:nvPr/>
        </p:nvSpPr>
        <p:spPr>
          <a:xfrm>
            <a:off x="720000" y="288000"/>
            <a:ext cx="6612840" cy="492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85000"/>
              </a:lnSpc>
            </a:pPr>
            <a:r>
              <a:rPr lang="en-US" sz="1800" b="1" strike="noStrike" spc="-1">
                <a:solidFill>
                  <a:srgbClr val="E63232"/>
                </a:solidFill>
                <a:latin typeface="Arial"/>
                <a:ea typeface="DejaVu Sans"/>
              </a:rPr>
              <a:t>Bundlers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83" name="CustomShape 2"/>
          <p:cNvSpPr/>
          <p:nvPr/>
        </p:nvSpPr>
        <p:spPr>
          <a:xfrm>
            <a:off x="4968000" y="5004000"/>
            <a:ext cx="3228840" cy="9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Arial"/>
                <a:ea typeface="DejaVu Sans"/>
              </a:rPr>
              <a:t>JS Tooling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184" name="CustomShape 3"/>
          <p:cNvSpPr/>
          <p:nvPr/>
        </p:nvSpPr>
        <p:spPr>
          <a:xfrm>
            <a:off x="8280000" y="5004000"/>
            <a:ext cx="132840" cy="9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fld id="{387D9A64-8866-4672-907D-05E8B9189EF0}" type="slidenum">
              <a:rPr lang="en-US" sz="600" b="0" strike="noStrike" spc="-1">
                <a:solidFill>
                  <a:srgbClr val="FFFFFF"/>
                </a:solidFill>
                <a:latin typeface="Arial"/>
                <a:ea typeface="DejaVu Sans"/>
              </a:rPr>
              <a:t>7</a:t>
            </a:fld>
            <a:endParaRPr lang="en-US" sz="600" b="0" strike="noStrike" spc="-1">
              <a:latin typeface="Arial"/>
            </a:endParaRPr>
          </a:p>
        </p:txBody>
      </p:sp>
      <p:sp>
        <p:nvSpPr>
          <p:cNvPr id="185" name="CustomShape 4"/>
          <p:cNvSpPr/>
          <p:nvPr/>
        </p:nvSpPr>
        <p:spPr>
          <a:xfrm>
            <a:off x="602640" y="504720"/>
            <a:ext cx="6612840" cy="387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2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20000"/>
              </a:lnSpc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186" name="TextShape 5"/>
          <p:cNvSpPr txBox="1"/>
          <p:nvPr/>
        </p:nvSpPr>
        <p:spPr>
          <a:xfrm>
            <a:off x="1188720" y="1554480"/>
            <a:ext cx="3383280" cy="18820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>
                <a:latin typeface="Arial"/>
              </a:rPr>
              <a:t>Bundling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1800" b="0" strike="noStrike" spc="-1" dirty="0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>
                <a:latin typeface="Arial"/>
              </a:rPr>
              <a:t>Code splitting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1800" b="0" strike="noStrike" spc="-1" dirty="0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>
                <a:latin typeface="Arial"/>
              </a:rPr>
              <a:t>Hot reload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1800" b="0" strike="noStrike" spc="-1" dirty="0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pc="-1" dirty="0">
                <a:latin typeface="Arial"/>
              </a:rPr>
              <a:t>M</a:t>
            </a:r>
            <a:r>
              <a:rPr lang="en-US" sz="1800" b="0" strike="noStrike" spc="-1" dirty="0">
                <a:latin typeface="Arial"/>
              </a:rPr>
              <a:t>inification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ustomShape 1"/>
          <p:cNvSpPr/>
          <p:nvPr/>
        </p:nvSpPr>
        <p:spPr>
          <a:xfrm>
            <a:off x="720000" y="288000"/>
            <a:ext cx="6612840" cy="492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85000"/>
              </a:lnSpc>
            </a:pPr>
            <a:r>
              <a:rPr lang="en-US" sz="1800" b="1" strike="noStrike" spc="-1">
                <a:solidFill>
                  <a:srgbClr val="E63232"/>
                </a:solidFill>
                <a:latin typeface="Arial"/>
                <a:ea typeface="DejaVu Sans"/>
              </a:rPr>
              <a:t>Bundlers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88" name="CustomShape 2"/>
          <p:cNvSpPr/>
          <p:nvPr/>
        </p:nvSpPr>
        <p:spPr>
          <a:xfrm>
            <a:off x="4968000" y="5004000"/>
            <a:ext cx="3228840" cy="9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Arial"/>
                <a:ea typeface="DejaVu Sans"/>
              </a:rPr>
              <a:t>JS Tooling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189" name="CustomShape 3"/>
          <p:cNvSpPr/>
          <p:nvPr/>
        </p:nvSpPr>
        <p:spPr>
          <a:xfrm>
            <a:off x="8280000" y="5004000"/>
            <a:ext cx="132840" cy="9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fld id="{C01C107C-2FA7-42B4-8874-681670651F0A}" type="slidenum">
              <a:rPr lang="en-US" sz="600" b="0" strike="noStrike" spc="-1">
                <a:solidFill>
                  <a:srgbClr val="FFFFFF"/>
                </a:solidFill>
                <a:latin typeface="Arial"/>
                <a:ea typeface="DejaVu Sans"/>
              </a:rPr>
              <a:t>8</a:t>
            </a:fld>
            <a:endParaRPr lang="en-US" sz="600" b="0" strike="noStrike" spc="-1">
              <a:latin typeface="Arial"/>
            </a:endParaRPr>
          </a:p>
        </p:txBody>
      </p:sp>
      <p:sp>
        <p:nvSpPr>
          <p:cNvPr id="190" name="CustomShape 4"/>
          <p:cNvSpPr/>
          <p:nvPr/>
        </p:nvSpPr>
        <p:spPr>
          <a:xfrm>
            <a:off x="602640" y="504720"/>
            <a:ext cx="6612840" cy="387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2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20000"/>
              </a:lnSpc>
            </a:pPr>
            <a:endParaRPr lang="en-US" sz="1800" b="0" strike="noStrike" spc="-1">
              <a:latin typeface="Arial"/>
            </a:endParaRPr>
          </a:p>
        </p:txBody>
      </p:sp>
      <p:pic>
        <p:nvPicPr>
          <p:cNvPr id="191" name="Afbeelding 190"/>
          <p:cNvPicPr/>
          <p:nvPr/>
        </p:nvPicPr>
        <p:blipFill>
          <a:blip r:embed="rId3"/>
          <a:stretch/>
        </p:blipFill>
        <p:spPr>
          <a:xfrm>
            <a:off x="1040760" y="822960"/>
            <a:ext cx="1153800" cy="1153800"/>
          </a:xfrm>
          <a:prstGeom prst="rect">
            <a:avLst/>
          </a:prstGeom>
          <a:ln>
            <a:noFill/>
          </a:ln>
        </p:spPr>
      </p:pic>
      <p:pic>
        <p:nvPicPr>
          <p:cNvPr id="192" name="Afbeelding 191"/>
          <p:cNvPicPr/>
          <p:nvPr/>
        </p:nvPicPr>
        <p:blipFill>
          <a:blip r:embed="rId4"/>
          <a:stretch/>
        </p:blipFill>
        <p:spPr>
          <a:xfrm>
            <a:off x="3566160" y="857880"/>
            <a:ext cx="970920" cy="970920"/>
          </a:xfrm>
          <a:prstGeom prst="rect">
            <a:avLst/>
          </a:prstGeom>
          <a:ln>
            <a:noFill/>
          </a:ln>
        </p:spPr>
      </p:pic>
      <p:pic>
        <p:nvPicPr>
          <p:cNvPr id="193" name="Afbeelding 192"/>
          <p:cNvPicPr/>
          <p:nvPr/>
        </p:nvPicPr>
        <p:blipFill>
          <a:blip r:embed="rId5"/>
          <a:stretch/>
        </p:blipFill>
        <p:spPr>
          <a:xfrm>
            <a:off x="6536160" y="925560"/>
            <a:ext cx="1144800" cy="903240"/>
          </a:xfrm>
          <a:prstGeom prst="rect">
            <a:avLst/>
          </a:prstGeom>
          <a:ln>
            <a:noFill/>
          </a:ln>
        </p:spPr>
      </p:pic>
      <p:sp>
        <p:nvSpPr>
          <p:cNvPr id="194" name="TextShape 5"/>
          <p:cNvSpPr txBox="1"/>
          <p:nvPr/>
        </p:nvSpPr>
        <p:spPr>
          <a:xfrm>
            <a:off x="365760" y="2103120"/>
            <a:ext cx="3017520" cy="1370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>
                <a:latin typeface="Arial"/>
              </a:rPr>
              <a:t>Very flexible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>
                <a:latin typeface="Arial"/>
              </a:rPr>
              <a:t>Production quality builds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>
                <a:latin typeface="Arial"/>
              </a:rPr>
              <a:t>JS only out of the box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>
                <a:latin typeface="Arial"/>
              </a:rPr>
              <a:t>HMR with plugin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1800" b="0" strike="noStrike" spc="-1" dirty="0">
              <a:latin typeface="Arial"/>
            </a:endParaRPr>
          </a:p>
        </p:txBody>
      </p:sp>
      <p:sp>
        <p:nvSpPr>
          <p:cNvPr id="195" name="TextShape 6"/>
          <p:cNvSpPr txBox="1"/>
          <p:nvPr/>
        </p:nvSpPr>
        <p:spPr>
          <a:xfrm>
            <a:off x="6766560" y="2103120"/>
            <a:ext cx="2286000" cy="18820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No config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Very fast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Support various filetypes out of the box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HMR out of the box</a:t>
            </a:r>
          </a:p>
        </p:txBody>
      </p:sp>
      <p:sp>
        <p:nvSpPr>
          <p:cNvPr id="196" name="TextShape 7"/>
          <p:cNvSpPr txBox="1"/>
          <p:nvPr/>
        </p:nvSpPr>
        <p:spPr>
          <a:xfrm>
            <a:off x="3733560" y="1861741"/>
            <a:ext cx="2468880" cy="2905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>
                <a:latin typeface="Arial"/>
              </a:rPr>
              <a:t>Standard output to ES2015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>
                <a:latin typeface="Arial"/>
              </a:rPr>
              <a:t>Excellent dead code elimination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>
                <a:latin typeface="Arial"/>
              </a:rPr>
              <a:t>JS only out of the box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>
                <a:latin typeface="Arial"/>
              </a:rPr>
              <a:t>No HMR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>
                <a:latin typeface="Arial"/>
              </a:rPr>
              <a:t>Easier config than webpack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>
                <a:latin typeface="Arial"/>
              </a:rPr>
              <a:t>Faster than webpack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CustomShape 1"/>
          <p:cNvSpPr/>
          <p:nvPr/>
        </p:nvSpPr>
        <p:spPr>
          <a:xfrm>
            <a:off x="720000" y="288000"/>
            <a:ext cx="6612840" cy="492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85000"/>
              </a:lnSpc>
            </a:pPr>
            <a:r>
              <a:rPr lang="en-US" sz="1800" b="1" strike="noStrike" spc="-1">
                <a:solidFill>
                  <a:srgbClr val="E63232"/>
                </a:solidFill>
                <a:latin typeface="Arial"/>
                <a:ea typeface="DejaVu Sans"/>
              </a:rPr>
              <a:t>Transpilers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98" name="CustomShape 2"/>
          <p:cNvSpPr/>
          <p:nvPr/>
        </p:nvSpPr>
        <p:spPr>
          <a:xfrm>
            <a:off x="4968000" y="5004000"/>
            <a:ext cx="3228840" cy="9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Arial"/>
                <a:ea typeface="DejaVu Sans"/>
              </a:rPr>
              <a:t>JS Tooling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199" name="CustomShape 3"/>
          <p:cNvSpPr/>
          <p:nvPr/>
        </p:nvSpPr>
        <p:spPr>
          <a:xfrm>
            <a:off x="8280000" y="5004000"/>
            <a:ext cx="132840" cy="9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fld id="{76AF243E-2AFF-452B-ACA0-5E55DE4FA256}" type="slidenum">
              <a:rPr lang="en-US" sz="600" b="0" strike="noStrike" spc="-1">
                <a:solidFill>
                  <a:srgbClr val="FFFFFF"/>
                </a:solidFill>
                <a:latin typeface="Arial"/>
                <a:ea typeface="DejaVu Sans"/>
              </a:rPr>
              <a:t>9</a:t>
            </a:fld>
            <a:endParaRPr lang="en-US" sz="600" b="0" strike="noStrike" spc="-1">
              <a:latin typeface="Arial"/>
            </a:endParaRPr>
          </a:p>
        </p:txBody>
      </p:sp>
      <p:sp>
        <p:nvSpPr>
          <p:cNvPr id="200" name="CustomShape 4"/>
          <p:cNvSpPr/>
          <p:nvPr/>
        </p:nvSpPr>
        <p:spPr>
          <a:xfrm>
            <a:off x="602640" y="504720"/>
            <a:ext cx="6612840" cy="387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2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20000"/>
              </a:lnSpc>
            </a:pPr>
            <a:endParaRPr lang="en-US" sz="1800" b="0" strike="noStrike" spc="-1">
              <a:latin typeface="Arial"/>
            </a:endParaRPr>
          </a:p>
        </p:txBody>
      </p:sp>
      <p:pic>
        <p:nvPicPr>
          <p:cNvPr id="201" name="Afbeelding 200"/>
          <p:cNvPicPr/>
          <p:nvPr/>
        </p:nvPicPr>
        <p:blipFill>
          <a:blip r:embed="rId2"/>
          <a:stretch/>
        </p:blipFill>
        <p:spPr>
          <a:xfrm>
            <a:off x="1005840" y="2103120"/>
            <a:ext cx="822960" cy="822960"/>
          </a:xfrm>
          <a:prstGeom prst="rect">
            <a:avLst/>
          </a:prstGeom>
          <a:ln>
            <a:noFill/>
          </a:ln>
        </p:spPr>
      </p:pic>
      <p:pic>
        <p:nvPicPr>
          <p:cNvPr id="202" name="Afbeelding 201"/>
          <p:cNvPicPr/>
          <p:nvPr/>
        </p:nvPicPr>
        <p:blipFill>
          <a:blip r:embed="rId3"/>
          <a:stretch/>
        </p:blipFill>
        <p:spPr>
          <a:xfrm>
            <a:off x="3931920" y="1920240"/>
            <a:ext cx="1056960" cy="849600"/>
          </a:xfrm>
          <a:prstGeom prst="rect">
            <a:avLst/>
          </a:prstGeom>
          <a:ln>
            <a:noFill/>
          </a:ln>
        </p:spPr>
      </p:pic>
      <p:pic>
        <p:nvPicPr>
          <p:cNvPr id="203" name="Afbeelding 202"/>
          <p:cNvPicPr/>
          <p:nvPr/>
        </p:nvPicPr>
        <p:blipFill>
          <a:blip r:embed="rId4"/>
          <a:stretch/>
        </p:blipFill>
        <p:spPr>
          <a:xfrm>
            <a:off x="6858000" y="2121840"/>
            <a:ext cx="1371600" cy="621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E63232"/>
      </a:dk2>
      <a:lt2>
        <a:srgbClr val="9D9D9C"/>
      </a:lt2>
      <a:accent1>
        <a:srgbClr val="00AAC8"/>
      </a:accent1>
      <a:accent2>
        <a:srgbClr val="0069B4"/>
      </a:accent2>
      <a:accent3>
        <a:srgbClr val="FFCC00"/>
      </a:accent3>
      <a:accent4>
        <a:srgbClr val="00A03C"/>
      </a:accent4>
      <a:accent5>
        <a:srgbClr val="DA4290"/>
      </a:accent5>
      <a:accent6>
        <a:srgbClr val="643C91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Amis_presentatie_v1</Template>
  <TotalTime>1020</TotalTime>
  <Words>292</Words>
  <Application>Microsoft Office PowerPoint</Application>
  <PresentationFormat>Diavoorstelling (16:9)</PresentationFormat>
  <Paragraphs>113</Paragraphs>
  <Slides>19</Slides>
  <Notes>2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3</vt:i4>
      </vt:variant>
      <vt:variant>
        <vt:lpstr>Diatitels</vt:lpstr>
      </vt:variant>
      <vt:variant>
        <vt:i4>19</vt:i4>
      </vt:variant>
    </vt:vector>
  </HeadingPairs>
  <TitlesOfParts>
    <vt:vector size="26" baseType="lpstr">
      <vt:lpstr>Arial</vt:lpstr>
      <vt:lpstr>Calibri</vt:lpstr>
      <vt:lpstr>Symbol</vt:lpstr>
      <vt:lpstr>Wingdings</vt:lpstr>
      <vt:lpstr>Office Theme</vt:lpstr>
      <vt:lpstr>Office Theme</vt:lpstr>
      <vt:lpstr>Office Theme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Company>Amis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Nico Klasens</dc:creator>
  <dc:description>Amis - versie 1 - juni 2017
Ontwerp: Humming
Template: Ton Persoon</dc:description>
  <cp:lastModifiedBy>Kjettil Hennis</cp:lastModifiedBy>
  <cp:revision>232</cp:revision>
  <dcterms:created xsi:type="dcterms:W3CDTF">2018-07-18T12:37:15Z</dcterms:created>
  <dcterms:modified xsi:type="dcterms:W3CDTF">2019-08-08T13:21:48Z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Amis</vt:lpwstr>
  </property>
  <property fmtid="{D5CDD505-2E9C-101B-9397-08002B2CF9AE}" pid="4" name="ContentTypeId">
    <vt:lpwstr>0x010100E60B9E64A7B90B499F767EB2F0BD9B16</vt:lpwstr>
  </property>
  <property fmtid="{D5CDD505-2E9C-101B-9397-08002B2CF9AE}" pid="5" name="HiddenSlides">
    <vt:i4>0</vt:i4>
  </property>
  <property fmtid="{D5CDD505-2E9C-101B-9397-08002B2CF9AE}" pid="6" name="HyperlinksChanged">
    <vt:bool>false</vt:bool>
  </property>
  <property fmtid="{D5CDD505-2E9C-101B-9397-08002B2CF9AE}" pid="7" name="LinksUpToDate">
    <vt:bool>false</vt:bool>
  </property>
  <property fmtid="{D5CDD505-2E9C-101B-9397-08002B2CF9AE}" pid="8" name="MMClips">
    <vt:i4>0</vt:i4>
  </property>
  <property fmtid="{D5CDD505-2E9C-101B-9397-08002B2CF9AE}" pid="9" name="Notes">
    <vt:i4>0</vt:i4>
  </property>
  <property fmtid="{D5CDD505-2E9C-101B-9397-08002B2CF9AE}" pid="10" name="PresentationFormat">
    <vt:lpwstr>On-screen Show (16:9)</vt:lpwstr>
  </property>
  <property fmtid="{D5CDD505-2E9C-101B-9397-08002B2CF9AE}" pid="11" name="ScaleCrop">
    <vt:bool>false</vt:bool>
  </property>
  <property fmtid="{D5CDD505-2E9C-101B-9397-08002B2CF9AE}" pid="12" name="ShareDoc">
    <vt:bool>false</vt:bool>
  </property>
  <property fmtid="{D5CDD505-2E9C-101B-9397-08002B2CF9AE}" pid="13" name="Slides">
    <vt:i4>8</vt:i4>
  </property>
</Properties>
</file>