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73" r:id="rId5"/>
    <p:sldId id="281" r:id="rId6"/>
    <p:sldId id="279" r:id="rId7"/>
    <p:sldId id="280" r:id="rId8"/>
    <p:sldId id="282" r:id="rId9"/>
    <p:sldId id="285" r:id="rId10"/>
    <p:sldId id="286" r:id="rId11"/>
    <p:sldId id="283" r:id="rId12"/>
    <p:sldId id="288" r:id="rId13"/>
    <p:sldId id="289" r:id="rId14"/>
    <p:sldId id="287" r:id="rId15"/>
    <p:sldId id="284" r:id="rId16"/>
  </p:sldIdLst>
  <p:sldSz cx="9144000" cy="5143500" type="screen16x9"/>
  <p:notesSz cx="6858000" cy="9945688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467D-61C3-476C-9168-1E042A3C93D6}" v="1969" dt="2021-10-05T16:26:5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10" autoAdjust="0"/>
  </p:normalViewPr>
  <p:slideViewPr>
    <p:cSldViewPr snapToGrid="0">
      <p:cViewPr varScale="1">
        <p:scale>
          <a:sx n="168" d="100"/>
          <a:sy n="168" d="100"/>
        </p:scale>
        <p:origin x="1600" y="8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Jan Van Wijk" userId="9b034583-17be-4d25-8dfd-70e7d5f15a69" providerId="ADAL" clId="{F3FB467D-61C3-476C-9168-1E042A3C93D6}"/>
    <pc:docChg chg="undo custSel addSld delSld modSld sldOrd">
      <pc:chgData name="Henk Jan Van Wijk" userId="9b034583-17be-4d25-8dfd-70e7d5f15a69" providerId="ADAL" clId="{F3FB467D-61C3-476C-9168-1E042A3C93D6}" dt="2021-10-05T16:26:59.028" v="3583" actId="14100"/>
      <pc:docMkLst>
        <pc:docMk/>
      </pc:docMkLst>
      <pc:sldChg chg="modSp mod">
        <pc:chgData name="Henk Jan Van Wijk" userId="9b034583-17be-4d25-8dfd-70e7d5f15a69" providerId="ADAL" clId="{F3FB467D-61C3-476C-9168-1E042A3C93D6}" dt="2021-10-05T16:25:08.304" v="3486" actId="5793"/>
        <pc:sldMkLst>
          <pc:docMk/>
          <pc:sldMk cId="1349376254" sldId="273"/>
        </pc:sldMkLst>
        <pc:spChg chg="mod">
          <ac:chgData name="Henk Jan Van Wijk" userId="9b034583-17be-4d25-8dfd-70e7d5f15a69" providerId="ADAL" clId="{F3FB467D-61C3-476C-9168-1E042A3C93D6}" dt="2021-10-05T16:25:08.304" v="3486" actId="5793"/>
          <ac:spMkLst>
            <pc:docMk/>
            <pc:sldMk cId="1349376254" sldId="273"/>
            <ac:spMk id="3" creationId="{00000000-0000-0000-0000-000000000000}"/>
          </ac:spMkLst>
        </pc:spChg>
        <pc:picChg chg="mod">
          <ac:chgData name="Henk Jan Van Wijk" userId="9b034583-17be-4d25-8dfd-70e7d5f15a69" providerId="ADAL" clId="{F3FB467D-61C3-476C-9168-1E042A3C93D6}" dt="2021-09-20T16:30:42.581" v="246" actId="14826"/>
          <ac:picMkLst>
            <pc:docMk/>
            <pc:sldMk cId="1349376254" sldId="273"/>
            <ac:picMk id="15" creationId="{FEE931F4-DACE-4D23-AE89-70BD204ACF28}"/>
          </ac:picMkLst>
        </pc:picChg>
      </pc:sldChg>
      <pc:sldChg chg="modSp mod modAnim">
        <pc:chgData name="Henk Jan Van Wijk" userId="9b034583-17be-4d25-8dfd-70e7d5f15a69" providerId="ADAL" clId="{F3FB467D-61C3-476C-9168-1E042A3C93D6}" dt="2021-09-21T06:06:01.162" v="2564" actId="2711"/>
        <pc:sldMkLst>
          <pc:docMk/>
          <pc:sldMk cId="1377024970" sldId="279"/>
        </pc:sldMkLst>
        <pc:spChg chg="mod">
          <ac:chgData name="Henk Jan Van Wijk" userId="9b034583-17be-4d25-8dfd-70e7d5f15a69" providerId="ADAL" clId="{F3FB467D-61C3-476C-9168-1E042A3C93D6}" dt="2021-08-31T15:22:42.788" v="130" actId="20577"/>
          <ac:spMkLst>
            <pc:docMk/>
            <pc:sldMk cId="1377024970" sldId="279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09-21T06:06:01.162" v="2564" actId="2711"/>
          <ac:spMkLst>
            <pc:docMk/>
            <pc:sldMk cId="1377024970" sldId="279"/>
            <ac:spMk id="3" creationId="{3083F89A-F450-45CC-98BC-2B95669B83EA}"/>
          </ac:spMkLst>
        </pc:spChg>
        <pc:spChg chg="mod">
          <ac:chgData name="Henk Jan Van Wijk" userId="9b034583-17be-4d25-8dfd-70e7d5f15a69" providerId="ADAL" clId="{F3FB467D-61C3-476C-9168-1E042A3C93D6}" dt="2021-08-31T15:21:01.711" v="53" actId="20577"/>
          <ac:spMkLst>
            <pc:docMk/>
            <pc:sldMk cId="1377024970" sldId="279"/>
            <ac:spMk id="6" creationId="{78AAF8B9-9FD1-4A32-B17F-61043948A178}"/>
          </ac:spMkLst>
        </pc:spChg>
      </pc:sldChg>
      <pc:sldChg chg="del">
        <pc:chgData name="Henk Jan Van Wijk" userId="9b034583-17be-4d25-8dfd-70e7d5f15a69" providerId="ADAL" clId="{F3FB467D-61C3-476C-9168-1E042A3C93D6}" dt="2021-08-31T15:20:36.720" v="0" actId="47"/>
        <pc:sldMkLst>
          <pc:docMk/>
          <pc:sldMk cId="207674811" sldId="280"/>
        </pc:sldMkLst>
      </pc:sldChg>
      <pc:sldChg chg="modSp add mod modAnim modNotesTx">
        <pc:chgData name="Henk Jan Van Wijk" userId="9b034583-17be-4d25-8dfd-70e7d5f15a69" providerId="ADAL" clId="{F3FB467D-61C3-476C-9168-1E042A3C93D6}" dt="2021-09-20T16:56:55.246" v="2012" actId="20577"/>
        <pc:sldMkLst>
          <pc:docMk/>
          <pc:sldMk cId="1292695640" sldId="280"/>
        </pc:sldMkLst>
        <pc:spChg chg="mod">
          <ac:chgData name="Henk Jan Van Wijk" userId="9b034583-17be-4d25-8dfd-70e7d5f15a69" providerId="ADAL" clId="{F3FB467D-61C3-476C-9168-1E042A3C93D6}" dt="2021-09-20T16:36:28.478" v="361" actId="20577"/>
          <ac:spMkLst>
            <pc:docMk/>
            <pc:sldMk cId="1292695640" sldId="280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09-20T16:51:04.814" v="1302" actId="20577"/>
          <ac:spMkLst>
            <pc:docMk/>
            <pc:sldMk cId="1292695640" sldId="280"/>
            <ac:spMk id="3" creationId="{3083F89A-F450-45CC-98BC-2B95669B83EA}"/>
          </ac:spMkLst>
        </pc:spChg>
      </pc:sldChg>
      <pc:sldChg chg="modSp add ord modAnim">
        <pc:chgData name="Henk Jan Van Wijk" userId="9b034583-17be-4d25-8dfd-70e7d5f15a69" providerId="ADAL" clId="{F3FB467D-61C3-476C-9168-1E042A3C93D6}" dt="2021-09-20T17:06:53.040" v="2193" actId="20577"/>
        <pc:sldMkLst>
          <pc:docMk/>
          <pc:sldMk cId="15302926" sldId="281"/>
        </pc:sldMkLst>
        <pc:spChg chg="mod">
          <ac:chgData name="Henk Jan Van Wijk" userId="9b034583-17be-4d25-8dfd-70e7d5f15a69" providerId="ADAL" clId="{F3FB467D-61C3-476C-9168-1E042A3C93D6}" dt="2021-09-20T17:06:53.040" v="2193" actId="20577"/>
          <ac:spMkLst>
            <pc:docMk/>
            <pc:sldMk cId="15302926" sldId="281"/>
            <ac:spMk id="3" creationId="{3083F89A-F450-45CC-98BC-2B95669B83EA}"/>
          </ac:spMkLst>
        </pc:spChg>
      </pc:sldChg>
      <pc:sldChg chg="del">
        <pc:chgData name="Henk Jan Van Wijk" userId="9b034583-17be-4d25-8dfd-70e7d5f15a69" providerId="ADAL" clId="{F3FB467D-61C3-476C-9168-1E042A3C93D6}" dt="2021-08-31T15:20:37.894" v="1" actId="47"/>
        <pc:sldMkLst>
          <pc:docMk/>
          <pc:sldMk cId="106437923" sldId="281"/>
        </pc:sldMkLst>
      </pc:sldChg>
      <pc:sldChg chg="modSp add mod ord modAnim modNotesTx">
        <pc:chgData name="Henk Jan Van Wijk" userId="9b034583-17be-4d25-8dfd-70e7d5f15a69" providerId="ADAL" clId="{F3FB467D-61C3-476C-9168-1E042A3C93D6}" dt="2021-10-05T16:26:59.028" v="3583" actId="14100"/>
        <pc:sldMkLst>
          <pc:docMk/>
          <pc:sldMk cId="3604086704" sldId="282"/>
        </pc:sldMkLst>
        <pc:spChg chg="mod">
          <ac:chgData name="Henk Jan Van Wijk" userId="9b034583-17be-4d25-8dfd-70e7d5f15a69" providerId="ADAL" clId="{F3FB467D-61C3-476C-9168-1E042A3C93D6}" dt="2021-09-20T17:02:26.494" v="2023" actId="20577"/>
          <ac:spMkLst>
            <pc:docMk/>
            <pc:sldMk cId="3604086704" sldId="282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10-05T16:26:59.028" v="3583" actId="14100"/>
          <ac:spMkLst>
            <pc:docMk/>
            <pc:sldMk cId="3604086704" sldId="282"/>
            <ac:spMk id="3" creationId="{3083F89A-F450-45CC-98BC-2B95669B83EA}"/>
          </ac:spMkLst>
        </pc:spChg>
      </pc:sldChg>
      <pc:sldChg chg="new del">
        <pc:chgData name="Henk Jan Van Wijk" userId="9b034583-17be-4d25-8dfd-70e7d5f15a69" providerId="ADAL" clId="{F3FB467D-61C3-476C-9168-1E042A3C93D6}" dt="2021-09-21T06:05:09.484" v="2553" actId="47"/>
        <pc:sldMkLst>
          <pc:docMk/>
          <pc:sldMk cId="2263442744" sldId="283"/>
        </pc:sldMkLst>
      </pc:sldChg>
      <pc:sldChg chg="addSp modSp add mod modAnim">
        <pc:chgData name="Henk Jan Van Wijk" userId="9b034583-17be-4d25-8dfd-70e7d5f15a69" providerId="ADAL" clId="{F3FB467D-61C3-476C-9168-1E042A3C93D6}" dt="2021-09-29T18:29:29.274" v="3258" actId="313"/>
        <pc:sldMkLst>
          <pc:docMk/>
          <pc:sldMk cId="2373194215" sldId="283"/>
        </pc:sldMkLst>
        <pc:spChg chg="mod">
          <ac:chgData name="Henk Jan Van Wijk" userId="9b034583-17be-4d25-8dfd-70e7d5f15a69" providerId="ADAL" clId="{F3FB467D-61C3-476C-9168-1E042A3C93D6}" dt="2021-09-29T18:15:50.232" v="3026" actId="20577"/>
          <ac:spMkLst>
            <pc:docMk/>
            <pc:sldMk cId="2373194215" sldId="283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09-29T18:24:42.415" v="3182" actId="20577"/>
          <ac:spMkLst>
            <pc:docMk/>
            <pc:sldMk cId="2373194215" sldId="283"/>
            <ac:spMk id="3" creationId="{3083F89A-F450-45CC-98BC-2B95669B83EA}"/>
          </ac:spMkLst>
        </pc:spChg>
        <pc:spChg chg="add mod">
          <ac:chgData name="Henk Jan Van Wijk" userId="9b034583-17be-4d25-8dfd-70e7d5f15a69" providerId="ADAL" clId="{F3FB467D-61C3-476C-9168-1E042A3C93D6}" dt="2021-09-29T18:29:29.274" v="3258" actId="313"/>
          <ac:spMkLst>
            <pc:docMk/>
            <pc:sldMk cId="2373194215" sldId="283"/>
            <ac:spMk id="5" creationId="{0E7323B7-52D0-45F5-AC76-17680875E432}"/>
          </ac:spMkLst>
        </pc:spChg>
      </pc:sldChg>
      <pc:sldChg chg="modSp add mod">
        <pc:chgData name="Henk Jan Van Wijk" userId="9b034583-17be-4d25-8dfd-70e7d5f15a69" providerId="ADAL" clId="{F3FB467D-61C3-476C-9168-1E042A3C93D6}" dt="2021-09-28T05:37:25.022" v="2897"/>
        <pc:sldMkLst>
          <pc:docMk/>
          <pc:sldMk cId="2089452029" sldId="284"/>
        </pc:sldMkLst>
        <pc:spChg chg="mod">
          <ac:chgData name="Henk Jan Van Wijk" userId="9b034583-17be-4d25-8dfd-70e7d5f15a69" providerId="ADAL" clId="{F3FB467D-61C3-476C-9168-1E042A3C93D6}" dt="2021-09-28T05:37:25.022" v="2897"/>
          <ac:spMkLst>
            <pc:docMk/>
            <pc:sldMk cId="2089452029" sldId="284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09-24T08:02:05.899" v="2608" actId="5793"/>
          <ac:spMkLst>
            <pc:docMk/>
            <pc:sldMk cId="2089452029" sldId="284"/>
            <ac:spMk id="5" creationId="{0E7323B7-52D0-45F5-AC76-17680875E432}"/>
          </ac:spMkLst>
        </pc:spChg>
      </pc:sldChg>
      <pc:sldChg chg="new del">
        <pc:chgData name="Henk Jan Van Wijk" userId="9b034583-17be-4d25-8dfd-70e7d5f15a69" providerId="ADAL" clId="{F3FB467D-61C3-476C-9168-1E042A3C93D6}" dt="2021-09-27T16:14:30.739" v="2610" actId="47"/>
        <pc:sldMkLst>
          <pc:docMk/>
          <pc:sldMk cId="2487689913" sldId="285"/>
        </pc:sldMkLst>
      </pc:sldChg>
      <pc:sldChg chg="addSp modSp add mod modAnim">
        <pc:chgData name="Henk Jan Van Wijk" userId="9b034583-17be-4d25-8dfd-70e7d5f15a69" providerId="ADAL" clId="{F3FB467D-61C3-476C-9168-1E042A3C93D6}" dt="2021-09-28T05:14:05.731" v="2739" actId="207"/>
        <pc:sldMkLst>
          <pc:docMk/>
          <pc:sldMk cId="3370683892" sldId="285"/>
        </pc:sldMkLst>
        <pc:spChg chg="mod">
          <ac:chgData name="Henk Jan Van Wijk" userId="9b034583-17be-4d25-8dfd-70e7d5f15a69" providerId="ADAL" clId="{F3FB467D-61C3-476C-9168-1E042A3C93D6}" dt="2021-09-27T16:15:30.485" v="2618" actId="20577"/>
          <ac:spMkLst>
            <pc:docMk/>
            <pc:sldMk cId="3370683892" sldId="285"/>
            <ac:spMk id="2" creationId="{628F6323-9662-45AF-8C19-F73538E788B2}"/>
          </ac:spMkLst>
        </pc:spChg>
        <pc:spChg chg="mod">
          <ac:chgData name="Henk Jan Van Wijk" userId="9b034583-17be-4d25-8dfd-70e7d5f15a69" providerId="ADAL" clId="{F3FB467D-61C3-476C-9168-1E042A3C93D6}" dt="2021-09-28T04:59:52.818" v="2716" actId="14100"/>
          <ac:spMkLst>
            <pc:docMk/>
            <pc:sldMk cId="3370683892" sldId="285"/>
            <ac:spMk id="3" creationId="{3083F89A-F450-45CC-98BC-2B95669B83EA}"/>
          </ac:spMkLst>
        </pc:spChg>
        <pc:spChg chg="add mod">
          <ac:chgData name="Henk Jan Van Wijk" userId="9b034583-17be-4d25-8dfd-70e7d5f15a69" providerId="ADAL" clId="{F3FB467D-61C3-476C-9168-1E042A3C93D6}" dt="2021-09-28T05:13:16.809" v="2735" actId="20577"/>
          <ac:spMkLst>
            <pc:docMk/>
            <pc:sldMk cId="3370683892" sldId="285"/>
            <ac:spMk id="5" creationId="{52895073-536A-4945-A5E9-4086D0EFEC6F}"/>
          </ac:spMkLst>
        </pc:spChg>
        <pc:spChg chg="add mod ord">
          <ac:chgData name="Henk Jan Van Wijk" userId="9b034583-17be-4d25-8dfd-70e7d5f15a69" providerId="ADAL" clId="{F3FB467D-61C3-476C-9168-1E042A3C93D6}" dt="2021-09-28T05:14:05.731" v="2739" actId="207"/>
          <ac:spMkLst>
            <pc:docMk/>
            <pc:sldMk cId="3370683892" sldId="285"/>
            <ac:spMk id="7" creationId="{8B5187F0-88D9-4AA2-82CB-2254A9E6EA23}"/>
          </ac:spMkLst>
        </pc:spChg>
      </pc:sldChg>
      <pc:sldChg chg="addSp modSp add mod modAnim">
        <pc:chgData name="Henk Jan Van Wijk" userId="9b034583-17be-4d25-8dfd-70e7d5f15a69" providerId="ADAL" clId="{F3FB467D-61C3-476C-9168-1E042A3C93D6}" dt="2021-09-28T05:36:04.358" v="2853" actId="20577"/>
        <pc:sldMkLst>
          <pc:docMk/>
          <pc:sldMk cId="310212847" sldId="286"/>
        </pc:sldMkLst>
        <pc:spChg chg="mod">
          <ac:chgData name="Henk Jan Van Wijk" userId="9b034583-17be-4d25-8dfd-70e7d5f15a69" providerId="ADAL" clId="{F3FB467D-61C3-476C-9168-1E042A3C93D6}" dt="2021-09-28T05:36:04.358" v="2853" actId="20577"/>
          <ac:spMkLst>
            <pc:docMk/>
            <pc:sldMk cId="310212847" sldId="286"/>
            <ac:spMk id="3" creationId="{3083F89A-F450-45CC-98BC-2B95669B83EA}"/>
          </ac:spMkLst>
        </pc:spChg>
        <pc:spChg chg="mod">
          <ac:chgData name="Henk Jan Van Wijk" userId="9b034583-17be-4d25-8dfd-70e7d5f15a69" providerId="ADAL" clId="{F3FB467D-61C3-476C-9168-1E042A3C93D6}" dt="2021-09-28T05:29:06.163" v="2800" actId="6549"/>
          <ac:spMkLst>
            <pc:docMk/>
            <pc:sldMk cId="310212847" sldId="286"/>
            <ac:spMk id="5" creationId="{52895073-536A-4945-A5E9-4086D0EFEC6F}"/>
          </ac:spMkLst>
        </pc:spChg>
        <pc:spChg chg="add mod ord">
          <ac:chgData name="Henk Jan Van Wijk" userId="9b034583-17be-4d25-8dfd-70e7d5f15a69" providerId="ADAL" clId="{F3FB467D-61C3-476C-9168-1E042A3C93D6}" dt="2021-09-28T05:35:39.522" v="2809" actId="207"/>
          <ac:spMkLst>
            <pc:docMk/>
            <pc:sldMk cId="310212847" sldId="286"/>
            <ac:spMk id="7" creationId="{48BADF49-7AD5-4472-A663-18E660258CF5}"/>
          </ac:spMkLst>
        </pc:spChg>
      </pc:sldChg>
      <pc:sldChg chg="modSp add del mod">
        <pc:chgData name="Henk Jan Van Wijk" userId="9b034583-17be-4d25-8dfd-70e7d5f15a69" providerId="ADAL" clId="{F3FB467D-61C3-476C-9168-1E042A3C93D6}" dt="2021-09-29T18:14:16.199" v="2898" actId="47"/>
        <pc:sldMkLst>
          <pc:docMk/>
          <pc:sldMk cId="781871509" sldId="287"/>
        </pc:sldMkLst>
        <pc:spChg chg="mod">
          <ac:chgData name="Henk Jan Van Wijk" userId="9b034583-17be-4d25-8dfd-70e7d5f15a69" providerId="ADAL" clId="{F3FB467D-61C3-476C-9168-1E042A3C93D6}" dt="2021-09-28T05:36:21.748" v="2884" actId="20577"/>
          <ac:spMkLst>
            <pc:docMk/>
            <pc:sldMk cId="781871509" sldId="287"/>
            <ac:spMk id="3" creationId="{3083F89A-F450-45CC-98BC-2B95669B83EA}"/>
          </ac:spMkLst>
        </pc:spChg>
        <pc:spChg chg="mod">
          <ac:chgData name="Henk Jan Van Wijk" userId="9b034583-17be-4d25-8dfd-70e7d5f15a69" providerId="ADAL" clId="{F3FB467D-61C3-476C-9168-1E042A3C93D6}" dt="2021-09-28T05:35:03.369" v="2805" actId="404"/>
          <ac:spMkLst>
            <pc:docMk/>
            <pc:sldMk cId="781871509" sldId="287"/>
            <ac:spMk id="5" creationId="{52895073-536A-4945-A5E9-4086D0EFEC6F}"/>
          </ac:spMkLst>
        </pc:spChg>
      </pc:sldChg>
      <pc:sldChg chg="modSp add">
        <pc:chgData name="Henk Jan Van Wijk" userId="9b034583-17be-4d25-8dfd-70e7d5f15a69" providerId="ADAL" clId="{F3FB467D-61C3-476C-9168-1E042A3C93D6}" dt="2021-09-29T18:34:34.150" v="3466" actId="20577"/>
        <pc:sldMkLst>
          <pc:docMk/>
          <pc:sldMk cId="3646558108" sldId="287"/>
        </pc:sldMkLst>
        <pc:spChg chg="mod">
          <ac:chgData name="Henk Jan Van Wijk" userId="9b034583-17be-4d25-8dfd-70e7d5f15a69" providerId="ADAL" clId="{F3FB467D-61C3-476C-9168-1E042A3C93D6}" dt="2021-09-29T18:34:34.150" v="3466" actId="20577"/>
          <ac:spMkLst>
            <pc:docMk/>
            <pc:sldMk cId="3646558108" sldId="287"/>
            <ac:spMk id="3" creationId="{3083F89A-F450-45CC-98BC-2B95669B83EA}"/>
          </ac:spMkLst>
        </pc:spChg>
      </pc:sldChg>
      <pc:sldChg chg="modSp add mod">
        <pc:chgData name="Henk Jan Van Wijk" userId="9b034583-17be-4d25-8dfd-70e7d5f15a69" providerId="ADAL" clId="{F3FB467D-61C3-476C-9168-1E042A3C93D6}" dt="2021-09-29T18:29:20.498" v="3254" actId="313"/>
        <pc:sldMkLst>
          <pc:docMk/>
          <pc:sldMk cId="3239304655" sldId="288"/>
        </pc:sldMkLst>
        <pc:spChg chg="mod">
          <ac:chgData name="Henk Jan Van Wijk" userId="9b034583-17be-4d25-8dfd-70e7d5f15a69" providerId="ADAL" clId="{F3FB467D-61C3-476C-9168-1E042A3C93D6}" dt="2021-09-29T18:26:46.579" v="3219" actId="20577"/>
          <ac:spMkLst>
            <pc:docMk/>
            <pc:sldMk cId="3239304655" sldId="288"/>
            <ac:spMk id="3" creationId="{3083F89A-F450-45CC-98BC-2B95669B83EA}"/>
          </ac:spMkLst>
        </pc:spChg>
        <pc:spChg chg="mod">
          <ac:chgData name="Henk Jan Van Wijk" userId="9b034583-17be-4d25-8dfd-70e7d5f15a69" providerId="ADAL" clId="{F3FB467D-61C3-476C-9168-1E042A3C93D6}" dt="2021-09-29T18:29:20.498" v="3254" actId="313"/>
          <ac:spMkLst>
            <pc:docMk/>
            <pc:sldMk cId="3239304655" sldId="288"/>
            <ac:spMk id="5" creationId="{0E7323B7-52D0-45F5-AC76-17680875E432}"/>
          </ac:spMkLst>
        </pc:spChg>
      </pc:sldChg>
      <pc:sldChg chg="modSp add mod">
        <pc:chgData name="Henk Jan Van Wijk" userId="9b034583-17be-4d25-8dfd-70e7d5f15a69" providerId="ADAL" clId="{F3FB467D-61C3-476C-9168-1E042A3C93D6}" dt="2021-09-29T18:32:57.513" v="3443" actId="313"/>
        <pc:sldMkLst>
          <pc:docMk/>
          <pc:sldMk cId="2886925628" sldId="289"/>
        </pc:sldMkLst>
        <pc:spChg chg="mod">
          <ac:chgData name="Henk Jan Van Wijk" userId="9b034583-17be-4d25-8dfd-70e7d5f15a69" providerId="ADAL" clId="{F3FB467D-61C3-476C-9168-1E042A3C93D6}" dt="2021-09-29T18:29:03.103" v="3247" actId="20577"/>
          <ac:spMkLst>
            <pc:docMk/>
            <pc:sldMk cId="2886925628" sldId="289"/>
            <ac:spMk id="3" creationId="{3083F89A-F450-45CC-98BC-2B95669B83EA}"/>
          </ac:spMkLst>
        </pc:spChg>
        <pc:spChg chg="mod">
          <ac:chgData name="Henk Jan Van Wijk" userId="9b034583-17be-4d25-8dfd-70e7d5f15a69" providerId="ADAL" clId="{F3FB467D-61C3-476C-9168-1E042A3C93D6}" dt="2021-09-29T18:32:57.513" v="3443" actId="313"/>
          <ac:spMkLst>
            <pc:docMk/>
            <pc:sldMk cId="2886925628" sldId="289"/>
            <ac:spMk id="5" creationId="{0E7323B7-52D0-45F5-AC76-17680875E4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5-10-2021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6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88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9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6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37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4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Examples could be external </a:t>
            </a:r>
            <a:r>
              <a:rPr lang="en-US" dirty="0" err="1"/>
              <a:t>api’s</a:t>
            </a:r>
            <a:r>
              <a:rPr lang="en-US" dirty="0"/>
              <a:t>, internal code which has not yet been developed (especially when doing TDD), databases you do not want to create beforehand</a:t>
            </a:r>
          </a:p>
          <a:p>
            <a:r>
              <a:rPr lang="en-US" dirty="0"/>
              <a:t>2) Use when you only want to check the functionality / function flow in a specific function without any external influence</a:t>
            </a:r>
          </a:p>
          <a:p>
            <a:r>
              <a:rPr lang="en-US" dirty="0"/>
              <a:t>3) Checking for network errors, database errors etc. can sometimes be hard to reproduce or it least hard to check within the context of the 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4) Example in Azure could be the creation of events / event grid triggers, modifying / deleting of </a:t>
            </a:r>
            <a:r>
              <a:rPr lang="en-US" dirty="0" err="1"/>
              <a:t>iot</a:t>
            </a:r>
            <a:r>
              <a:rPr lang="en-US" dirty="0"/>
              <a:t> hub devices, creation of database records which can not (be easily) removed or have impact on other running code</a:t>
            </a:r>
          </a:p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68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Docker for local database or other tooling if you do want to mock it or it is difficult.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25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0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54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50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43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9BB-0674-40D3-AF5E-1269D413B46D}" type="datetime1">
              <a:rPr lang="en-US" noProof="0" smtClean="0"/>
              <a:t>10/5/2021</a:t>
            </a:fld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1548-0034-4CB0-8908-07981F5CA404}" type="datetime1">
              <a:rPr lang="en-US" smtClean="0"/>
              <a:t>10/5/2021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9B8A-6CF5-4D73-9E00-C1A1E7DC91C8}" type="datetime1">
              <a:rPr lang="en-US" smtClean="0"/>
              <a:t>10/5/2021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B721-AEE0-46CC-AF51-7B0C6B2FCFBE}" type="datetime1">
              <a:rPr lang="en-US" smtClean="0"/>
              <a:t>10/5/2021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F9EE-4816-4D51-95EF-1282FCD9C36E}" type="datetime1">
              <a:rPr lang="en-US" smtClean="0"/>
              <a:t>10/5/2021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037-7084-4962-8269-B640C08D3253}" type="datetime1">
              <a:rPr lang="en-US" smtClean="0"/>
              <a:t>10/5/2021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into Azure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5E9F-F09B-404C-A202-A8360FF3D475}" type="datetime1">
              <a:rPr lang="en-US" smtClean="0"/>
              <a:t>10/5/2021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7351-D5D1-4FC4-9092-8A81687ABED5}" type="datetime1">
              <a:rPr lang="en-US" smtClean="0"/>
              <a:t>10/5/2021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9358-9C91-4215-BA90-F99BA50F9AD9}" type="datetime1">
              <a:rPr lang="en-US" smtClean="0"/>
              <a:t>10/5/2021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10BF-120F-478A-90DB-CE3BC529CA61}" type="datetime1">
              <a:rPr lang="en-US" smtClean="0"/>
              <a:t>10/5/2021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F67-620E-45F6-9851-7EAD1FE1E105}" type="datetime1">
              <a:rPr lang="en-US" noProof="0" smtClean="0"/>
              <a:t>10/5/2021</a:t>
            </a:fld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6863E098-F8B7-4A09-A87B-D8B44CDBD0A6}" type="datetime1">
              <a:rPr lang="en-US" smtClean="0"/>
              <a:t>10/5/2021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into Azure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ck/n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FEE931F4-DACE-4D23-AE89-70BD204A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6658" y="1162172"/>
            <a:ext cx="8087342" cy="30493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00000" y="1548000"/>
            <a:ext cx="3024000" cy="3024000"/>
          </a:xfrm>
        </p:spPr>
        <p:txBody>
          <a:bodyPr anchor="t">
            <a:normAutofit/>
          </a:bodyPr>
          <a:lstStyle/>
          <a:p>
            <a:r>
              <a:rPr lang="en-GB" sz="2400" dirty="0" err="1"/>
              <a:t>Unittesting</a:t>
            </a:r>
            <a:r>
              <a:rPr lang="en-GB" sz="2400" dirty="0"/>
              <a:t> with JavaScript and TypeScript – Mocking</a:t>
            </a:r>
            <a:br>
              <a:rPr lang="en-GB" sz="2400" dirty="0"/>
            </a:br>
            <a:br>
              <a:rPr lang="en-GB" sz="2400" dirty="0"/>
            </a:b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– Jest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34213"/>
          </a:xfrm>
        </p:spPr>
        <p:txBody>
          <a:bodyPr/>
          <a:lstStyle/>
          <a:p>
            <a:r>
              <a:rPr lang="en-US" dirty="0"/>
              <a:t>Mocking local module function + spy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7323B7-52D0-45F5-AC76-17680875E432}"/>
              </a:ext>
            </a:extLst>
          </p:cNvPr>
          <p:cNvSpPr txBox="1"/>
          <p:nvPr/>
        </p:nvSpPr>
        <p:spPr>
          <a:xfrm>
            <a:off x="891444" y="1270213"/>
            <a:ext cx="684460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en-US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'../shared/commands'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commands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require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'../shared/commands'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</a:p>
          <a:p>
            <a:r>
              <a:rPr lang="en-US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describe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('Sending commands</a:t>
            </a:r>
            <a:r>
              <a:rPr lang="en-US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() </a:t>
            </a:r>
            <a:r>
              <a:rPr lang="en-US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beforeEach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clearAllMocks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should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call 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send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command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once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sendCommand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spyOn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commands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sendConfigCommandToDevice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mockImplementation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({ status: 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200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}))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expect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sendCommand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toHaveBeenCalledTimes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}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}</a:t>
            </a:r>
            <a:endParaRPr lang="nl-NL" sz="10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– Advanced examples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91602"/>
          </a:xfrm>
        </p:spPr>
        <p:txBody>
          <a:bodyPr/>
          <a:lstStyle/>
          <a:p>
            <a:r>
              <a:rPr lang="en-US" dirty="0"/>
              <a:t>Mocking Azure SDK – only part </a:t>
            </a:r>
            <a:r>
              <a:rPr lang="en-US"/>
              <a:t>of 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7323B7-52D0-45F5-AC76-17680875E432}"/>
              </a:ext>
            </a:extLst>
          </p:cNvPr>
          <p:cNvSpPr txBox="1"/>
          <p:nvPr/>
        </p:nvSpPr>
        <p:spPr>
          <a:xfrm>
            <a:off x="891444" y="1270213"/>
            <a:ext cx="6844609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7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7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dpslib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7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require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azure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iot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provisioning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-service'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azure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iot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provisioning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-service'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() </a:t>
            </a:r>
            <a:r>
              <a:rPr lang="nl-NL" sz="7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7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...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requireActual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azure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iot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provisioning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-service'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)),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ProvisioningServiceClient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fromConnectionString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mockImplementation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7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getIndividualEnrollment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mockReturnValue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responseBody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registrationId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'ecm-testdevice-00001'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registrationState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registrationId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'ecm-testdevice-00001'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status: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unassigned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endParaRPr lang="nl-NL" sz="7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},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attestation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{},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initialTwin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tags: {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  type: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ecm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manufacturerDeviceId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'ECM-TST00001'</a:t>
            </a:r>
            <a:endParaRPr lang="nl-NL" sz="7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}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},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etag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'device-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etag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provisioningStatus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enabled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createdDateTimeUtc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'2020-05-29T12:59:50.4105435Z'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lastUpdatedDateTimeUtc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'2020-06-08T13:54:37.0966763Z'</a:t>
            </a:r>
            <a:endParaRPr lang="nl-NL" sz="7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}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}),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createOrUpdateIndividualEnrollment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7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mockReturnValue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({ </a:t>
            </a:r>
            <a:r>
              <a:rPr lang="nl-NL" sz="7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message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7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'OK'</a:t>
            </a:r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})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}))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</a:t>
            </a:r>
          </a:p>
          <a:p>
            <a:r>
              <a:rPr lang="nl-NL" sz="7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364655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– Advanced examples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91602"/>
          </a:xfrm>
        </p:spPr>
        <p:txBody>
          <a:bodyPr/>
          <a:lstStyle/>
          <a:p>
            <a:r>
              <a:rPr lang="en-US" dirty="0"/>
              <a:t>Mocking Azure SDK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7323B7-52D0-45F5-AC76-17680875E432}"/>
              </a:ext>
            </a:extLst>
          </p:cNvPr>
          <p:cNvSpPr txBox="1"/>
          <p:nvPr/>
        </p:nvSpPr>
        <p:spPr>
          <a:xfrm>
            <a:off x="891444" y="1270213"/>
            <a:ext cx="6844609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it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should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created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log,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archive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and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failed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file'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8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</a:t>
            </a:r>
            <a:r>
              <a:rPr lang="nl-NL" sz="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dpslib.</a:t>
            </a:r>
            <a:r>
              <a:rPr lang="nl-NL" sz="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ProvisioningServiceClient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fromConnectionString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mockImplementation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getIndividualEnrollment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mockReturnValue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responseBody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registrationId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'ecm-device-00011'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registrationState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registrationId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'ecm-device-00011'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status: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unassigned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endParaRPr lang="nl-NL" sz="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},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attestation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{},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initialTwin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tags: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  type: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ecm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manufacturerDeviceId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'P2020-002AA'</a:t>
            </a:r>
            <a:endParaRPr lang="nl-NL" sz="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  }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},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etag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'device-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etag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provisioningStatus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enabled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createdDateTimeUtc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'2020-05-29T12:59:50.4105435Z'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lastUpdatedDateTimeUtc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'2020-06-08T13:54:37.0966763Z'</a:t>
            </a:r>
            <a:endParaRPr lang="nl-NL" sz="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}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}),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createOrUpdateIndividualEnrollment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mockImplementation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8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throw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Error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`Error {"errorCode":400004,"trackingId":"1","message":"The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certificate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is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not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a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valid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base64 string 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.","</a:t>
            </a:r>
            <a:r>
              <a:rPr lang="nl-NL" sz="8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timestampUtc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":"${</a:t>
            </a:r>
            <a:r>
              <a:rPr lang="nl-NL" sz="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Date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().</a:t>
            </a:r>
            <a:r>
              <a:rPr lang="nl-NL" sz="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toISOString</a:t>
            </a:r>
            <a:r>
              <a:rPr lang="nl-NL" sz="8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()}"}`</a:t>
            </a:r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})</a:t>
            </a:r>
          </a:p>
          <a:p>
            <a:r>
              <a:rPr lang="nl-NL" sz="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}))</a:t>
            </a:r>
          </a:p>
          <a:p>
            <a:r>
              <a:rPr lang="nl-NL" sz="8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  <a:endParaRPr lang="nl-NL" sz="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Mocking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Mocking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Next LT Pro" panose="020B0604020202020204" pitchFamily="34" charset="0"/>
              </a:rPr>
              <a:t>“In a unit test, mock objects can simulate the behavior of complex, real objects and are therefore useful when a real object is impractical or impossible to incorporate into a unit test” </a:t>
            </a:r>
            <a:br>
              <a:rPr lang="en-US" i="1" dirty="0">
                <a:solidFill>
                  <a:schemeClr val="bg2">
                    <a:lumMod val="50000"/>
                  </a:schemeClr>
                </a:solidFill>
                <a:latin typeface="Avenir Next LT Pro" panose="020B0604020202020204" pitchFamily="34" charset="0"/>
              </a:rPr>
            </a:br>
            <a:br>
              <a:rPr lang="en-US" i="1" dirty="0">
                <a:solidFill>
                  <a:schemeClr val="bg2">
                    <a:lumMod val="50000"/>
                  </a:schemeClr>
                </a:solidFill>
                <a:latin typeface="Avenir Next LT Pro" panose="020B0604020202020204" pitchFamily="34" charset="0"/>
              </a:rPr>
            </a:b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Next LT Pro" panose="020B0604020202020204" pitchFamily="34" charset="0"/>
              </a:rPr>
              <a:t>(Wikipedia)</a:t>
            </a:r>
          </a:p>
          <a:p>
            <a:pPr marL="0" indent="0" algn="ctr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  <a:latin typeface="Avenir Next LT Pro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- when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your code has a dependency on an external object which you do not you want to test or is not (easily) available (or does not exist yet)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 want to perform isolated unit tests, so only the function/method at hand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 need to check states which are difficult to create or reproduce (like different kinds of </a:t>
            </a:r>
            <a:r>
              <a:rPr lang="en-US" dirty="0" err="1"/>
              <a:t>i</a:t>
            </a:r>
            <a:r>
              <a:rPr lang="en-US" dirty="0"/>
              <a:t>/o errors)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your code modifies other objects (and can not be easily reverted or has impact on others)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- tools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259180" cy="3780000"/>
          </a:xfrm>
        </p:spPr>
        <p:txBody>
          <a:bodyPr/>
          <a:lstStyle/>
          <a:p>
            <a:r>
              <a:rPr lang="en-US" dirty="0"/>
              <a:t>Jest – has built-in mocking</a:t>
            </a:r>
          </a:p>
          <a:p>
            <a:r>
              <a:rPr lang="en-US" dirty="0"/>
              <a:t>Nock – for HTTP server mocking</a:t>
            </a:r>
          </a:p>
          <a:p>
            <a:r>
              <a:rPr lang="en-US" dirty="0"/>
              <a:t>Docker – optional, when you want / need to use local applications like a database</a:t>
            </a:r>
          </a:p>
          <a:p>
            <a:r>
              <a:rPr lang="en-US" dirty="0"/>
              <a:t>When not using jest, but another test framework like Mocha or Jasmine, you can use Sinon.js (spies, stubs, mocks, fakes)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- Nock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9196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https://github.com/nock/nock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B5187F0-88D9-4AA2-82CB-2254A9E6EA23}"/>
              </a:ext>
            </a:extLst>
          </p:cNvPr>
          <p:cNvSpPr/>
          <p:nvPr/>
        </p:nvSpPr>
        <p:spPr>
          <a:xfrm>
            <a:off x="959930" y="3004999"/>
            <a:ext cx="3300946" cy="52739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2895073-536A-4945-A5E9-4086D0EFEC6F}"/>
              </a:ext>
            </a:extLst>
          </p:cNvPr>
          <p:cNvSpPr txBox="1"/>
          <p:nvPr/>
        </p:nvSpPr>
        <p:spPr>
          <a:xfrm>
            <a:off x="719999" y="1338184"/>
            <a:ext cx="8260851" cy="2877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should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return OK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with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body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when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performing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a GET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request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responseBody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license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key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mit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name: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'MIT License'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spdx_id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'MIT'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url: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'https://api.github.com/licenses/mit'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node_id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'MDc6TGljZW5zZTEz'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}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}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nock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'https://api.github.com'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.</a:t>
            </a:r>
            <a:r>
              <a:rPr lang="nl-NL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get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'/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repos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atom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atom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license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.</a:t>
            </a:r>
            <a:r>
              <a:rPr lang="nl-NL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reply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200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responseBody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await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axios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get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'https://api.github.com/repos/atom/atom/license'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expect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.status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toBe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200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expect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.data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toEqual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responseBody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})</a:t>
            </a:r>
          </a:p>
        </p:txBody>
      </p:sp>
    </p:spTree>
    <p:extLst>
      <p:ext uri="{BB962C8B-B14F-4D97-AF65-F5344CB8AC3E}">
        <p14:creationId xmlns:p14="http://schemas.microsoft.com/office/powerpoint/2010/main" val="33706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- Nock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61613"/>
          </a:xfrm>
        </p:spPr>
        <p:txBody>
          <a:bodyPr/>
          <a:lstStyle/>
          <a:p>
            <a:r>
              <a:rPr lang="en-US" dirty="0"/>
              <a:t>Example POST with error (using </a:t>
            </a:r>
            <a:r>
              <a:rPr lang="en-US" dirty="0" err="1"/>
              <a:t>axios</a:t>
            </a:r>
            <a:r>
              <a:rPr lang="en-US" dirty="0"/>
              <a:t> library)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8BADF49-7AD5-4472-A663-18E660258CF5}"/>
              </a:ext>
            </a:extLst>
          </p:cNvPr>
          <p:cNvSpPr/>
          <p:nvPr/>
        </p:nvSpPr>
        <p:spPr>
          <a:xfrm>
            <a:off x="1202759" y="1419027"/>
            <a:ext cx="6434947" cy="133935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2895073-536A-4945-A5E9-4086D0EFEC6F}"/>
              </a:ext>
            </a:extLst>
          </p:cNvPr>
          <p:cNvSpPr txBox="1"/>
          <p:nvPr/>
        </p:nvSpPr>
        <p:spPr>
          <a:xfrm>
            <a:off x="909708" y="1236362"/>
            <a:ext cx="7704001" cy="321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should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return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an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error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when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an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invalid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POST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request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is made'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nock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'https://localhost:3000'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.</a:t>
            </a:r>
            <a:r>
              <a:rPr lang="nl-NL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post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'/user'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.</a:t>
            </a:r>
            <a:r>
              <a:rPr lang="nl-NL" sz="11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reply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nl-NL" sz="1100" b="0" dirty="0" err="1">
                <a:solidFill>
                  <a:srgbClr val="E36209"/>
                </a:solidFill>
                <a:effectLst/>
                <a:latin typeface="Cascadia Code" panose="020B0609020000020004" pitchFamily="49" charset="0"/>
              </a:rPr>
              <a:t>uri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E36209"/>
                </a:solidFill>
                <a:effectLst/>
                <a:latin typeface="Cascadia Code" panose="020B0609020000020004" pitchFamily="49" charset="0"/>
              </a:rPr>
              <a:t>requestBody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[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400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 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Request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body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invalid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: ${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JSON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stringify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E36209"/>
                </a:solidFill>
                <a:effectLst/>
                <a:latin typeface="Cascadia Code" panose="020B0609020000020004" pitchFamily="49" charset="0"/>
              </a:rPr>
              <a:t>requestBody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)}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uri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${</a:t>
            </a:r>
            <a:r>
              <a:rPr lang="nl-NL" sz="1100" b="0" dirty="0" err="1">
                <a:solidFill>
                  <a:srgbClr val="E36209"/>
                </a:solidFill>
                <a:effectLst/>
                <a:latin typeface="Cascadia Code" panose="020B0609020000020004" pitchFamily="49" charset="0"/>
              </a:rPr>
              <a:t>uri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}.`</a:t>
            </a:r>
            <a:endParaRPr lang="nl-NL" sz="11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  ]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})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expect.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assertions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 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firstName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'Jan'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lastName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: 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'Jansen'</a:t>
            </a:r>
            <a:r>
              <a:rPr lang="nl-NL" sz="1100" dirty="0">
                <a:solidFill>
                  <a:srgbClr val="24292E"/>
                </a:solidFill>
                <a:latin typeface="Cascadia Code" panose="020B0609020000020004" pitchFamily="49" charset="0"/>
              </a:rPr>
              <a:t> 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try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resp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await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axios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post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'https://localhost:3000/user'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} </a:t>
            </a:r>
            <a:r>
              <a:rPr lang="nl-NL" sz="11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catch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(error) {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expect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error.response.status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toBe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400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  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expect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error.response.data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toBe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Request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body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invalid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: ${</a:t>
            </a:r>
            <a:r>
              <a:rPr lang="nl-NL" sz="11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JSON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1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stringify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1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)}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1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uri</a:t>
            </a:r>
            <a:r>
              <a:rPr lang="nl-NL" sz="11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/user.`</a:t>
            </a:r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}</a:t>
            </a:r>
          </a:p>
          <a:p>
            <a:r>
              <a:rPr lang="nl-NL" sz="11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})</a:t>
            </a:r>
          </a:p>
        </p:txBody>
      </p:sp>
    </p:spTree>
    <p:extLst>
      <p:ext uri="{BB962C8B-B14F-4D97-AF65-F5344CB8AC3E}">
        <p14:creationId xmlns:p14="http://schemas.microsoft.com/office/powerpoint/2010/main" val="3102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– Jest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34213"/>
          </a:xfrm>
        </p:spPr>
        <p:txBody>
          <a:bodyPr/>
          <a:lstStyle/>
          <a:p>
            <a:r>
              <a:rPr lang="en-US" dirty="0"/>
              <a:t>Mocking database call (influx) – when not interested in result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7323B7-52D0-45F5-AC76-17680875E432}"/>
              </a:ext>
            </a:extLst>
          </p:cNvPr>
          <p:cNvSpPr txBox="1"/>
          <p:nvPr/>
        </p:nvSpPr>
        <p:spPr>
          <a:xfrm>
            <a:off x="891444" y="1270213"/>
            <a:ext cx="684460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InfluxDB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}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require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</a:p>
          <a:p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describe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'Write </a:t>
            </a:r>
            <a:r>
              <a:rPr lang="nl-NL" sz="10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to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()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beforeAll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function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{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InfluxDB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prototype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endParaRPr lang="nl-NL" sz="10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mockReturnValueOnce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Promise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resolve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nl-NL" sz="10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should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to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  }</a:t>
            </a:r>
          </a:p>
          <a:p>
            <a:endParaRPr lang="nl-NL" sz="10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F6323-9662-45AF-8C19-F73538E7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– Jest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3F89A-F450-45CC-98BC-2B95669B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34213"/>
          </a:xfrm>
        </p:spPr>
        <p:txBody>
          <a:bodyPr/>
          <a:lstStyle/>
          <a:p>
            <a:r>
              <a:rPr lang="en-US" dirty="0"/>
              <a:t>Mocking database call (influx) – raising errors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DA86F-F7CD-422D-98E1-4CEDD9A1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8AAF8B9-9FD1-4A32-B17F-61043948A178}"/>
              </a:ext>
            </a:extLst>
          </p:cNvPr>
          <p:cNvSpPr txBox="1"/>
          <p:nvPr/>
        </p:nvSpPr>
        <p:spPr>
          <a:xfrm>
            <a:off x="5348514" y="4960458"/>
            <a:ext cx="279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900" dirty="0" err="1">
                <a:solidFill>
                  <a:schemeClr val="bg1"/>
                </a:solidFill>
              </a:rPr>
              <a:t>Unittesting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with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JavaScript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and</a:t>
            </a:r>
            <a:r>
              <a:rPr lang="nl-NL" sz="900" dirty="0">
                <a:solidFill>
                  <a:schemeClr val="bg1"/>
                </a:solidFill>
              </a:rPr>
              <a:t> </a:t>
            </a:r>
            <a:r>
              <a:rPr lang="nl-NL" sz="900" dirty="0" err="1">
                <a:solidFill>
                  <a:schemeClr val="bg1"/>
                </a:solidFill>
              </a:rPr>
              <a:t>TypeScript</a:t>
            </a:r>
            <a:endParaRPr lang="LID4096" sz="9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7323B7-52D0-45F5-AC76-17680875E432}"/>
              </a:ext>
            </a:extLst>
          </p:cNvPr>
          <p:cNvSpPr txBox="1"/>
          <p:nvPr/>
        </p:nvSpPr>
        <p:spPr>
          <a:xfrm>
            <a:off x="891444" y="1270213"/>
            <a:ext cx="6844609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…</a:t>
            </a:r>
          </a:p>
          <a:p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InfluxDB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}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require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'influx'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</a:p>
          <a:p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describe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'Write </a:t>
            </a:r>
            <a:r>
              <a:rPr lang="nl-NL" sz="1000" b="0" dirty="0" err="1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to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 influx - error handling'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 ()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{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beforeAll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async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function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() {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jest.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fn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InfluxDB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prototype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endParaRPr lang="nl-NL" sz="10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 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writePoints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mockImplementationOnce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(() </a:t>
            </a:r>
            <a:r>
              <a:rPr lang="nl-NL" sz="10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nl-NL" sz="1000" b="0" dirty="0" err="1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Promise</a:t>
            </a:r>
            <a:r>
              <a:rPr lang="nl-NL" sz="10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nl-NL" sz="10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reject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Error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nl-NL" sz="1000" b="0" dirty="0">
                <a:solidFill>
                  <a:srgbClr val="032F62"/>
                </a:solidFill>
                <a:effectLst/>
                <a:latin typeface="Cascadia Code" panose="020B0609020000020004" pitchFamily="49" charset="0"/>
              </a:rPr>
              <a:t>'Influx error'</a:t>
            </a:r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nl-NL" sz="10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 })</a:t>
            </a:r>
          </a:p>
          <a:p>
            <a:r>
              <a:rPr lang="nl-NL" sz="1000" dirty="0">
                <a:solidFill>
                  <a:srgbClr val="24292E"/>
                </a:solidFill>
                <a:latin typeface="Cascadia Code" panose="020B0609020000020004" pitchFamily="49" charset="0"/>
              </a:rPr>
              <a:t>…</a:t>
            </a:r>
            <a:endParaRPr lang="nl-NL" sz="10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5" ma:contentTypeDescription="Een nieuw document maken." ma:contentTypeScope="" ma:versionID="f65e443e332bc496d48292f459951bc1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bf3e78c1e6720db67224953a35385c11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53586-D9AD-4A7C-AE25-8F164514A81A}">
  <ds:schemaRefs>
    <ds:schemaRef ds:uri="c0096d71-547d-4042-b14d-b0c176c18ef9"/>
    <ds:schemaRef ds:uri="c4a3eb09-d3f0-4928-b094-498861f3a0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567307-DDD5-46F4-A2D8-7ED89742FCEC}">
  <ds:schemaRefs>
    <ds:schemaRef ds:uri="c0096d71-547d-4042-b14d-b0c176c18ef9"/>
    <ds:schemaRef ds:uri="c4a3eb09-d3f0-4928-b094-498861f3a0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9226</TotalTime>
  <Words>1958</Words>
  <Application>Microsoft Office PowerPoint</Application>
  <PresentationFormat>Diavoorstelling (16:9)</PresentationFormat>
  <Paragraphs>204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Cascadia Code</vt:lpstr>
      <vt:lpstr>Office-thema</vt:lpstr>
      <vt:lpstr>Unittesting with JavaScript and TypeScript – Mocking  </vt:lpstr>
      <vt:lpstr>Mocking</vt:lpstr>
      <vt:lpstr>Mocking</vt:lpstr>
      <vt:lpstr>Mocking - when</vt:lpstr>
      <vt:lpstr>Mocking - tools</vt:lpstr>
      <vt:lpstr>Mocking - Nock</vt:lpstr>
      <vt:lpstr>Mocking - Nock</vt:lpstr>
      <vt:lpstr>Mocking – Jest</vt:lpstr>
      <vt:lpstr>Mocking – Jest</vt:lpstr>
      <vt:lpstr>Mocking – Jest</vt:lpstr>
      <vt:lpstr>Mocking – Advanced examples</vt:lpstr>
      <vt:lpstr>Mocking – Advanced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new:  Azure  Cloud Native</dc:title>
  <dc:creator>Henk Jan van Wijk</dc:creator>
  <cp:lastModifiedBy>Henk Jan Van Wijk</cp:lastModifiedBy>
  <cp:revision>3</cp:revision>
  <dcterms:created xsi:type="dcterms:W3CDTF">2021-02-28T23:11:12Z</dcterms:created>
  <dcterms:modified xsi:type="dcterms:W3CDTF">2021-10-05T16:27:04Z</dcterms:modified>
</cp:coreProperties>
</file>