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12"/>
  </p:notesMasterIdLst>
  <p:sldIdLst>
    <p:sldId id="297" r:id="rId5"/>
    <p:sldId id="273" r:id="rId6"/>
    <p:sldId id="282" r:id="rId7"/>
    <p:sldId id="295" r:id="rId8"/>
    <p:sldId id="293" r:id="rId9"/>
    <p:sldId id="296" r:id="rId10"/>
    <p:sldId id="298" r:id="rId11"/>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07"/>
  </p:normalViewPr>
  <p:slideViewPr>
    <p:cSldViewPr snapToGrid="0" snapToObjects="1">
      <p:cViewPr varScale="1">
        <p:scale>
          <a:sx n="113" d="100"/>
          <a:sy n="113" d="100"/>
        </p:scale>
        <p:origin x="607"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2FCE7-7AFA-9242-BECB-A61CE0BE95A1}" type="datetimeFigureOut">
              <a:rPr lang="nl-NL" smtClean="0"/>
              <a:t>8-3-2019</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B967C-E8DF-AF4B-9B57-A68D256EEC90}" type="slidenum">
              <a:rPr lang="nl-NL" smtClean="0"/>
              <a:t>‹nr.›</a:t>
            </a:fld>
            <a:endParaRPr lang="nl-NL"/>
          </a:p>
        </p:txBody>
      </p:sp>
    </p:spTree>
    <p:extLst>
      <p:ext uri="{BB962C8B-B14F-4D97-AF65-F5344CB8AC3E}">
        <p14:creationId xmlns:p14="http://schemas.microsoft.com/office/powerpoint/2010/main" val="5887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8000" y="108000"/>
            <a:ext cx="2880360" cy="649224"/>
          </a:xfrm>
          <a:prstGeom prst="rect">
            <a:avLst/>
          </a:prstGeom>
        </p:spPr>
      </p:pic>
    </p:spTree>
    <p:extLst>
      <p:ext uri="{BB962C8B-B14F-4D97-AF65-F5344CB8AC3E}">
        <p14:creationId xmlns:p14="http://schemas.microsoft.com/office/powerpoint/2010/main" val="75345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met foto">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9"/>
            <a:ext cx="7703999" cy="1944000"/>
          </a:xfrm>
        </p:spPr>
        <p:txBody>
          <a:bodyPr anchor="t" anchorCtr="0"/>
          <a:lstStyle>
            <a:lvl1pPr>
              <a:lnSpc>
                <a:spcPct val="105000"/>
              </a:lnSpc>
              <a:defRPr sz="3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A9710CDB-38B1-8E43-A846-6FE3B07A872E}" type="datetime1">
              <a:rPr lang="en-US" noProof="0" smtClean="0"/>
              <a:t>3/8/2019</a:t>
            </a:fld>
            <a:endParaRPr lang="nl-NL" noProof="0" dirty="0"/>
          </a:p>
        </p:txBody>
      </p:sp>
      <p:sp>
        <p:nvSpPr>
          <p:cNvPr id="6" name="Footer Placeholder 5"/>
          <p:cNvSpPr>
            <a:spLocks noGrp="1"/>
          </p:cNvSpPr>
          <p:nvPr>
            <p:ph type="ftr" sz="quarter" idx="11"/>
          </p:nvPr>
        </p:nvSpPr>
        <p:spPr/>
        <p:txBody>
          <a:bodyPr/>
          <a:lstStyle/>
          <a:p>
            <a:r>
              <a:rPr lang="nl-NL" noProof="0"/>
              <a:t>Titel van de presentatie</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‹nr.›</a:t>
            </a:fld>
            <a:endParaRPr lang="nl-NL" noProof="0" dirty="0"/>
          </a:p>
        </p:txBody>
      </p:sp>
      <p:sp>
        <p:nvSpPr>
          <p:cNvPr id="9" name="Picture Placeholder 2"/>
          <p:cNvSpPr>
            <a:spLocks noGrp="1" noChangeAspect="1"/>
          </p:cNvSpPr>
          <p:nvPr>
            <p:ph type="pic" idx="1" hasCustomPrompt="1"/>
          </p:nvPr>
        </p:nvSpPr>
        <p:spPr>
          <a:xfrm>
            <a:off x="6912000" y="3096038"/>
            <a:ext cx="1512000" cy="1512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noProof="0" dirty="0"/>
              <a:t>Foto</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8000" y="108000"/>
            <a:ext cx="2880360" cy="649224"/>
          </a:xfrm>
          <a:prstGeom prst="rect">
            <a:avLst/>
          </a:prstGeom>
        </p:spPr>
      </p:pic>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tekst">
    <p:spTree>
      <p:nvGrpSpPr>
        <p:cNvPr id="1" name=""/>
        <p:cNvGrpSpPr/>
        <p:nvPr/>
      </p:nvGrpSpPr>
      <p:grpSpPr>
        <a:xfrm>
          <a:off x="0" y="0"/>
          <a:ext cx="0" cy="0"/>
          <a:chOff x="0" y="0"/>
          <a:chExt cx="0" cy="0"/>
        </a:xfrm>
      </p:grpSpPr>
      <p:sp>
        <p:nvSpPr>
          <p:cNvPr id="9" name="Rectangle 8"/>
          <p:cNvSpPr/>
          <p:nvPr userDrawn="1"/>
        </p:nvSpPr>
        <p:spPr>
          <a:xfrm>
            <a:off x="0" y="810000"/>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12D8B67E-1464-254D-876A-5A059C6CA686}" type="datetime1">
              <a:rPr lang="en-US" smtClean="0"/>
              <a:t>3/8/2019</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8" name="Picture Placeholder 2"/>
          <p:cNvSpPr>
            <a:spLocks noGrp="1"/>
          </p:cNvSpPr>
          <p:nvPr>
            <p:ph type="pic" idx="13"/>
          </p:nvPr>
        </p:nvSpPr>
        <p:spPr>
          <a:xfrm>
            <a:off x="4644000" y="810001"/>
            <a:ext cx="4500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958155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fiek met tekst">
    <p:spTree>
      <p:nvGrpSpPr>
        <p:cNvPr id="1" name=""/>
        <p:cNvGrpSpPr/>
        <p:nvPr/>
      </p:nvGrpSpPr>
      <p:grpSpPr>
        <a:xfrm>
          <a:off x="0" y="0"/>
          <a:ext cx="0" cy="0"/>
          <a:chOff x="0" y="0"/>
          <a:chExt cx="0" cy="0"/>
        </a:xfrm>
      </p:grpSpPr>
      <p:sp>
        <p:nvSpPr>
          <p:cNvPr id="10" name="Rectangle 9"/>
          <p:cNvSpPr/>
          <p:nvPr userDrawn="1"/>
        </p:nvSpPr>
        <p:spPr>
          <a:xfrm>
            <a:off x="4644000" y="810000"/>
            <a:ext cx="4500000" cy="351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9" name="Rectangle 8"/>
          <p:cNvSpPr/>
          <p:nvPr userDrawn="1"/>
        </p:nvSpPr>
        <p:spPr>
          <a:xfrm>
            <a:off x="0" y="810000"/>
            <a:ext cx="46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1297756A-AF1A-B249-A7CF-A1AE4E86FA38}" type="datetime1">
              <a:rPr lang="en-US" smtClean="0"/>
              <a:t>3/8/2019</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8" name="Picture Placeholder 2"/>
          <p:cNvSpPr>
            <a:spLocks noGrp="1"/>
          </p:cNvSpPr>
          <p:nvPr>
            <p:ph type="pic" idx="13"/>
          </p:nvPr>
        </p:nvSpPr>
        <p:spPr>
          <a:xfrm>
            <a:off x="4644000" y="810001"/>
            <a:ext cx="4500000" cy="3510000"/>
          </a:xfrm>
          <a:no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 met afbeelding">
    <p:spTree>
      <p:nvGrpSpPr>
        <p:cNvPr id="1" name=""/>
        <p:cNvGrpSpPr/>
        <p:nvPr/>
      </p:nvGrpSpPr>
      <p:grpSpPr>
        <a:xfrm>
          <a:off x="0" y="0"/>
          <a:ext cx="0" cy="0"/>
          <a:chOff x="0" y="0"/>
          <a:chExt cx="0" cy="0"/>
        </a:xfrm>
      </p:grpSpPr>
      <p:sp>
        <p:nvSpPr>
          <p:cNvPr id="9" name="Rectangle 8"/>
          <p:cNvSpPr/>
          <p:nvPr userDrawn="1"/>
        </p:nvSpPr>
        <p:spPr>
          <a:xfrm>
            <a:off x="0" y="812798"/>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19998" y="900001"/>
            <a:ext cx="5940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37C8E900-D3BD-ED44-9070-3471A5611DC2}" type="datetime1">
              <a:rPr lang="en-US" smtClean="0"/>
              <a:t>3/8/2019</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8" name="Picture Placeholder 2"/>
          <p:cNvSpPr>
            <a:spLocks noGrp="1"/>
          </p:cNvSpPr>
          <p:nvPr>
            <p:ph type="pic" idx="13"/>
          </p:nvPr>
        </p:nvSpPr>
        <p:spPr>
          <a:xfrm>
            <a:off x="6840000" y="810001"/>
            <a:ext cx="2304000" cy="3510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met Tite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D5A3F-EB4E-3340-8D19-07B028CB11AD}" type="datetime1">
              <a:rPr lang="en-US" smtClean="0"/>
              <a:t>3/8/2019</a:t>
            </a:fld>
            <a:endParaRPr lang="nl-NL"/>
          </a:p>
        </p:txBody>
      </p:sp>
      <p:sp>
        <p:nvSpPr>
          <p:cNvPr id="3" name="Footer Placeholder 2"/>
          <p:cNvSpPr>
            <a:spLocks noGrp="1"/>
          </p:cNvSpPr>
          <p:nvPr>
            <p:ph type="ftr" sz="quarter" idx="11"/>
          </p:nvPr>
        </p:nvSpPr>
        <p:spPr/>
        <p:txBody>
          <a:bodyPr/>
          <a:lstStyle/>
          <a:p>
            <a:r>
              <a:rPr lang="nl-NL"/>
              <a:t>Titel van de presentatie</a:t>
            </a:r>
          </a:p>
        </p:txBody>
      </p:sp>
      <p:sp>
        <p:nvSpPr>
          <p:cNvPr id="4" name="Slide Number Placeholder 3"/>
          <p:cNvSpPr>
            <a:spLocks noGrp="1"/>
          </p:cNvSpPr>
          <p:nvPr>
            <p:ph type="sldNum" sz="quarter" idx="12"/>
          </p:nvPr>
        </p:nvSpPr>
        <p:spPr/>
        <p:txBody>
          <a:bodyPr/>
          <a:lstStyle/>
          <a:p>
            <a:fld id="{14F1411D-0280-154F-AEAC-4C20B7AA46B2}" type="slidenum">
              <a:rPr lang="nl-NL" smtClean="0"/>
              <a:t>‹nr.›</a:t>
            </a:fld>
            <a:endParaRPr lang="nl-NL"/>
          </a:p>
        </p:txBody>
      </p:sp>
      <p:sp>
        <p:nvSpPr>
          <p:cNvPr id="5" name="Title 1"/>
          <p:cNvSpPr>
            <a:spLocks noGrp="1"/>
          </p:cNvSpPr>
          <p:nvPr>
            <p:ph type="title" hasCustomPrompt="1"/>
          </p:nvPr>
        </p:nvSpPr>
        <p:spPr>
          <a:xfrm>
            <a:off x="719999" y="288000"/>
            <a:ext cx="6624000" cy="504000"/>
          </a:xfrm>
        </p:spPr>
        <p:txBody>
          <a:bodyPr/>
          <a:lstStyle/>
          <a:p>
            <a:r>
              <a:rPr lang="nl-NL" dirty="0"/>
              <a:t>TITELSTIJL VAN MODEL BEWERKEN</a:t>
            </a:r>
            <a:endParaRPr lang="en-US" dirty="0"/>
          </a:p>
        </p:txBody>
      </p:sp>
      <p:sp>
        <p:nvSpPr>
          <p:cNvPr id="7" name="Picture Placeholder 2"/>
          <p:cNvSpPr>
            <a:spLocks noGrp="1" noChangeAspect="1"/>
          </p:cNvSpPr>
          <p:nvPr>
            <p:ph type="pic" idx="13"/>
          </p:nvPr>
        </p:nvSpPr>
        <p:spPr>
          <a:xfrm>
            <a:off x="0" y="810001"/>
            <a:ext cx="9144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8000" y="108000"/>
            <a:ext cx="2880360" cy="649224"/>
          </a:xfrm>
          <a:prstGeom prst="rect">
            <a:avLst/>
          </a:prstGeom>
        </p:spPr>
      </p:pic>
      <p:sp>
        <p:nvSpPr>
          <p:cNvPr id="14" name="Text Placeholder 2"/>
          <p:cNvSpPr>
            <a:spLocks noGrp="1"/>
          </p:cNvSpPr>
          <p:nvPr>
            <p:ph type="body" idx="14" hasCustomPrompt="1"/>
          </p:nvPr>
        </p:nvSpPr>
        <p:spPr>
          <a:xfrm>
            <a:off x="719998" y="1080000"/>
            <a:ext cx="4464000" cy="1512000"/>
          </a:xfrm>
        </p:spPr>
        <p:txBody>
          <a:bodyPr anchor="t" anchorCtr="0"/>
          <a:lstStyle>
            <a:lvl1pPr marL="0" indent="0">
              <a:lnSpc>
                <a:spcPct val="85000"/>
              </a:lnSpc>
              <a:buNone/>
              <a:defRPr sz="40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spreker">
    <p:spTree>
      <p:nvGrpSpPr>
        <p:cNvPr id="1" name=""/>
        <p:cNvGrpSpPr/>
        <p:nvPr/>
      </p:nvGrpSpPr>
      <p:grpSpPr>
        <a:xfrm>
          <a:off x="0" y="0"/>
          <a:ext cx="0" cy="0"/>
          <a:chOff x="0" y="0"/>
          <a:chExt cx="0" cy="0"/>
        </a:xfrm>
      </p:grpSpPr>
      <p:sp>
        <p:nvSpPr>
          <p:cNvPr id="13" name="Picture Placeholder 2"/>
          <p:cNvSpPr>
            <a:spLocks noGrp="1" noChangeAspect="1"/>
          </p:cNvSpPr>
          <p:nvPr>
            <p:ph type="pic" idx="13"/>
          </p:nvPr>
        </p:nvSpPr>
        <p:spPr>
          <a:xfrm>
            <a:off x="1" y="810001"/>
            <a:ext cx="9143999" cy="3348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8000" y="108000"/>
            <a:ext cx="2880360" cy="649224"/>
          </a:xfrm>
          <a:prstGeom prst="rect">
            <a:avLst/>
          </a:prstGeom>
        </p:spPr>
      </p:pic>
      <p:sp>
        <p:nvSpPr>
          <p:cNvPr id="12" name="Picture Placeholder 2"/>
          <p:cNvSpPr>
            <a:spLocks noGrp="1"/>
          </p:cNvSpPr>
          <p:nvPr>
            <p:ph type="pic" idx="14" hasCustomPrompt="1"/>
          </p:nvPr>
        </p:nvSpPr>
        <p:spPr>
          <a:xfrm>
            <a:off x="5490000" y="3437998"/>
            <a:ext cx="720000" cy="720000"/>
          </a:xfrm>
          <a:solidFill>
            <a:schemeClr val="bg1">
              <a:lumMod val="85000"/>
            </a:schemeClr>
          </a:solidFill>
        </p:spPr>
        <p:txBody>
          <a:bodyPr lIns="360000" tIns="251999" rIns="360000" anchor="t"/>
          <a:lstStyle>
            <a:lvl1pPr marL="0" indent="0" algn="ctr">
              <a:lnSpc>
                <a:spcPts val="2000"/>
              </a:lnSpc>
              <a:spcBef>
                <a:spcPts val="0"/>
              </a:spcBef>
              <a:buNone/>
              <a:defRPr sz="1400" baseline="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 </a:t>
            </a:r>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kop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1224000"/>
            <a:ext cx="6623999" cy="349199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05216DA-0E4B-CC41-ACBF-76C3BC02E189}" type="datetime1">
              <a:rPr lang="en-US" smtClean="0"/>
              <a:t>3/8/2019</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8" name="Text Placeholder 2"/>
          <p:cNvSpPr>
            <a:spLocks noGrp="1"/>
          </p:cNvSpPr>
          <p:nvPr>
            <p:ph type="body" idx="13"/>
          </p:nvPr>
        </p:nvSpPr>
        <p:spPr>
          <a:xfrm>
            <a:off x="719998" y="936000"/>
            <a:ext cx="6623999"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Tree>
    <p:extLst>
      <p:ext uri="{BB962C8B-B14F-4D97-AF65-F5344CB8AC3E}">
        <p14:creationId xmlns:p14="http://schemas.microsoft.com/office/powerpoint/2010/main" val="177430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936000"/>
            <a:ext cx="6623999" cy="378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779D8D44-D820-BB49-9309-B66E37C4EE70}" type="datetime1">
              <a:rPr lang="en-US" smtClean="0"/>
              <a:t>3/8/2019</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9" name="Text Placeholder 2"/>
          <p:cNvSpPr>
            <a:spLocks noGrp="1"/>
          </p:cNvSpPr>
          <p:nvPr>
            <p:ph type="body" idx="15" hasCustomPrompt="1"/>
          </p:nvPr>
        </p:nvSpPr>
        <p:spPr>
          <a:xfrm>
            <a:off x="5399005" y="1548000"/>
            <a:ext cx="3024000" cy="3024000"/>
          </a:xfrm>
          <a:solidFill>
            <a:schemeClr val="tx2"/>
          </a:solidFill>
        </p:spPr>
        <p:txBody>
          <a:bodyPr lIns="90000" tIns="90000" rIns="72000" bIns="72000" anchor="t" anchorCtr="0"/>
          <a:lstStyle>
            <a:lvl1pPr marL="0" indent="0">
              <a:lnSpc>
                <a:spcPct val="85000"/>
              </a:lnSpc>
              <a:buNone/>
              <a:defRPr sz="2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936000"/>
            <a:ext cx="4464000" cy="378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A4AB6030-B80C-7C4C-B97F-1ADFAB53E146}" type="datetime1">
              <a:rPr lang="en-US" smtClean="0"/>
              <a:t>3/8/2019</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8" name="Subtitle 2"/>
          <p:cNvSpPr>
            <a:spLocks noGrp="1"/>
          </p:cNvSpPr>
          <p:nvPr>
            <p:ph type="subTitle" idx="13"/>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DA73B474-0AB7-8846-BA6A-67033A8CF4FA}" type="datetime1">
              <a:rPr lang="en-US" smtClean="0"/>
              <a:t>3/8/2019</a:t>
            </a:fld>
            <a:endParaRPr lang="nl-NL"/>
          </a:p>
        </p:txBody>
      </p:sp>
      <p:sp>
        <p:nvSpPr>
          <p:cNvPr id="8" name="Footer Placeholder 7"/>
          <p:cNvSpPr>
            <a:spLocks noGrp="1"/>
          </p:cNvSpPr>
          <p:nvPr>
            <p:ph type="ftr" sz="quarter" idx="11"/>
          </p:nvPr>
        </p:nvSpPr>
        <p:spPr/>
        <p:txBody>
          <a:bodyPr/>
          <a:lstStyle/>
          <a:p>
            <a:r>
              <a:rPr lang="nl-NL"/>
              <a:t>Titel van de presentatie</a:t>
            </a:r>
          </a:p>
        </p:txBody>
      </p:sp>
      <p:sp>
        <p:nvSpPr>
          <p:cNvPr id="9" name="Slide Number Placeholder 8"/>
          <p:cNvSpPr>
            <a:spLocks noGrp="1"/>
          </p:cNvSpPr>
          <p:nvPr>
            <p:ph type="sldNum" sz="quarter" idx="12"/>
          </p:nvPr>
        </p:nvSpPr>
        <p:spPr/>
        <p:txBody>
          <a:bodyPr/>
          <a:lstStyle/>
          <a:p>
            <a:fld id="{14F1411D-0280-154F-AEAC-4C20B7AA46B2}" type="slidenum">
              <a:rPr lang="nl-NL" smtClean="0"/>
              <a:t>‹nr.›</a:t>
            </a:fld>
            <a:endParaRPr lang="nl-NL"/>
          </a:p>
        </p:txBody>
      </p:sp>
      <p:sp>
        <p:nvSpPr>
          <p:cNvPr id="10" name="Title 1"/>
          <p:cNvSpPr>
            <a:spLocks noGrp="1"/>
          </p:cNvSpPr>
          <p:nvPr>
            <p:ph type="title" hasCustomPrompt="1"/>
          </p:nvPr>
        </p:nvSpPr>
        <p:spPr>
          <a:xfrm>
            <a:off x="719999" y="288000"/>
            <a:ext cx="6624000" cy="504000"/>
          </a:xfrm>
        </p:spPr>
        <p:txBody>
          <a:bodyPr/>
          <a:lstStyle/>
          <a:p>
            <a:r>
              <a:rPr lang="nl-NL" dirty="0"/>
              <a:t>TITELSTIJL VAN MODEL BEWERKEN</a:t>
            </a:r>
            <a:endParaRPr lang="en-US" dirty="0"/>
          </a:p>
        </p:txBody>
      </p:sp>
      <p:sp>
        <p:nvSpPr>
          <p:cNvPr id="11" name="Content Placeholder 2"/>
          <p:cNvSpPr>
            <a:spLocks noGrp="1"/>
          </p:cNvSpPr>
          <p:nvPr>
            <p:ph idx="1"/>
          </p:nvPr>
        </p:nvSpPr>
        <p:spPr>
          <a:xfrm>
            <a:off x="720003" y="1224000"/>
            <a:ext cx="3744993" cy="349199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2" name="Text Placeholder 2"/>
          <p:cNvSpPr>
            <a:spLocks noGrp="1"/>
          </p:cNvSpPr>
          <p:nvPr>
            <p:ph type="body" idx="13"/>
          </p:nvPr>
        </p:nvSpPr>
        <p:spPr>
          <a:xfrm>
            <a:off x="719998"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13" name="Content Placeholder 2"/>
          <p:cNvSpPr>
            <a:spLocks noGrp="1"/>
          </p:cNvSpPr>
          <p:nvPr>
            <p:ph idx="14"/>
          </p:nvPr>
        </p:nvSpPr>
        <p:spPr>
          <a:xfrm>
            <a:off x="4679007" y="1224000"/>
            <a:ext cx="3744993" cy="349199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4" name="Text Placeholder 2"/>
          <p:cNvSpPr>
            <a:spLocks noGrp="1"/>
          </p:cNvSpPr>
          <p:nvPr>
            <p:ph type="body" idx="15"/>
          </p:nvPr>
        </p:nvSpPr>
        <p:spPr>
          <a:xfrm>
            <a:off x="4679004"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Tree>
    <p:extLst>
      <p:ext uri="{BB962C8B-B14F-4D97-AF65-F5344CB8AC3E}">
        <p14:creationId xmlns:p14="http://schemas.microsoft.com/office/powerpoint/2010/main" val="147389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ee kolommen met afbeeldinge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72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5" name="Date Placeholder 4"/>
          <p:cNvSpPr>
            <a:spLocks noGrp="1"/>
          </p:cNvSpPr>
          <p:nvPr>
            <p:ph type="dt" sz="half" idx="10"/>
          </p:nvPr>
        </p:nvSpPr>
        <p:spPr/>
        <p:txBody>
          <a:bodyPr/>
          <a:lstStyle/>
          <a:p>
            <a:fld id="{56BA50C8-7311-E14C-816D-7251E320C8DC}" type="datetime1">
              <a:rPr lang="en-US" smtClean="0"/>
              <a:t>3/8/2019</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8"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9" name="Picture Placeholder 2"/>
          <p:cNvSpPr>
            <a:spLocks noGrp="1" noChangeAspect="1"/>
          </p:cNvSpPr>
          <p:nvPr>
            <p:ph type="pic" idx="13"/>
          </p:nvPr>
        </p:nvSpPr>
        <p:spPr>
          <a:xfrm>
            <a:off x="468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10" name="Content Placeholder 2"/>
          <p:cNvSpPr>
            <a:spLocks noGrp="1"/>
          </p:cNvSpPr>
          <p:nvPr>
            <p:ph idx="14"/>
          </p:nvPr>
        </p:nvSpPr>
        <p:spPr>
          <a:xfrm>
            <a:off x="720003" y="2700000"/>
            <a:ext cx="3743997" cy="2016000"/>
          </a:xfrm>
        </p:spPr>
        <p:txBody>
          <a:bodyPr/>
          <a:lstStyle>
            <a:lvl1pPr>
              <a:defRPr sz="1300"/>
            </a:lvl1pPr>
            <a:lvl2pPr>
              <a:defRPr sz="1300"/>
            </a:lvl2pPr>
            <a:lvl3pPr>
              <a:defRPr sz="1300"/>
            </a:lvl3pPr>
            <a:lvl4pPr>
              <a:defRPr sz="1300"/>
            </a:lvl4pPr>
            <a:lvl5pPr>
              <a:defRPr sz="13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2" name="Text Placeholder 2"/>
          <p:cNvSpPr>
            <a:spLocks noGrp="1"/>
          </p:cNvSpPr>
          <p:nvPr>
            <p:ph type="body" idx="16"/>
          </p:nvPr>
        </p:nvSpPr>
        <p:spPr>
          <a:xfrm>
            <a:off x="719998"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13" name="Content Placeholder 2"/>
          <p:cNvSpPr>
            <a:spLocks noGrp="1"/>
          </p:cNvSpPr>
          <p:nvPr>
            <p:ph idx="17"/>
          </p:nvPr>
        </p:nvSpPr>
        <p:spPr>
          <a:xfrm>
            <a:off x="4680005" y="2700000"/>
            <a:ext cx="3743997" cy="2016000"/>
          </a:xfrm>
        </p:spPr>
        <p:txBody>
          <a:bodyPr/>
          <a:lstStyle>
            <a:lvl1pPr>
              <a:defRPr sz="1300"/>
            </a:lvl1pPr>
            <a:lvl2pPr>
              <a:defRPr sz="1300"/>
            </a:lvl2pPr>
            <a:lvl3pPr>
              <a:defRPr sz="1300"/>
            </a:lvl3pPr>
            <a:lvl4pPr>
              <a:defRPr sz="1300"/>
            </a:lvl4pPr>
            <a:lvl5pPr>
              <a:defRPr sz="13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4" name="Text Placeholder 2"/>
          <p:cNvSpPr>
            <a:spLocks noGrp="1"/>
          </p:cNvSpPr>
          <p:nvPr>
            <p:ph type="body" idx="18"/>
          </p:nvPr>
        </p:nvSpPr>
        <p:spPr>
          <a:xfrm>
            <a:off x="4680000"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Tree>
    <p:extLst>
      <p:ext uri="{BB962C8B-B14F-4D97-AF65-F5344CB8AC3E}">
        <p14:creationId xmlns:p14="http://schemas.microsoft.com/office/powerpoint/2010/main" val="188434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8"/>
            <a:ext cx="7703999" cy="2520000"/>
          </a:xfrm>
        </p:spPr>
        <p:txBody>
          <a:bodyPr anchor="t" anchorCtr="0"/>
          <a:lstStyle>
            <a:lvl1pPr>
              <a:lnSpc>
                <a:spcPct val="105000"/>
              </a:lnSpc>
              <a:defRPr sz="3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A9710CDB-38B1-8E43-A846-6FE3B07A872E}" type="datetime1">
              <a:rPr lang="en-US" noProof="0" smtClean="0"/>
              <a:t>3/8/2019</a:t>
            </a:fld>
            <a:endParaRPr lang="nl-NL" noProof="0" dirty="0"/>
          </a:p>
        </p:txBody>
      </p:sp>
      <p:sp>
        <p:nvSpPr>
          <p:cNvPr id="6" name="Footer Placeholder 5"/>
          <p:cNvSpPr>
            <a:spLocks noGrp="1"/>
          </p:cNvSpPr>
          <p:nvPr>
            <p:ph type="ftr" sz="quarter" idx="11"/>
          </p:nvPr>
        </p:nvSpPr>
        <p:spPr/>
        <p:txBody>
          <a:bodyPr/>
          <a:lstStyle/>
          <a:p>
            <a:r>
              <a:rPr lang="nl-NL" noProof="0"/>
              <a:t>Titel van de presentatie</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‹nr.›</a:t>
            </a:fld>
            <a:endParaRPr lang="nl-NL" noProof="0" dirty="0"/>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8000" y="108000"/>
            <a:ext cx="2880360" cy="649224"/>
          </a:xfrm>
          <a:prstGeom prst="rect">
            <a:avLst/>
          </a:prstGeom>
        </p:spPr>
      </p:pic>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200000" y="360000"/>
            <a:ext cx="1258824" cy="286512"/>
          </a:xfrm>
          <a:prstGeom prst="rect">
            <a:avLst/>
          </a:prstGeom>
        </p:spPr>
      </p:pic>
      <p:pic>
        <p:nvPicPr>
          <p:cNvPr id="11" name="Picture 10"/>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4966716"/>
            <a:ext cx="9144000" cy="176784"/>
          </a:xfrm>
          <a:prstGeom prst="rect">
            <a:avLst/>
          </a:prstGeom>
          <a:blipFill>
            <a:blip r:embed="rId18">
              <a:alphaModFix amt="45000"/>
            </a:blip>
            <a:stretch>
              <a:fillRect/>
            </a:stretch>
          </a:blipFill>
        </p:spPr>
      </p:pic>
      <p:sp>
        <p:nvSpPr>
          <p:cNvPr id="2" name="Title Placeholder 1"/>
          <p:cNvSpPr>
            <a:spLocks noGrp="1"/>
          </p:cNvSpPr>
          <p:nvPr>
            <p:ph type="title"/>
          </p:nvPr>
        </p:nvSpPr>
        <p:spPr>
          <a:xfrm>
            <a:off x="719999" y="288000"/>
            <a:ext cx="6624000" cy="504000"/>
          </a:xfrm>
          <a:prstGeom prst="rect">
            <a:avLst/>
          </a:prstGeom>
        </p:spPr>
        <p:txBody>
          <a:bodyPr vert="horz" lIns="0" tIns="0" rIns="0" bIns="0" rtlCol="0" anchor="ctr" anchorCtr="0">
            <a:noAutofit/>
          </a:bodyPr>
          <a:lstStyle/>
          <a:p>
            <a:r>
              <a:rPr lang="nl-NL" dirty="0"/>
              <a:t>TITELSTIJL VAN MODEL BEWERKEN</a:t>
            </a:r>
            <a:endParaRPr lang="en-US" dirty="0"/>
          </a:p>
        </p:txBody>
      </p:sp>
      <p:sp>
        <p:nvSpPr>
          <p:cNvPr id="3" name="Text Placeholder 2"/>
          <p:cNvSpPr>
            <a:spLocks noGrp="1"/>
          </p:cNvSpPr>
          <p:nvPr>
            <p:ph type="body" idx="1"/>
          </p:nvPr>
        </p:nvSpPr>
        <p:spPr>
          <a:xfrm>
            <a:off x="720003" y="936000"/>
            <a:ext cx="6623999" cy="3780000"/>
          </a:xfrm>
          <a:prstGeom prst="rect">
            <a:avLst/>
          </a:prstGeom>
        </p:spPr>
        <p:txBody>
          <a:bodyPr vert="horz"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3744000" y="5004000"/>
            <a:ext cx="1224000" cy="108000"/>
          </a:xfrm>
          <a:prstGeom prst="rect">
            <a:avLst/>
          </a:prstGeom>
        </p:spPr>
        <p:txBody>
          <a:bodyPr vert="horz" lIns="0" tIns="0" rIns="0" bIns="0" rtlCol="0" anchor="t" anchorCtr="0">
            <a:noAutofit/>
          </a:bodyPr>
          <a:lstStyle>
            <a:lvl1pPr algn="l">
              <a:defRPr sz="600">
                <a:solidFill>
                  <a:schemeClr val="bg1"/>
                </a:solidFill>
              </a:defRPr>
            </a:lvl1pPr>
          </a:lstStyle>
          <a:p>
            <a:fld id="{E300D605-E2BB-8B4E-A2F3-5A64231C34A6}" type="datetime1">
              <a:rPr lang="en-US" smtClean="0"/>
              <a:t>3/8/2019</a:t>
            </a:fld>
            <a:endParaRPr lang="nl-NL"/>
          </a:p>
        </p:txBody>
      </p:sp>
      <p:sp>
        <p:nvSpPr>
          <p:cNvPr id="5" name="Footer Placeholder 4"/>
          <p:cNvSpPr>
            <a:spLocks noGrp="1"/>
          </p:cNvSpPr>
          <p:nvPr>
            <p:ph type="ftr" sz="quarter" idx="3"/>
          </p:nvPr>
        </p:nvSpPr>
        <p:spPr>
          <a:xfrm>
            <a:off x="4968000" y="5004000"/>
            <a:ext cx="3240000" cy="108000"/>
          </a:xfrm>
          <a:prstGeom prst="rect">
            <a:avLst/>
          </a:prstGeom>
        </p:spPr>
        <p:txBody>
          <a:bodyPr vert="horz" lIns="0" tIns="0" rIns="0" bIns="0" rtlCol="0" anchor="t" anchorCtr="0">
            <a:noAutofit/>
          </a:bodyPr>
          <a:lstStyle>
            <a:lvl1pPr algn="r">
              <a:defRPr sz="600">
                <a:solidFill>
                  <a:schemeClr val="bg1"/>
                </a:solidFill>
              </a:defRPr>
            </a:lvl1pPr>
          </a:lstStyle>
          <a:p>
            <a:r>
              <a:rPr lang="nl-NL"/>
              <a:t>Titel van de presentatie</a:t>
            </a:r>
            <a:endParaRPr lang="nl-NL" dirty="0"/>
          </a:p>
        </p:txBody>
      </p:sp>
      <p:sp>
        <p:nvSpPr>
          <p:cNvPr id="6" name="Slide Number Placeholder 5"/>
          <p:cNvSpPr>
            <a:spLocks noGrp="1"/>
          </p:cNvSpPr>
          <p:nvPr>
            <p:ph type="sldNum" sz="quarter" idx="4"/>
          </p:nvPr>
        </p:nvSpPr>
        <p:spPr>
          <a:xfrm>
            <a:off x="8280000" y="5004000"/>
            <a:ext cx="144000" cy="108000"/>
          </a:xfrm>
          <a:prstGeom prst="rect">
            <a:avLst/>
          </a:prstGeom>
        </p:spPr>
        <p:txBody>
          <a:bodyPr vert="horz" lIns="0" tIns="0" rIns="0" bIns="0" rtlCol="0" anchor="t" anchorCtr="0">
            <a:noAutofit/>
          </a:bodyPr>
          <a:lstStyle>
            <a:lvl1pPr algn="r">
              <a:defRPr sz="600">
                <a:solidFill>
                  <a:schemeClr val="bg1"/>
                </a:solidFill>
              </a:defRPr>
            </a:lvl1pPr>
          </a:lstStyle>
          <a:p>
            <a:fld id="{14F1411D-0280-154F-AEAC-4C20B7AA46B2}" type="slidenum">
              <a:rPr lang="nl-NL" smtClean="0"/>
              <a:pPr/>
              <a:t>‹nr.›</a:t>
            </a:fld>
            <a:endParaRPr lang="nl-NL" dirty="0"/>
          </a:p>
        </p:txBody>
      </p:sp>
      <p:cxnSp>
        <p:nvCxnSpPr>
          <p:cNvPr id="10" name="Straight Connector 9"/>
          <p:cNvCxnSpPr/>
          <p:nvPr userDrawn="1"/>
        </p:nvCxnSpPr>
        <p:spPr>
          <a:xfrm>
            <a:off x="8244000" y="5004000"/>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555708"/>
      </p:ext>
    </p:extLst>
  </p:cSld>
  <p:clrMap bg1="lt1" tx1="dk1" bg2="lt2" tx2="dk2" accent1="accent1" accent2="accent2" accent3="accent3" accent4="accent4" accent5="accent5" accent6="accent6" hlink="hlink" folHlink="folHlink"/>
  <p:sldLayoutIdLst>
    <p:sldLayoutId id="2147483673" r:id="rId1"/>
    <p:sldLayoutId id="2147483690" r:id="rId2"/>
    <p:sldLayoutId id="2147483687" r:id="rId3"/>
    <p:sldLayoutId id="2147483674" r:id="rId4"/>
    <p:sldLayoutId id="2147483689" r:id="rId5"/>
    <p:sldLayoutId id="2147483686" r:id="rId6"/>
    <p:sldLayoutId id="2147483677" r:id="rId7"/>
    <p:sldLayoutId id="2147483681" r:id="rId8"/>
    <p:sldLayoutId id="2147483691" r:id="rId9"/>
    <p:sldLayoutId id="2147483682" r:id="rId10"/>
    <p:sldLayoutId id="2147483680" r:id="rId11"/>
    <p:sldLayoutId id="2147483684" r:id="rId12"/>
    <p:sldLayoutId id="2147483685" r:id="rId13"/>
    <p:sldLayoutId id="2147483688" r:id="rId14"/>
  </p:sldLayoutIdLst>
  <p:hf hdr="0" dt="0"/>
  <p:txStyles>
    <p:titleStyle>
      <a:lvl1pPr algn="l" defTabSz="685800" rtl="0" eaLnBrk="1" latinLnBrk="0" hangingPunct="1">
        <a:lnSpc>
          <a:spcPct val="85000"/>
        </a:lnSpc>
        <a:spcBef>
          <a:spcPct val="0"/>
        </a:spcBef>
        <a:buNone/>
        <a:defRPr sz="1800" b="1" kern="1200">
          <a:solidFill>
            <a:schemeClr val="tx2"/>
          </a:solidFill>
          <a:latin typeface="+mj-lt"/>
          <a:ea typeface="+mj-ea"/>
          <a:cs typeface="+mj-cs"/>
        </a:defRPr>
      </a:lvl1pPr>
    </p:titleStyle>
    <p:body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14.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975EE21-81C6-48CB-B9DE-21908D96F779}"/>
              </a:ext>
            </a:extLst>
          </p:cNvPr>
          <p:cNvSpPr>
            <a:spLocks noGrp="1"/>
          </p:cNvSpPr>
          <p:nvPr>
            <p:ph type="title"/>
          </p:nvPr>
        </p:nvSpPr>
        <p:spPr/>
        <p:txBody>
          <a:bodyPr/>
          <a:lstStyle/>
          <a:p>
            <a:r>
              <a:rPr lang="en-US" dirty="0"/>
              <a:t>Kubernetes container platform</a:t>
            </a:r>
            <a:endParaRPr lang="en-NL" dirty="0"/>
          </a:p>
        </p:txBody>
      </p:sp>
      <p:pic>
        <p:nvPicPr>
          <p:cNvPr id="8" name="Tijdelijke aanduiding voor afbeelding 7">
            <a:extLst>
              <a:ext uri="{FF2B5EF4-FFF2-40B4-BE49-F238E27FC236}">
                <a16:creationId xmlns:a16="http://schemas.microsoft.com/office/drawing/2014/main" id="{A9585DE4-9793-4611-919A-4DA452067348}"/>
              </a:ext>
            </a:extLst>
          </p:cNvPr>
          <p:cNvPicPr>
            <a:picLocks noGrp="1" noChangeAspect="1"/>
          </p:cNvPicPr>
          <p:nvPr>
            <p:ph type="pic" idx="13"/>
          </p:nvPr>
        </p:nvPicPr>
        <p:blipFill>
          <a:blip r:embed="rId2"/>
          <a:srcRect t="11615" b="11615"/>
          <a:stretch>
            <a:fillRect/>
          </a:stretch>
        </p:blipFill>
        <p:spPr/>
      </p:pic>
    </p:spTree>
    <p:extLst>
      <p:ext uri="{BB962C8B-B14F-4D97-AF65-F5344CB8AC3E}">
        <p14:creationId xmlns:p14="http://schemas.microsoft.com/office/powerpoint/2010/main" val="2697372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1C533F31-180B-4FF9-BA49-E3681EF7BF57}"/>
              </a:ext>
            </a:extLst>
          </p:cNvPr>
          <p:cNvSpPr>
            <a:spLocks noGrp="1"/>
          </p:cNvSpPr>
          <p:nvPr>
            <p:ph type="title"/>
          </p:nvPr>
        </p:nvSpPr>
        <p:spPr/>
        <p:txBody>
          <a:bodyPr/>
          <a:lstStyle/>
          <a:p>
            <a:r>
              <a:rPr lang="en-US" dirty="0"/>
              <a:t>pods</a:t>
            </a:r>
            <a:endParaRPr lang="en-NL" dirty="0"/>
          </a:p>
        </p:txBody>
      </p:sp>
      <p:pic>
        <p:nvPicPr>
          <p:cNvPr id="8" name="Afbeelding 7">
            <a:extLst>
              <a:ext uri="{FF2B5EF4-FFF2-40B4-BE49-F238E27FC236}">
                <a16:creationId xmlns:a16="http://schemas.microsoft.com/office/drawing/2014/main" id="{8F8EBC34-C79C-4B1A-9A79-34F116752D35}"/>
              </a:ext>
            </a:extLst>
          </p:cNvPr>
          <p:cNvPicPr>
            <a:picLocks noChangeAspect="1"/>
          </p:cNvPicPr>
          <p:nvPr/>
        </p:nvPicPr>
        <p:blipFill>
          <a:blip r:embed="rId2"/>
          <a:stretch>
            <a:fillRect/>
          </a:stretch>
        </p:blipFill>
        <p:spPr>
          <a:xfrm>
            <a:off x="1040668" y="1328087"/>
            <a:ext cx="2143125" cy="2143125"/>
          </a:xfrm>
          <a:prstGeom prst="rect">
            <a:avLst/>
          </a:prstGeom>
        </p:spPr>
      </p:pic>
      <p:pic>
        <p:nvPicPr>
          <p:cNvPr id="16" name="Afbeelding 15">
            <a:extLst>
              <a:ext uri="{FF2B5EF4-FFF2-40B4-BE49-F238E27FC236}">
                <a16:creationId xmlns:a16="http://schemas.microsoft.com/office/drawing/2014/main" id="{E59519E3-6667-4D36-B70D-E151AD20CABF}"/>
              </a:ext>
            </a:extLst>
          </p:cNvPr>
          <p:cNvPicPr>
            <a:picLocks noChangeAspect="1"/>
          </p:cNvPicPr>
          <p:nvPr/>
        </p:nvPicPr>
        <p:blipFill>
          <a:blip r:embed="rId3"/>
          <a:stretch>
            <a:fillRect/>
          </a:stretch>
        </p:blipFill>
        <p:spPr>
          <a:xfrm>
            <a:off x="3409196" y="1684343"/>
            <a:ext cx="5126294" cy="2056310"/>
          </a:xfrm>
          <a:prstGeom prst="rect">
            <a:avLst/>
          </a:prstGeom>
        </p:spPr>
      </p:pic>
    </p:spTree>
    <p:extLst>
      <p:ext uri="{BB962C8B-B14F-4D97-AF65-F5344CB8AC3E}">
        <p14:creationId xmlns:p14="http://schemas.microsoft.com/office/powerpoint/2010/main" val="1349376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42491D-06D1-4ED7-9C85-E2B1A6803DD4}"/>
              </a:ext>
            </a:extLst>
          </p:cNvPr>
          <p:cNvSpPr>
            <a:spLocks noGrp="1"/>
          </p:cNvSpPr>
          <p:nvPr>
            <p:ph type="title"/>
          </p:nvPr>
        </p:nvSpPr>
        <p:spPr/>
        <p:txBody>
          <a:bodyPr/>
          <a:lstStyle/>
          <a:p>
            <a:r>
              <a:rPr lang="en-US" dirty="0"/>
              <a:t>Logging</a:t>
            </a:r>
            <a:endParaRPr lang="en-NL" dirty="0"/>
          </a:p>
        </p:txBody>
      </p:sp>
      <p:pic>
        <p:nvPicPr>
          <p:cNvPr id="7" name="Tijdelijke aanduiding voor afbeelding 6">
            <a:extLst>
              <a:ext uri="{FF2B5EF4-FFF2-40B4-BE49-F238E27FC236}">
                <a16:creationId xmlns:a16="http://schemas.microsoft.com/office/drawing/2014/main" id="{9EFB314B-0B7C-4040-A5CC-E599D640B10D}"/>
              </a:ext>
            </a:extLst>
          </p:cNvPr>
          <p:cNvPicPr>
            <a:picLocks noGrp="1" noChangeAspect="1"/>
          </p:cNvPicPr>
          <p:nvPr>
            <p:ph type="pic" idx="13"/>
          </p:nvPr>
        </p:nvPicPr>
        <p:blipFill>
          <a:blip r:embed="rId2"/>
          <a:srcRect t="10461" b="10461"/>
          <a:stretch>
            <a:fillRect/>
          </a:stretch>
        </p:blipFill>
        <p:spPr/>
      </p:pic>
    </p:spTree>
    <p:extLst>
      <p:ext uri="{BB962C8B-B14F-4D97-AF65-F5344CB8AC3E}">
        <p14:creationId xmlns:p14="http://schemas.microsoft.com/office/powerpoint/2010/main" val="213951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62619B2-13A4-4BFC-B51A-BB78C0471E5A}"/>
              </a:ext>
            </a:extLst>
          </p:cNvPr>
          <p:cNvSpPr>
            <a:spLocks noGrp="1"/>
          </p:cNvSpPr>
          <p:nvPr>
            <p:ph type="title"/>
          </p:nvPr>
        </p:nvSpPr>
        <p:spPr/>
        <p:txBody>
          <a:bodyPr/>
          <a:lstStyle/>
          <a:p>
            <a:r>
              <a:rPr lang="en-US" dirty="0"/>
              <a:t>ELK </a:t>
            </a:r>
            <a:r>
              <a:rPr lang="en-US" dirty="0" err="1"/>
              <a:t>en</a:t>
            </a:r>
            <a:r>
              <a:rPr lang="en-US" dirty="0"/>
              <a:t> EFK</a:t>
            </a:r>
            <a:endParaRPr lang="en-NL" dirty="0"/>
          </a:p>
        </p:txBody>
      </p:sp>
      <p:pic>
        <p:nvPicPr>
          <p:cNvPr id="14" name="Afbeelding 13">
            <a:extLst>
              <a:ext uri="{FF2B5EF4-FFF2-40B4-BE49-F238E27FC236}">
                <a16:creationId xmlns:a16="http://schemas.microsoft.com/office/drawing/2014/main" id="{C1CFBDE8-3F0D-4600-8BAD-613C38FF6CD4}"/>
              </a:ext>
            </a:extLst>
          </p:cNvPr>
          <p:cNvPicPr>
            <a:picLocks noChangeAspect="1"/>
          </p:cNvPicPr>
          <p:nvPr/>
        </p:nvPicPr>
        <p:blipFill>
          <a:blip r:embed="rId2"/>
          <a:stretch>
            <a:fillRect/>
          </a:stretch>
        </p:blipFill>
        <p:spPr>
          <a:xfrm>
            <a:off x="981073" y="1258565"/>
            <a:ext cx="6661421" cy="3132424"/>
          </a:xfrm>
          <a:prstGeom prst="rect">
            <a:avLst/>
          </a:prstGeom>
        </p:spPr>
      </p:pic>
    </p:spTree>
    <p:extLst>
      <p:ext uri="{BB962C8B-B14F-4D97-AF65-F5344CB8AC3E}">
        <p14:creationId xmlns:p14="http://schemas.microsoft.com/office/powerpoint/2010/main" val="106461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E237F76-8D85-49C2-A26A-118908737EF4}"/>
              </a:ext>
            </a:extLst>
          </p:cNvPr>
          <p:cNvSpPr>
            <a:spLocks noGrp="1"/>
          </p:cNvSpPr>
          <p:nvPr>
            <p:ph type="title"/>
          </p:nvPr>
        </p:nvSpPr>
        <p:spPr/>
        <p:txBody>
          <a:bodyPr/>
          <a:lstStyle/>
          <a:p>
            <a:r>
              <a:rPr lang="en-US" dirty="0"/>
              <a:t>Logging-agent</a:t>
            </a:r>
            <a:endParaRPr lang="en-NL" dirty="0"/>
          </a:p>
        </p:txBody>
      </p:sp>
      <p:pic>
        <p:nvPicPr>
          <p:cNvPr id="20" name="Afbeelding 19">
            <a:extLst>
              <a:ext uri="{FF2B5EF4-FFF2-40B4-BE49-F238E27FC236}">
                <a16:creationId xmlns:a16="http://schemas.microsoft.com/office/drawing/2014/main" id="{F4273D7C-A106-4B18-95BE-97403F14312D}"/>
              </a:ext>
            </a:extLst>
          </p:cNvPr>
          <p:cNvPicPr>
            <a:picLocks noChangeAspect="1"/>
          </p:cNvPicPr>
          <p:nvPr/>
        </p:nvPicPr>
        <p:blipFill>
          <a:blip r:embed="rId2"/>
          <a:stretch>
            <a:fillRect/>
          </a:stretch>
        </p:blipFill>
        <p:spPr>
          <a:xfrm>
            <a:off x="2004257" y="1053594"/>
            <a:ext cx="4498734" cy="3143874"/>
          </a:xfrm>
          <a:prstGeom prst="rect">
            <a:avLst/>
          </a:prstGeom>
        </p:spPr>
      </p:pic>
    </p:spTree>
    <p:extLst>
      <p:ext uri="{BB962C8B-B14F-4D97-AF65-F5344CB8AC3E}">
        <p14:creationId xmlns:p14="http://schemas.microsoft.com/office/powerpoint/2010/main" val="2066195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D143EF-A71B-4718-A6E7-EEB286C75A98}"/>
              </a:ext>
            </a:extLst>
          </p:cNvPr>
          <p:cNvSpPr>
            <a:spLocks noGrp="1"/>
          </p:cNvSpPr>
          <p:nvPr>
            <p:ph type="title"/>
          </p:nvPr>
        </p:nvSpPr>
        <p:spPr/>
        <p:txBody>
          <a:bodyPr/>
          <a:lstStyle/>
          <a:p>
            <a:r>
              <a:rPr lang="en-US" dirty="0"/>
              <a:t>Logstash vs </a:t>
            </a:r>
            <a:r>
              <a:rPr lang="en-US" dirty="0" err="1"/>
              <a:t>Fluentd</a:t>
            </a:r>
            <a:endParaRPr lang="en-NL" dirty="0"/>
          </a:p>
        </p:txBody>
      </p:sp>
      <p:pic>
        <p:nvPicPr>
          <p:cNvPr id="8" name="Afbeelding 7">
            <a:extLst>
              <a:ext uri="{FF2B5EF4-FFF2-40B4-BE49-F238E27FC236}">
                <a16:creationId xmlns:a16="http://schemas.microsoft.com/office/drawing/2014/main" id="{03A3FABC-5EFC-4F39-A1F9-1958537B991E}"/>
              </a:ext>
            </a:extLst>
          </p:cNvPr>
          <p:cNvPicPr>
            <a:picLocks noChangeAspect="1"/>
          </p:cNvPicPr>
          <p:nvPr/>
        </p:nvPicPr>
        <p:blipFill>
          <a:blip r:embed="rId2"/>
          <a:stretch>
            <a:fillRect/>
          </a:stretch>
        </p:blipFill>
        <p:spPr>
          <a:xfrm>
            <a:off x="625872" y="900903"/>
            <a:ext cx="6760185" cy="2688600"/>
          </a:xfrm>
          <a:prstGeom prst="rect">
            <a:avLst/>
          </a:prstGeom>
        </p:spPr>
      </p:pic>
      <p:pic>
        <p:nvPicPr>
          <p:cNvPr id="9" name="Afbeelding 8">
            <a:extLst>
              <a:ext uri="{FF2B5EF4-FFF2-40B4-BE49-F238E27FC236}">
                <a16:creationId xmlns:a16="http://schemas.microsoft.com/office/drawing/2014/main" id="{A339BB9E-44FB-41B3-9763-4FD88583DC33}"/>
              </a:ext>
            </a:extLst>
          </p:cNvPr>
          <p:cNvPicPr>
            <a:picLocks noChangeAspect="1"/>
          </p:cNvPicPr>
          <p:nvPr/>
        </p:nvPicPr>
        <p:blipFill>
          <a:blip r:embed="rId3"/>
          <a:stretch>
            <a:fillRect/>
          </a:stretch>
        </p:blipFill>
        <p:spPr>
          <a:xfrm>
            <a:off x="1332795" y="3450272"/>
            <a:ext cx="6292827" cy="1454039"/>
          </a:xfrm>
          <a:prstGeom prst="rect">
            <a:avLst/>
          </a:prstGeom>
        </p:spPr>
      </p:pic>
    </p:spTree>
    <p:extLst>
      <p:ext uri="{BB962C8B-B14F-4D97-AF65-F5344CB8AC3E}">
        <p14:creationId xmlns:p14="http://schemas.microsoft.com/office/powerpoint/2010/main" val="753150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6445B399-15FB-4E53-84D6-665A0A811FE5}"/>
              </a:ext>
            </a:extLst>
          </p:cNvPr>
          <p:cNvSpPr>
            <a:spLocks noGrp="1"/>
          </p:cNvSpPr>
          <p:nvPr>
            <p:ph type="ftr" sz="quarter" idx="11"/>
          </p:nvPr>
        </p:nvSpPr>
        <p:spPr/>
        <p:txBody>
          <a:bodyPr/>
          <a:lstStyle/>
          <a:p>
            <a:r>
              <a:rPr lang="nl-NL"/>
              <a:t>Titel van de presentatie</a:t>
            </a:r>
          </a:p>
        </p:txBody>
      </p:sp>
      <p:sp>
        <p:nvSpPr>
          <p:cNvPr id="3" name="Tijdelijke aanduiding voor dianummer 2">
            <a:extLst>
              <a:ext uri="{FF2B5EF4-FFF2-40B4-BE49-F238E27FC236}">
                <a16:creationId xmlns:a16="http://schemas.microsoft.com/office/drawing/2014/main" id="{16146747-8977-4045-8B29-86548DC90384}"/>
              </a:ext>
            </a:extLst>
          </p:cNvPr>
          <p:cNvSpPr>
            <a:spLocks noGrp="1"/>
          </p:cNvSpPr>
          <p:nvPr>
            <p:ph type="sldNum" sz="quarter" idx="12"/>
          </p:nvPr>
        </p:nvSpPr>
        <p:spPr/>
        <p:txBody>
          <a:bodyPr/>
          <a:lstStyle/>
          <a:p>
            <a:fld id="{14F1411D-0280-154F-AEAC-4C20B7AA46B2}" type="slidenum">
              <a:rPr lang="nl-NL" smtClean="0"/>
              <a:t>7</a:t>
            </a:fld>
            <a:endParaRPr lang="nl-NL"/>
          </a:p>
        </p:txBody>
      </p:sp>
      <p:sp>
        <p:nvSpPr>
          <p:cNvPr id="4" name="Titel 3">
            <a:extLst>
              <a:ext uri="{FF2B5EF4-FFF2-40B4-BE49-F238E27FC236}">
                <a16:creationId xmlns:a16="http://schemas.microsoft.com/office/drawing/2014/main" id="{5AAFE3B4-5B7E-4127-841F-DFD6CFEF780B}"/>
              </a:ext>
            </a:extLst>
          </p:cNvPr>
          <p:cNvSpPr>
            <a:spLocks noGrp="1"/>
          </p:cNvSpPr>
          <p:nvPr>
            <p:ph type="title"/>
          </p:nvPr>
        </p:nvSpPr>
        <p:spPr/>
        <p:txBody>
          <a:bodyPr/>
          <a:lstStyle/>
          <a:p>
            <a:r>
              <a:rPr lang="en-US" dirty="0"/>
              <a:t>Coming up</a:t>
            </a:r>
            <a:endParaRPr lang="en-NL" dirty="0"/>
          </a:p>
        </p:txBody>
      </p:sp>
      <p:sp>
        <p:nvSpPr>
          <p:cNvPr id="6" name="Rechthoek 5">
            <a:extLst>
              <a:ext uri="{FF2B5EF4-FFF2-40B4-BE49-F238E27FC236}">
                <a16:creationId xmlns:a16="http://schemas.microsoft.com/office/drawing/2014/main" id="{C495CFFE-CAA8-43CA-91B4-3BEC8B8E3A42}"/>
              </a:ext>
            </a:extLst>
          </p:cNvPr>
          <p:cNvSpPr/>
          <p:nvPr/>
        </p:nvSpPr>
        <p:spPr>
          <a:xfrm>
            <a:off x="770611" y="4165412"/>
            <a:ext cx="7768317" cy="338554"/>
          </a:xfrm>
          <a:prstGeom prst="rect">
            <a:avLst/>
          </a:prstGeom>
        </p:spPr>
        <p:txBody>
          <a:bodyPr wrap="square">
            <a:spAutoFit/>
          </a:bodyPr>
          <a:lstStyle/>
          <a:p>
            <a:r>
              <a:rPr lang="en-US" sz="1600" b="1" dirty="0"/>
              <a:t>https://github.com/AMIS-Services/sig-kubernetes/tree/master/SIG02-logging</a:t>
            </a:r>
            <a:endParaRPr lang="en-NL" sz="1600" b="1" dirty="0"/>
          </a:p>
        </p:txBody>
      </p:sp>
      <p:pic>
        <p:nvPicPr>
          <p:cNvPr id="8" name="Afbeelding 7">
            <a:extLst>
              <a:ext uri="{FF2B5EF4-FFF2-40B4-BE49-F238E27FC236}">
                <a16:creationId xmlns:a16="http://schemas.microsoft.com/office/drawing/2014/main" id="{6B853EF3-0ACA-4237-8D21-F40387216DCF}"/>
              </a:ext>
            </a:extLst>
          </p:cNvPr>
          <p:cNvPicPr>
            <a:picLocks noChangeAspect="1"/>
          </p:cNvPicPr>
          <p:nvPr/>
        </p:nvPicPr>
        <p:blipFill>
          <a:blip r:embed="rId2"/>
          <a:stretch>
            <a:fillRect/>
          </a:stretch>
        </p:blipFill>
        <p:spPr>
          <a:xfrm>
            <a:off x="2994476" y="719564"/>
            <a:ext cx="2027807" cy="1513056"/>
          </a:xfrm>
          <a:prstGeom prst="rect">
            <a:avLst/>
          </a:prstGeom>
        </p:spPr>
      </p:pic>
      <p:pic>
        <p:nvPicPr>
          <p:cNvPr id="10" name="Afbeelding 9">
            <a:extLst>
              <a:ext uri="{FF2B5EF4-FFF2-40B4-BE49-F238E27FC236}">
                <a16:creationId xmlns:a16="http://schemas.microsoft.com/office/drawing/2014/main" id="{049C95AC-25FF-42BF-9D6E-A95194A0EE7E}"/>
              </a:ext>
            </a:extLst>
          </p:cNvPr>
          <p:cNvPicPr>
            <a:picLocks noChangeAspect="1"/>
          </p:cNvPicPr>
          <p:nvPr/>
        </p:nvPicPr>
        <p:blipFill>
          <a:blip r:embed="rId3"/>
          <a:stretch>
            <a:fillRect/>
          </a:stretch>
        </p:blipFill>
        <p:spPr>
          <a:xfrm>
            <a:off x="5135663" y="2277103"/>
            <a:ext cx="2962275" cy="1543050"/>
          </a:xfrm>
          <a:prstGeom prst="rect">
            <a:avLst/>
          </a:prstGeom>
        </p:spPr>
      </p:pic>
      <p:pic>
        <p:nvPicPr>
          <p:cNvPr id="12" name="Afbeelding 11">
            <a:extLst>
              <a:ext uri="{FF2B5EF4-FFF2-40B4-BE49-F238E27FC236}">
                <a16:creationId xmlns:a16="http://schemas.microsoft.com/office/drawing/2014/main" id="{D693C44A-3AD9-4F3F-9424-FB7FAE040101}"/>
              </a:ext>
            </a:extLst>
          </p:cNvPr>
          <p:cNvPicPr>
            <a:picLocks noChangeAspect="1"/>
          </p:cNvPicPr>
          <p:nvPr/>
        </p:nvPicPr>
        <p:blipFill>
          <a:blip r:embed="rId4"/>
          <a:stretch>
            <a:fillRect/>
          </a:stretch>
        </p:blipFill>
        <p:spPr>
          <a:xfrm>
            <a:off x="777078" y="2370341"/>
            <a:ext cx="2762250" cy="1657350"/>
          </a:xfrm>
          <a:prstGeom prst="rect">
            <a:avLst/>
          </a:prstGeom>
        </p:spPr>
      </p:pic>
    </p:spTree>
    <p:extLst>
      <p:ext uri="{BB962C8B-B14F-4D97-AF65-F5344CB8AC3E}">
        <p14:creationId xmlns:p14="http://schemas.microsoft.com/office/powerpoint/2010/main" val="3528674440"/>
      </p:ext>
    </p:extLst>
  </p:cSld>
  <p:clrMapOvr>
    <a:masterClrMapping/>
  </p:clrMapOvr>
</p:sld>
</file>

<file path=ppt/theme/theme1.xml><?xml version="1.0" encoding="utf-8"?>
<a:theme xmlns:a="http://schemas.openxmlformats.org/drawingml/2006/main" name="Office-thema">
  <a:themeElements>
    <a:clrScheme name="Conclusion_Rood">
      <a:dk1>
        <a:srgbClr val="000000"/>
      </a:dk1>
      <a:lt1>
        <a:srgbClr val="FFFFFF"/>
      </a:lt1>
      <a:dk2>
        <a:srgbClr val="E63232"/>
      </a:dk2>
      <a:lt2>
        <a:srgbClr val="9D9D9C"/>
      </a:lt2>
      <a:accent1>
        <a:srgbClr val="00AAC8"/>
      </a:accent1>
      <a:accent2>
        <a:srgbClr val="0069B4"/>
      </a:accent2>
      <a:accent3>
        <a:srgbClr val="FFCC00"/>
      </a:accent3>
      <a:accent4>
        <a:srgbClr val="00A03C"/>
      </a:accent4>
      <a:accent5>
        <a:srgbClr val="DA4290"/>
      </a:accent5>
      <a:accent6>
        <a:srgbClr val="643C91"/>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300" dirty="0" err="1" smtClean="0"/>
        </a:defPPr>
      </a:lstStyle>
    </a:txDef>
  </a:objectDefaults>
  <a:extraClrSchemeLst/>
  <a:extLst>
    <a:ext uri="{05A4C25C-085E-4340-85A3-A5531E510DB2}">
      <thm15:themeFamily xmlns:thm15="http://schemas.microsoft.com/office/thememl/2012/main" name="Amis_presentatie_v1" id="{AF9A2038-56EF-1448-BC8A-E6B1BBA70741}" vid="{7B36D259-0CD2-0844-A47A-FD3E3D794B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DEB495D24965749AAFF9F94E5ED816C" ma:contentTypeVersion="1" ma:contentTypeDescription="Een nieuw document maken." ma:contentTypeScope="" ma:versionID="ec725cd57c691d5458ec54fa3f22bd53">
  <xsd:schema xmlns:xsd="http://www.w3.org/2001/XMLSchema" xmlns:xs="http://www.w3.org/2001/XMLSchema" xmlns:p="http://schemas.microsoft.com/office/2006/metadata/properties" xmlns:ns1="http://schemas.microsoft.com/sharepoint/v3" targetNamespace="http://schemas.microsoft.com/office/2006/metadata/properties" ma:root="true" ma:fieldsID="1965e00baaab3c268af8dd2e5cd1b731"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Begindatum van de planning" ma:description="Geplande begindatum is een sitekolom die door de publicatiefunctie gemaakt wordt. Het wordt gebruikt om een specifieke datum en tijd op te geven waarop de pagina voor het eerst verschijnt voor sitebezoekers." ma:internalName="PublishingStartDate">
      <xsd:simpleType>
        <xsd:restriction base="dms:Unknown"/>
      </xsd:simpleType>
    </xsd:element>
    <xsd:element name="PublishingExpirationDate" ma:index="9" nillable="true" ma:displayName="Einddatum van de planning" ma:description="Geplande einddatum is een sitekolom die door de publicatiefunctie gemaakt wordt. Het wordt gebruikt om een specifieke datum en tijd op te geven waarop de pagina niet langer verschijnt voor sitebezoeke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B92E8BBF-BAD7-438C-8C7D-21AF537AB6F7}">
  <ds:schemaRefs>
    <ds:schemaRef ds:uri="http://schemas.microsoft.com/sharepoint/v3/contenttype/forms"/>
  </ds:schemaRefs>
</ds:datastoreItem>
</file>

<file path=customXml/itemProps2.xml><?xml version="1.0" encoding="utf-8"?>
<ds:datastoreItem xmlns:ds="http://schemas.openxmlformats.org/officeDocument/2006/customXml" ds:itemID="{DEC4753B-0A76-4871-843C-D09176E050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75BA46-3D0D-41F1-AE2F-C4D793BC85EE}">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Amis_presentatie_v1</Template>
  <TotalTime>65</TotalTime>
  <Words>34</Words>
  <Application>Microsoft Office PowerPoint</Application>
  <PresentationFormat>Diavoorstelling (16:9)</PresentationFormat>
  <Paragraphs>10</Paragraphs>
  <Slides>7</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7</vt:i4>
      </vt:variant>
    </vt:vector>
  </HeadingPairs>
  <TitlesOfParts>
    <vt:vector size="10" baseType="lpstr">
      <vt:lpstr>Arial</vt:lpstr>
      <vt:lpstr>Calibri</vt:lpstr>
      <vt:lpstr>Office-thema</vt:lpstr>
      <vt:lpstr>Kubernetes container platform</vt:lpstr>
      <vt:lpstr>pods</vt:lpstr>
      <vt:lpstr>Logging</vt:lpstr>
      <vt:lpstr>ELK en EFK</vt:lpstr>
      <vt:lpstr>Logging-agent</vt:lpstr>
      <vt:lpstr>Logstash vs Fluentd</vt:lpstr>
      <vt:lpstr>Coming up</vt:lpstr>
    </vt:vector>
  </TitlesOfParts>
  <Manager/>
  <Company>Amis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Logging and monitoring</dc:title>
  <dc:subject/>
  <dc:creator>Jacco Cijsouw</dc:creator>
  <cp:keywords/>
  <dc:description>Amis - versie 1 - juni 2017
Ontwerp: Humming
Template: Ton Persoon</dc:description>
  <cp:lastModifiedBy>Jacco Cijsouw</cp:lastModifiedBy>
  <cp:revision>4</cp:revision>
  <dcterms:created xsi:type="dcterms:W3CDTF">2019-03-08T13:10:58Z</dcterms:created>
  <dcterms:modified xsi:type="dcterms:W3CDTF">2019-03-08T14:16:12Z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0x0101004DEB495D24965749AAFF9F94E5ED816C</vt:lpwstr>
  </property>
</Properties>
</file>