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1"/>
  </p:notesMasterIdLst>
  <p:sldIdLst>
    <p:sldId id="294" r:id="rId2"/>
    <p:sldId id="347" r:id="rId3"/>
    <p:sldId id="350" r:id="rId4"/>
    <p:sldId id="351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  <a:endParaRPr lang="nl-NL" sz="7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</a:rPr>
              <a:t/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6645</TotalTime>
  <Words>1349</Words>
  <Application>Microsoft Office PowerPoint</Application>
  <PresentationFormat>Custom</PresentationFormat>
  <Paragraphs>392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AMIS_WIDESCREEN</vt:lpstr>
      <vt:lpstr>PowerPoint Presentation</vt:lpstr>
      <vt:lpstr>Data Set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172</cp:revision>
  <dcterms:created xsi:type="dcterms:W3CDTF">2016-11-24T07:31:17Z</dcterms:created>
  <dcterms:modified xsi:type="dcterms:W3CDTF">2017-02-26T09:36:31Z</dcterms:modified>
</cp:coreProperties>
</file>