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7"/>
  </p:notesMasterIdLst>
  <p:sldIdLst>
    <p:sldId id="282" r:id="rId5"/>
    <p:sldId id="297" r:id="rId6"/>
    <p:sldId id="298" r:id="rId7"/>
    <p:sldId id="300" r:id="rId8"/>
    <p:sldId id="299" r:id="rId9"/>
    <p:sldId id="304" r:id="rId10"/>
    <p:sldId id="301" r:id="rId11"/>
    <p:sldId id="302" r:id="rId12"/>
    <p:sldId id="303" r:id="rId13"/>
    <p:sldId id="273" r:id="rId14"/>
    <p:sldId id="293" r:id="rId15"/>
    <p:sldId id="295" r:id="rId16"/>
    <p:sldId id="296" r:id="rId17"/>
    <p:sldId id="291" r:id="rId18"/>
    <p:sldId id="272" r:id="rId19"/>
    <p:sldId id="292" r:id="rId20"/>
    <p:sldId id="287" r:id="rId21"/>
    <p:sldId id="288" r:id="rId22"/>
    <p:sldId id="289" r:id="rId23"/>
    <p:sldId id="259" r:id="rId24"/>
    <p:sldId id="261" r:id="rId25"/>
    <p:sldId id="260" r:id="rId26"/>
    <p:sldId id="262" r:id="rId27"/>
    <p:sldId id="263" r:id="rId28"/>
    <p:sldId id="286" r:id="rId29"/>
    <p:sldId id="264" r:id="rId30"/>
    <p:sldId id="281" r:id="rId31"/>
    <p:sldId id="274" r:id="rId32"/>
    <p:sldId id="265" r:id="rId33"/>
    <p:sldId id="285" r:id="rId34"/>
    <p:sldId id="266" r:id="rId35"/>
    <p:sldId id="275" r:id="rId36"/>
    <p:sldId id="276" r:id="rId37"/>
    <p:sldId id="267" r:id="rId38"/>
    <p:sldId id="284" r:id="rId39"/>
    <p:sldId id="268" r:id="rId40"/>
    <p:sldId id="277" r:id="rId41"/>
    <p:sldId id="278" r:id="rId42"/>
    <p:sldId id="283" r:id="rId43"/>
    <p:sldId id="270" r:id="rId44"/>
    <p:sldId id="279" r:id="rId45"/>
    <p:sldId id="280" r:id="rId4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44" d="100"/>
          <a:sy n="14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24-10-2018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10/24/2018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10/24/2018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10/24/2018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10/24/2018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10/24/2018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10/24/2018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10/24/2018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Exposing REST Services in Spring Boot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10/24/2018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10/24/2018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10/24/2018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10/24/2018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10/24/2018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Enable Caching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Enable caching in runnable class: 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E798CC-3FD0-4A3C-A637-59649A08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60" y="1293276"/>
            <a:ext cx="300490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EnableCaching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ProductserviceApplication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82262-38B8-47AA-8F2D-5C420D93260C}"/>
              </a:ext>
            </a:extLst>
          </p:cNvPr>
          <p:cNvSpPr/>
          <p:nvPr/>
        </p:nvSpPr>
        <p:spPr>
          <a:xfrm>
            <a:off x="945235" y="1472648"/>
            <a:ext cx="1013789" cy="14908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29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909" y="620954"/>
            <a:ext cx="8349938" cy="3990051"/>
          </a:xfrm>
        </p:spPr>
        <p:txBody>
          <a:bodyPr/>
          <a:lstStyle/>
          <a:p>
            <a:r>
              <a:rPr lang="nl-NL" dirty="0"/>
              <a:t>@SpringBootApplication, defines runnable class: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Actually, @SpringBootApplication is a collection of 3 annotations:</a:t>
            </a:r>
          </a:p>
          <a:p>
            <a:pPr lvl="1"/>
            <a:r>
              <a:rPr lang="nl-NL" dirty="0"/>
              <a:t>@Configuration: make this the main configuration class for instantiating beans for dependency injection – more on this later</a:t>
            </a:r>
          </a:p>
          <a:p>
            <a:pPr lvl="1"/>
            <a:r>
              <a:rPr lang="nl-NL" dirty="0"/>
              <a:t>@EnableAutoConfiguration: setup basic infrastructure – makes guesses for configuring beans based on classpath and defined beans</a:t>
            </a:r>
          </a:p>
          <a:p>
            <a:pPr lvl="1"/>
            <a:r>
              <a:rPr lang="nl-NL" dirty="0"/>
              <a:t>@ComponentScan: indicates where to look for components (beans) - more on this later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ED8CA4-89E9-4409-A678-1CA804D8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0" y="3641574"/>
            <a:ext cx="575960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800" b="0" i="1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HelloWorldRestServiceApplication.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FFFA7-4EB6-45C8-A7A8-8BA4524C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0" y="935041"/>
            <a:ext cx="457048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HelloWorldRestServiceApplication.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6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548756" cy="3780000"/>
          </a:xfrm>
        </p:spPr>
        <p:txBody>
          <a:bodyPr/>
          <a:lstStyle/>
          <a:p>
            <a:r>
              <a:rPr lang="nl-NL" dirty="0"/>
              <a:t>@RestController and @RequestMapping("/relative/url") (class):</a:t>
            </a:r>
          </a:p>
          <a:p>
            <a:pPr lvl="1"/>
            <a:r>
              <a:rPr lang="nl-NL" dirty="0"/>
              <a:t>@RestController to define class as a REST service bean</a:t>
            </a:r>
          </a:p>
          <a:p>
            <a:pPr lvl="1"/>
            <a:r>
              <a:rPr lang="nl-NL" dirty="0"/>
              <a:t>@RequestMapping to define default path for service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@</a:t>
            </a:r>
            <a:r>
              <a:rPr lang="en-US" dirty="0" err="1"/>
              <a:t>RequestMapping</a:t>
            </a:r>
            <a:r>
              <a:rPr lang="en-US" dirty="0"/>
              <a:t>(GET) (method):</a:t>
            </a:r>
          </a:p>
          <a:p>
            <a:pPr lvl="1"/>
            <a:r>
              <a:rPr lang="en-US" dirty="0"/>
              <a:t>Specify GET action on relative </a:t>
            </a:r>
            <a:r>
              <a:rPr lang="en-US" dirty="0" err="1"/>
              <a:t>url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Alternatively: @</a:t>
            </a:r>
            <a:r>
              <a:rPr lang="en-US" dirty="0" err="1"/>
              <a:t>GetMapping</a:t>
            </a:r>
            <a:endParaRPr lang="en-US" dirty="0"/>
          </a:p>
          <a:p>
            <a:pPr lvl="2"/>
            <a:r>
              <a:rPr lang="en-US" dirty="0"/>
              <a:t>Use @</a:t>
            </a:r>
            <a:r>
              <a:rPr lang="en-US" dirty="0" err="1"/>
              <a:t>PathVariable</a:t>
            </a:r>
            <a:r>
              <a:rPr lang="en-US" dirty="0"/>
              <a:t> to receive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ECC1A-EE91-4FBC-A97E-F62BC1A5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1807992"/>
            <a:ext cx="231666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619BC6-48DA-4609-A67B-C9BD03EC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2933342"/>
            <a:ext cx="390042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64FBB7-34D0-49DC-878B-E02C1F47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75" y="4017206"/>
            <a:ext cx="402225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"/world/{id}"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&lt;Greeting&gt;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93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/>
              <a:t>@RequestMapping (POST), @RequestBody:</a:t>
            </a:r>
          </a:p>
          <a:p>
            <a:pPr lvl="1"/>
            <a:r>
              <a:rPr lang="nl-NL" dirty="0"/>
              <a:t>@RequestMapping: </a:t>
            </a:r>
            <a:r>
              <a:rPr lang="en-US" dirty="0"/>
              <a:t>Specify POST action on </a:t>
            </a:r>
            <a:r>
              <a:rPr lang="en-US" dirty="0" err="1"/>
              <a:t>url</a:t>
            </a:r>
            <a:r>
              <a:rPr lang="en-US" dirty="0"/>
              <a:t>; alternatively: @</a:t>
            </a:r>
            <a:r>
              <a:rPr lang="en-US" dirty="0" err="1"/>
              <a:t>PostMapping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: Specify</a:t>
            </a:r>
            <a:r>
              <a:rPr lang="nl-NL" dirty="0"/>
              <a:t> the body of the post message by specifying which class/parameter is responsible for translating the JSON into a java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DBE67-0FC0-466C-BC38-F07C7739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61" y="3331811"/>
            <a:ext cx="46313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partsDAO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F1F82-10AE-4AC2-BC8E-E9039113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61" y="2087503"/>
            <a:ext cx="46313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order)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partsDAO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orderSummary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Annotations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/>
              <a:t>@JsonProperty to rename class properties to json naming:</a:t>
            </a:r>
          </a:p>
          <a:p>
            <a:pPr lvl="1"/>
            <a:r>
              <a:rPr lang="nl-NL" dirty="0"/>
              <a:t>On class property:</a:t>
            </a:r>
          </a:p>
          <a:p>
            <a:endParaRPr lang="nl-NL" dirty="0"/>
          </a:p>
          <a:p>
            <a:pPr lvl="1"/>
            <a:r>
              <a:rPr lang="nl-NL" dirty="0"/>
              <a:t>On getter:</a:t>
            </a:r>
          </a:p>
          <a:p>
            <a:pPr marL="1800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On setter: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Use @JsonProperty on the class property to adjust the get response &amp; post request json</a:t>
            </a:r>
          </a:p>
          <a:p>
            <a:r>
              <a:rPr lang="nl-NL" dirty="0"/>
              <a:t>Use @JsonProperty on the getter to adjust the get response json</a:t>
            </a:r>
          </a:p>
          <a:p>
            <a:r>
              <a:rPr lang="nl-NL" dirty="0"/>
              <a:t>Use @JsonProperty on the setter to adjust the post request json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A86DE-71E5-4897-860A-EC1802A3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6" y="1458800"/>
            <a:ext cx="201208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C5862-D679-46EB-8D66-A410F87E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5" y="2020826"/>
            <a:ext cx="201208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A7FA7E9-80A9-4DE3-A0E8-D3560BF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486" y="2855044"/>
            <a:ext cx="201208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identificatie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2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dirty="0"/>
              <a:t>Application.properties file used to set application-wide properties, like:</a:t>
            </a:r>
          </a:p>
          <a:p>
            <a:pPr lvl="1"/>
            <a:r>
              <a:rPr lang="nl-NL" dirty="0"/>
              <a:t>The server port (default 8080):</a:t>
            </a:r>
          </a:p>
          <a:p>
            <a:pPr marL="0" indent="0">
              <a:buNone/>
            </a:pPr>
            <a:endParaRPr lang="nl-NL" dirty="0"/>
          </a:p>
          <a:p>
            <a:pPr lvl="1"/>
            <a:r>
              <a:rPr lang="nl-NL" dirty="0"/>
              <a:t>The server adress (to deploy to, default localhost):</a:t>
            </a:r>
          </a:p>
          <a:p>
            <a:endParaRPr lang="nl-NL" dirty="0"/>
          </a:p>
          <a:p>
            <a:pPr lvl="1"/>
            <a:r>
              <a:rPr lang="nl-NL" dirty="0"/>
              <a:t>The server relative url (default empty):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And..... DONE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5C973D-BF9D-41A7-818E-C8087265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1498836"/>
            <a:ext cx="1159292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8090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B2B19D-883A-4372-A35B-554FAB5C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2011009"/>
            <a:ext cx="1646605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server.address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69EAD42-EF65-439B-89F0-E79E6590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13" y="2629346"/>
            <a:ext cx="2560316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server.servlet.context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Contract-first development using SwaggerHub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4" y="936000"/>
            <a:ext cx="5098146" cy="3780000"/>
          </a:xfrm>
        </p:spPr>
        <p:txBody>
          <a:bodyPr/>
          <a:lstStyle/>
          <a:p>
            <a:r>
              <a:rPr lang="nl-NL" dirty="0"/>
              <a:t>Define a contract in the Swagger/OpenAPI specification</a:t>
            </a:r>
          </a:p>
          <a:p>
            <a:pPr lvl="1"/>
            <a:r>
              <a:rPr lang="nl-NL"/>
              <a:t>Specify operations in detail, including expected request&amp;response bodies</a:t>
            </a:r>
            <a:endParaRPr lang="nl-NL" dirty="0"/>
          </a:p>
          <a:p>
            <a:pPr lvl="1"/>
            <a:r>
              <a:rPr lang="nl-NL" dirty="0"/>
              <a:t>Provide documentation</a:t>
            </a:r>
          </a:p>
          <a:p>
            <a:r>
              <a:rPr lang="nl-NL" dirty="0"/>
              <a:t>Can generate a Spring Boot project based on the provided information, generating lots of packages, classes and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1411D-0280-154F-AEAC-4C20B7AA46B2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69249-CA43-422D-BE4D-A485D82A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49" y="880722"/>
            <a:ext cx="2951300" cy="36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Contract-first development using SwaggerHub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3445" y="2151483"/>
            <a:ext cx="6475321" cy="379844"/>
          </a:xfrm>
        </p:spPr>
        <p:txBody>
          <a:bodyPr/>
          <a:lstStyle/>
          <a:p>
            <a:pPr marL="2400300" lvl="7" indent="0">
              <a:buNone/>
            </a:pPr>
            <a:r>
              <a:rPr lang="nl-NL" sz="2700" dirty="0"/>
              <a:t>DEMO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Exposing REST Services in Spring Boot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1411D-0280-154F-AEAC-4C20B7AA46B2}" type="slidenum">
              <a:rPr kumimoji="0" lang="nl-NL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7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8386BB-D1FC-40A2-87C8-E729A7252F21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bd3a200e-a112-4432-b134-79c9e3991b87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1595</TotalTime>
  <Words>585</Words>
  <Application>Microsoft Office PowerPoint</Application>
  <PresentationFormat>On-screen Show (16:9)</PresentationFormat>
  <Paragraphs>141</Paragraphs>
  <Slides>42</Slides>
  <Notes>0</Notes>
  <HiddenSlides>33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Office-thema</vt:lpstr>
      <vt:lpstr>Caching</vt:lpstr>
      <vt:lpstr>Enable Caching</vt:lpstr>
      <vt:lpstr>Annotations</vt:lpstr>
      <vt:lpstr>Annotations</vt:lpstr>
      <vt:lpstr>Annotations</vt:lpstr>
      <vt:lpstr>Annotations</vt:lpstr>
      <vt:lpstr>Application properties</vt:lpstr>
      <vt:lpstr>Contract-first development using SwaggerHub</vt:lpstr>
      <vt:lpstr>Contract-first development using SwaggerHub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Pim De Weijer</cp:lastModifiedBy>
  <cp:revision>79</cp:revision>
  <dcterms:created xsi:type="dcterms:W3CDTF">2018-09-12T08:26:55Z</dcterms:created>
  <dcterms:modified xsi:type="dcterms:W3CDTF">2018-10-24T08:31:13Z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