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4"/>
  </p:notesMasterIdLst>
  <p:sldIdLst>
    <p:sldId id="299" r:id="rId5"/>
    <p:sldId id="300" r:id="rId6"/>
    <p:sldId id="301" r:id="rId7"/>
    <p:sldId id="302" r:id="rId8"/>
    <p:sldId id="306" r:id="rId9"/>
    <p:sldId id="311" r:id="rId10"/>
    <p:sldId id="303" r:id="rId11"/>
    <p:sldId id="304" r:id="rId12"/>
    <p:sldId id="305" r:id="rId1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5" d="100"/>
          <a:sy n="11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10/2/2018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10/2/2018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10/2/2018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10/2/2018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BDF7-9910-49E0-8B4E-624DF3D1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 is SpringBoot?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CBD9A-D07C-493B-91E1-09FCC97B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Boot makes it easy to create </a:t>
            </a:r>
            <a:r>
              <a:rPr lang="en-US" b="1" u="sng" dirty="0"/>
              <a:t>stand-alone</a:t>
            </a:r>
            <a:r>
              <a:rPr lang="en-US" dirty="0"/>
              <a:t>, </a:t>
            </a:r>
            <a:r>
              <a:rPr lang="en-US" b="1" u="sng" dirty="0"/>
              <a:t>production-grade</a:t>
            </a:r>
            <a:r>
              <a:rPr lang="en-US" dirty="0"/>
              <a:t> Spring based Applications that you can "</a:t>
            </a:r>
            <a:r>
              <a:rPr lang="en-US" b="1" u="sng" dirty="0"/>
              <a:t>just run</a:t>
            </a:r>
            <a:r>
              <a:rPr lang="en-US" dirty="0"/>
              <a:t>".</a:t>
            </a:r>
            <a:endParaRPr lang="en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D54DD3-B38E-489C-8C55-14EECDF4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01F36C-E8E9-4E0F-AAC5-6A1D0D48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4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39C21-E464-46D7-8F79-FDED7170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Spring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8BE8C0-322D-449D-9C93-36368C53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marL="0" indent="0">
              <a:buNone/>
            </a:pPr>
            <a:r>
              <a:rPr lang="nl-NL" dirty="0"/>
              <a:t>	-	Application Framework,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common </a:t>
            </a:r>
            <a:r>
              <a:rPr lang="nl-NL" dirty="0" err="1"/>
              <a:t>problems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-	</a:t>
            </a:r>
            <a:r>
              <a:rPr lang="nl-NL" dirty="0" err="1"/>
              <a:t>Annotations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marL="540000" lvl="3" indent="0">
              <a:buNone/>
            </a:pPr>
            <a:r>
              <a:rPr lang="en-US" dirty="0"/>
              <a:t>	-	Huge Framework</a:t>
            </a:r>
          </a:p>
          <a:p>
            <a:pPr marL="540000" lvl="3" indent="0">
              <a:buNone/>
            </a:pPr>
            <a:r>
              <a:rPr lang="en-US" dirty="0"/>
              <a:t>	-	Multiple Setup, Configuration, Build &amp; Deploy Steps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Lots of capability &amp; flexibility, comes with costs.</a:t>
            </a:r>
          </a:p>
          <a:p>
            <a:pPr marL="0" indent="0">
              <a:buNone/>
            </a:pPr>
            <a:r>
              <a:rPr lang="nl-NL" dirty="0"/>
              <a:t>	- 	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a </a:t>
            </a:r>
            <a:r>
              <a:rPr lang="nl-NL" dirty="0" err="1"/>
              <a:t>whole</a:t>
            </a:r>
            <a:r>
              <a:rPr lang="nl-NL" dirty="0"/>
              <a:t> lot</a:t>
            </a:r>
          </a:p>
          <a:p>
            <a:pPr marL="0" indent="0">
              <a:buNone/>
            </a:pPr>
            <a:r>
              <a:rPr lang="nl-NL" dirty="0"/>
              <a:t>	-	No </a:t>
            </a:r>
            <a:r>
              <a:rPr lang="nl-NL" dirty="0" err="1"/>
              <a:t>starting</a:t>
            </a:r>
            <a:r>
              <a:rPr lang="nl-NL" dirty="0"/>
              <a:t> point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329A68B-CBBB-4C6B-B04A-074D43BA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9BF612-E1DB-4DC6-8D1F-8B91DED9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9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A7DAB-AA01-4FB1-8023-18E07EC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SpringBoot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5CA98-330A-45A7-A5E7-C34BBA22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 over configuration</a:t>
            </a:r>
          </a:p>
          <a:p>
            <a:endParaRPr lang="en-US" dirty="0"/>
          </a:p>
          <a:p>
            <a:r>
              <a:rPr lang="en-US" dirty="0"/>
              <a:t>Stand alone</a:t>
            </a:r>
          </a:p>
          <a:p>
            <a:endParaRPr lang="en-US" dirty="0"/>
          </a:p>
          <a:p>
            <a:r>
              <a:rPr lang="en-US" dirty="0"/>
              <a:t>Production ready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9F4F23-4F62-467C-8183-50730D01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EDB94C-A918-45AD-8B83-93A257F6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6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E558A-E756-477A-B7E9-05316B14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Initializr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8BDC2D-EEBC-471F-82AD-942139F2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start.spring.io</a:t>
            </a:r>
          </a:p>
          <a:p>
            <a:endParaRPr lang="en-US" dirty="0"/>
          </a:p>
          <a:p>
            <a:r>
              <a:rPr lang="en-US" dirty="0"/>
              <a:t>Starting-point setting up apps</a:t>
            </a:r>
          </a:p>
          <a:p>
            <a:endParaRPr lang="en-US" dirty="0"/>
          </a:p>
          <a:p>
            <a:r>
              <a:rPr lang="en-US" dirty="0"/>
              <a:t>Add dependencies easily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nl-NL" dirty="0" err="1"/>
              <a:t>mport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project in IDE</a:t>
            </a:r>
          </a:p>
          <a:p>
            <a:pPr marL="180000" lvl="1" indent="0">
              <a:buNone/>
            </a:pPr>
            <a:r>
              <a:rPr lang="en-US" dirty="0"/>
              <a:t>         o</a:t>
            </a:r>
            <a:r>
              <a:rPr lang="nl-NL" dirty="0"/>
              <a:t>r </a:t>
            </a:r>
            <a:r>
              <a:rPr lang="nl-NL" dirty="0" err="1"/>
              <a:t>generate</a:t>
            </a:r>
            <a:r>
              <a:rPr lang="nl-NL" dirty="0"/>
              <a:t> project in IDE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integrated</a:t>
            </a:r>
            <a:r>
              <a:rPr lang="nl-NL" dirty="0"/>
              <a:t> support </a:t>
            </a:r>
            <a:r>
              <a:rPr lang="nl-NL" dirty="0" err="1"/>
              <a:t>for</a:t>
            </a:r>
            <a:r>
              <a:rPr lang="nl-NL" dirty="0"/>
              <a:t> Spring </a:t>
            </a:r>
            <a:r>
              <a:rPr lang="nl-NL" dirty="0" err="1"/>
              <a:t>Initializr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965F50E-FCF2-49AB-AB13-2212F77F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2AF45A4-5DEF-4ABD-BCC8-57D49601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29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99B61-C22B-4B92-8E0A-50957AE4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Initializr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71B47E9-E589-4B3B-9F1D-B87556B1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FA5399-DE16-4364-A1A2-BDEAB555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05CAFB-7026-4055-92B6-160916AE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721"/>
            <a:ext cx="9144000" cy="38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A6CA-BFAF-4E17-8F14-27664808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Project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E247FD-150A-41D6-8728-B9EB34A4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666195-CB6F-403A-8A12-3F85DC7E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CAE4DF6-1A4E-409D-A92D-D5A02B07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755851"/>
            <a:ext cx="6624000" cy="41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02490-5C18-4AEC-BF17-814A9696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parent added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FA32D1-0462-4B8F-8D52-F555AC0D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68832D2-D026-4455-BFF6-DC5A1890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6411AD9-2BF0-431F-8856-4789971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3DEB220-EDA3-4D6B-B8D0-12102E18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41" y="1526400"/>
            <a:ext cx="4257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C8494-27DD-486F-ADDD-AE5BEDD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added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69844-B11D-498E-9C00-874AAB04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0F1CC34-73F3-4675-B88D-B76F14DB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5A1C3B-E6D3-4A4A-9330-7780123E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952FCDC-47AC-4602-9B40-A462A0EC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98" y="1547591"/>
            <a:ext cx="3952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63622-18E2-4EFD-992F-27776AF0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added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FB8813-EFE7-48A2-9B3C-F0F69649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DemoApplication.java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6399D9-92C9-4EDA-BA4F-6082202D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E46857-7E02-485B-8E9B-0A6FD09C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D1F8A3-B199-46C8-9F2E-67285CBA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94" y="1661352"/>
            <a:ext cx="4029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bd3a200e-a112-4432-b134-79c9e3991b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910</TotalTime>
  <Words>135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Office-thema</vt:lpstr>
      <vt:lpstr>What is SpringBoot?</vt:lpstr>
      <vt:lpstr>Spring</vt:lpstr>
      <vt:lpstr>SpringBoot</vt:lpstr>
      <vt:lpstr>Spring Initializr</vt:lpstr>
      <vt:lpstr>Spring Initializr</vt:lpstr>
      <vt:lpstr>Import Project</vt:lpstr>
      <vt:lpstr>Boot parent added</vt:lpstr>
      <vt:lpstr>Dependencies added</vt:lpstr>
      <vt:lpstr>Application Configuration added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Timothy Alkemade</cp:lastModifiedBy>
  <cp:revision>46</cp:revision>
  <dcterms:created xsi:type="dcterms:W3CDTF">2018-09-12T08:26:55Z</dcterms:created>
  <dcterms:modified xsi:type="dcterms:W3CDTF">2018-10-02T11:46:22Z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