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47"/>
  </p:notesMasterIdLst>
  <p:sldIdLst>
    <p:sldId id="282" r:id="rId5"/>
    <p:sldId id="297" r:id="rId6"/>
    <p:sldId id="298" r:id="rId7"/>
    <p:sldId id="300" r:id="rId8"/>
    <p:sldId id="299" r:id="rId9"/>
    <p:sldId id="304" r:id="rId10"/>
    <p:sldId id="301" r:id="rId11"/>
    <p:sldId id="302" r:id="rId12"/>
    <p:sldId id="303" r:id="rId13"/>
    <p:sldId id="273" r:id="rId14"/>
    <p:sldId id="293" r:id="rId15"/>
    <p:sldId id="295" r:id="rId16"/>
    <p:sldId id="296" r:id="rId17"/>
    <p:sldId id="291" r:id="rId18"/>
    <p:sldId id="272" r:id="rId19"/>
    <p:sldId id="292" r:id="rId20"/>
    <p:sldId id="287" r:id="rId21"/>
    <p:sldId id="288" r:id="rId22"/>
    <p:sldId id="289" r:id="rId23"/>
    <p:sldId id="259" r:id="rId24"/>
    <p:sldId id="261" r:id="rId25"/>
    <p:sldId id="260" r:id="rId26"/>
    <p:sldId id="262" r:id="rId27"/>
    <p:sldId id="263" r:id="rId28"/>
    <p:sldId id="286" r:id="rId29"/>
    <p:sldId id="264" r:id="rId30"/>
    <p:sldId id="281" r:id="rId31"/>
    <p:sldId id="274" r:id="rId32"/>
    <p:sldId id="265" r:id="rId33"/>
    <p:sldId id="285" r:id="rId34"/>
    <p:sldId id="266" r:id="rId35"/>
    <p:sldId id="275" r:id="rId36"/>
    <p:sldId id="276" r:id="rId37"/>
    <p:sldId id="267" r:id="rId38"/>
    <p:sldId id="284" r:id="rId39"/>
    <p:sldId id="268" r:id="rId40"/>
    <p:sldId id="277" r:id="rId41"/>
    <p:sldId id="278" r:id="rId42"/>
    <p:sldId id="283" r:id="rId43"/>
    <p:sldId id="270" r:id="rId44"/>
    <p:sldId id="279" r:id="rId45"/>
    <p:sldId id="280" r:id="rId46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07"/>
  </p:normalViewPr>
  <p:slideViewPr>
    <p:cSldViewPr snapToGrid="0" snapToObjects="1">
      <p:cViewPr varScale="1">
        <p:scale>
          <a:sx n="152" d="100"/>
          <a:sy n="152" d="100"/>
        </p:scale>
        <p:origin x="408" y="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30-9-2018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9/30/2018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9/30/2018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9/30/2018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9/30/2018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9/30/2018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9/30/2018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t>9/30/2018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Exposing REST Services in Spring Boot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9/30/2018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9/30/2018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9/30/2018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9/30/2018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9/30/2018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Exposing REST Services in Spring Boot</a:t>
            </a:r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9376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ext Placeholder 6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1891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Expose a REST API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r>
              <a:rPr lang="nl-NL" dirty="0"/>
              <a:t>REST contract based on annotated objects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Use controller bean to define actual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68000" y="5004000"/>
            <a:ext cx="3240000" cy="108000"/>
          </a:xfrm>
        </p:spPr>
        <p:txBody>
          <a:bodyPr/>
          <a:lstStyle/>
          <a:p>
            <a:r>
              <a:rPr lang="nl-NL" dirty="0"/>
              <a:t>Exposing REST Services in Spring Boot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6D2422-926E-47B7-9B22-2ED2818AE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3" y="1370147"/>
            <a:ext cx="3835747" cy="274658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F722E0A3-C840-440F-9BBE-FF334DC1E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561" y="40698"/>
            <a:ext cx="2133918" cy="48936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Greeting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identificatie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bericht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"land"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country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"Hallo Pim!"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city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"Ede"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country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"Nederland"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this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getMessage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getCity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getCountry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country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FF93458-40E9-4EAB-8D75-413BE2174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312" y="2044145"/>
            <a:ext cx="4144083" cy="280076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RestController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"/hello"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HelloWorldController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RequestMethod.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"/world"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&lt;Greeting&gt;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getAll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Greeting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Greeting()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new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&lt;&gt;(greeting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HttpStatus.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GetMapping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"/world/{id}"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&lt;Greeting&gt;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getById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PathVariable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Greeting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Greeting()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greeting.setId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(id)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new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&lt;&gt;(greeting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HttpStatus.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797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Picture Placeholder 10"/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2096542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21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5352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3142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23</a:t>
            </a:fld>
            <a:endParaRPr lang="nl-NL"/>
          </a:p>
        </p:txBody>
      </p:sp>
      <p:sp>
        <p:nvSpPr>
          <p:cNvPr id="9" name="Subtitle 8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2915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24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9752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25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" r="56"/>
          <a:stretch>
            <a:fillRect/>
          </a:stretch>
        </p:blipFill>
        <p:spPr/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26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" r="56"/>
          <a:stretch>
            <a:fillRect/>
          </a:stretch>
        </p:blipFill>
        <p:spPr/>
      </p:pic>
      <p:sp>
        <p:nvSpPr>
          <p:cNvPr id="7" name="Content Placeholder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7982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" r="56"/>
          <a:stretch>
            <a:fillRect/>
          </a:stretch>
        </p:blipFill>
        <p:spPr/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27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" r="56"/>
          <a:stretch>
            <a:fillRect/>
          </a:stretch>
        </p:blipFill>
        <p:spPr/>
      </p:pic>
      <p:sp>
        <p:nvSpPr>
          <p:cNvPr id="7" name="Content Placeholder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3806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28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6475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29</a:t>
            </a:fld>
            <a:endParaRPr lang="nl-NL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7478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Annotations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94909" y="620954"/>
            <a:ext cx="8349938" cy="3990051"/>
          </a:xfrm>
        </p:spPr>
        <p:txBody>
          <a:bodyPr/>
          <a:lstStyle/>
          <a:p>
            <a:r>
              <a:rPr lang="nl-NL" dirty="0"/>
              <a:t>@SpringBootApplication, defines runnable class: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Actually, @SpringBootApplication is a collection of 3 annotations:</a:t>
            </a:r>
          </a:p>
          <a:p>
            <a:pPr lvl="1"/>
            <a:r>
              <a:rPr lang="nl-NL" dirty="0"/>
              <a:t>@Configuration: make this the main configuration class for instantiating beans for dependency injection – more on this later</a:t>
            </a:r>
          </a:p>
          <a:p>
            <a:pPr lvl="1"/>
            <a:r>
              <a:rPr lang="nl-NL" dirty="0"/>
              <a:t>@EnableAutoConfiguration: setup basic infrastructure – makes guesses for configuring beans based on classpath and defined beans</a:t>
            </a:r>
          </a:p>
          <a:p>
            <a:pPr lvl="1"/>
            <a:r>
              <a:rPr lang="nl-NL" dirty="0"/>
              <a:t>@ComponentScan: indicates where to look for components (beans) - more on this later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Exposing REST Services in Spring Boot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ED8CA4-89E9-4409-A678-1CA804D83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880" y="3641574"/>
            <a:ext cx="5759605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//@</a:t>
            </a:r>
            <a:r>
              <a:rPr kumimoji="0" lang="en-US" altLang="en-US" sz="8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SpringBootApplication</a:t>
            </a:r>
            <a:b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  <a:b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EnableAutoConfiguration</a:t>
            </a:r>
            <a:b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ComponentScan</a:t>
            </a:r>
            <a:b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800" b="0" i="0" u="none" strike="noStrike" cap="none" normalizeH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HelloWorldRestServiceApplication</a:t>
            </a: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kumimoji="0" lang="en-US" altLang="en-US" sz="800" b="0" i="0" u="none" strike="noStrike" cap="none" normalizeH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SpringApplication.</a:t>
            </a:r>
            <a:r>
              <a:rPr kumimoji="0" lang="en-US" altLang="en-US" sz="800" b="0" i="1" u="none" strike="noStrike" cap="none" normalizeH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HelloWorldRestServiceApplication.</a:t>
            </a:r>
            <a:r>
              <a:rPr kumimoji="0" lang="en-US" altLang="en-US" sz="800" b="0" i="0" u="none" strike="noStrike" cap="none" normalizeH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DFFFA7-4EB6-45C8-A7A8-8BA4524CF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880" y="935041"/>
            <a:ext cx="4570482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SpringBootApplication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HelloWorldRestServiceApplication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SpringApplication.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HelloWorldRestServiceApplication.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768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30</a:t>
            </a:fld>
            <a:endParaRPr lang="nl-NL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31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63234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32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49329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33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3485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34</a:t>
            </a:fld>
            <a:endParaRPr lang="nl-NL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158369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35</a:t>
            </a:fld>
            <a:endParaRPr lang="nl-NL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36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758171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37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653167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38</a:t>
            </a:fld>
            <a:endParaRPr lang="nl-NL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55652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39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Annotations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20003" y="936000"/>
            <a:ext cx="7548756" cy="3780000"/>
          </a:xfrm>
        </p:spPr>
        <p:txBody>
          <a:bodyPr/>
          <a:lstStyle/>
          <a:p>
            <a:r>
              <a:rPr lang="nl-NL" dirty="0"/>
              <a:t>@RestController and @RequestMapping("/relative/url") (class):</a:t>
            </a:r>
          </a:p>
          <a:p>
            <a:pPr lvl="1"/>
            <a:r>
              <a:rPr lang="nl-NL" dirty="0"/>
              <a:t>@RestController to define class as a REST service bean</a:t>
            </a:r>
          </a:p>
          <a:p>
            <a:pPr lvl="1"/>
            <a:r>
              <a:rPr lang="nl-NL" dirty="0"/>
              <a:t>@RequestMapping to define default path for service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@</a:t>
            </a:r>
            <a:r>
              <a:rPr lang="en-US" dirty="0" err="1"/>
              <a:t>RequestMapping</a:t>
            </a:r>
            <a:r>
              <a:rPr lang="en-US" dirty="0"/>
              <a:t>(GET) (method):</a:t>
            </a:r>
          </a:p>
          <a:p>
            <a:pPr lvl="1"/>
            <a:r>
              <a:rPr lang="en-US" dirty="0"/>
              <a:t>Specify GET action on relative </a:t>
            </a:r>
            <a:r>
              <a:rPr lang="en-US" dirty="0" err="1"/>
              <a:t>url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Alternatively: @</a:t>
            </a:r>
            <a:r>
              <a:rPr lang="en-US" dirty="0" err="1"/>
              <a:t>GetMapping</a:t>
            </a:r>
            <a:endParaRPr lang="en-US" dirty="0"/>
          </a:p>
          <a:p>
            <a:pPr lvl="2"/>
            <a:r>
              <a:rPr lang="en-US" dirty="0"/>
              <a:t>Use @</a:t>
            </a:r>
            <a:r>
              <a:rPr lang="en-US" dirty="0" err="1"/>
              <a:t>PathVariable</a:t>
            </a:r>
            <a:r>
              <a:rPr lang="en-US" dirty="0"/>
              <a:t> to receive parameters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Exposing REST Services in Spring Boot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9ECC1A-EE91-4FBC-A97E-F62BC1A54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875" y="1807992"/>
            <a:ext cx="2316660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RestController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"/hello"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HelloWorldController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3619BC6-48DA-4609-A67B-C9BD03ECE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875" y="2933342"/>
            <a:ext cx="3900427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RequestMethod.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"/world"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&lt;Greeting&gt;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getAll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464FBB7-34D0-49DC-878B-E02C1F470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875" y="4017206"/>
            <a:ext cx="4022255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GetMapping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"/world/{id}"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&lt;Greeting&gt;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getById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PathVariable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id) {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93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40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764732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41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321062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42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92589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Annotations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20003" y="936000"/>
            <a:ext cx="7703997" cy="3780000"/>
          </a:xfrm>
        </p:spPr>
        <p:txBody>
          <a:bodyPr/>
          <a:lstStyle/>
          <a:p>
            <a:r>
              <a:rPr lang="nl-NL" dirty="0"/>
              <a:t>@RequestMapping (POST), @RequestBody:</a:t>
            </a:r>
          </a:p>
          <a:p>
            <a:pPr lvl="1"/>
            <a:r>
              <a:rPr lang="nl-NL" dirty="0"/>
              <a:t>@RequestMapping: </a:t>
            </a:r>
            <a:r>
              <a:rPr lang="en-US" dirty="0"/>
              <a:t>Specify POST action on </a:t>
            </a:r>
            <a:r>
              <a:rPr lang="en-US" dirty="0" err="1"/>
              <a:t>url</a:t>
            </a:r>
            <a:r>
              <a:rPr lang="en-US" dirty="0"/>
              <a:t>; alternatively: @</a:t>
            </a:r>
            <a:r>
              <a:rPr lang="en-US" dirty="0" err="1"/>
              <a:t>PostMapping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RequestBody</a:t>
            </a:r>
            <a:r>
              <a:rPr lang="en-US" dirty="0"/>
              <a:t>: Specify</a:t>
            </a:r>
            <a:r>
              <a:rPr lang="nl-NL" dirty="0"/>
              <a:t> the body of the post message by specifying which class/parameter is responsible for translating the JSON into a java object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Exposing REST Services in Spring Boot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2DBE67-0FC0-466C-BC38-F07C77390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061" y="3331811"/>
            <a:ext cx="4631396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PostMapping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OrderSummary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RequestBody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 order)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OrderSummary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orderSummary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OrderSummary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partsDAO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new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OrderSummary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orderSummary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HttpStatus.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EF1F82-10AE-4AC2-BC8E-E90391135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061" y="2087503"/>
            <a:ext cx="4631396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RequestMethod.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OrderSummary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RequestBody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 order)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OrderSummary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orderSummary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OrderSummary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partsDAO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new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OrderSummary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orderSummary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HttpStatus.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76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Annotations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20003" y="936000"/>
            <a:ext cx="7703997" cy="3780000"/>
          </a:xfrm>
        </p:spPr>
        <p:txBody>
          <a:bodyPr/>
          <a:lstStyle/>
          <a:p>
            <a:r>
              <a:rPr lang="nl-NL" dirty="0"/>
              <a:t>@JsonProperty to rename class properties to json naming:</a:t>
            </a:r>
          </a:p>
          <a:p>
            <a:pPr lvl="1"/>
            <a:r>
              <a:rPr lang="nl-NL" dirty="0"/>
              <a:t>On class property:</a:t>
            </a:r>
          </a:p>
          <a:p>
            <a:endParaRPr lang="nl-NL" dirty="0"/>
          </a:p>
          <a:p>
            <a:pPr lvl="1"/>
            <a:r>
              <a:rPr lang="nl-NL" dirty="0"/>
              <a:t>On getter:</a:t>
            </a:r>
          </a:p>
          <a:p>
            <a:pPr marL="180000" lvl="1" indent="0">
              <a:buNone/>
            </a:pPr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/>
              <a:t>On setter: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Use @JsonProperty on the class property to adjust the get response &amp; post request json</a:t>
            </a:r>
          </a:p>
          <a:p>
            <a:r>
              <a:rPr lang="nl-NL" dirty="0"/>
              <a:t>Use @JsonProperty on the getter to adjust the get response json</a:t>
            </a:r>
          </a:p>
          <a:p>
            <a:r>
              <a:rPr lang="nl-NL" dirty="0"/>
              <a:t>Use @JsonProperty on the setter to adjust the post request json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Exposing REST Services in Spring Boot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0A86DE-71E5-4897-860A-EC1802A34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486" y="1458800"/>
            <a:ext cx="2012089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identificatie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DC5862-D679-46EB-8D66-A410F87ED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485" y="2020826"/>
            <a:ext cx="2012089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identificatie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this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A7FA7E9-80A9-4DE3-A0E8-D3560BFA2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486" y="2855044"/>
            <a:ext cx="2012089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identificatie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62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 properties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r>
              <a:rPr lang="nl-NL" dirty="0"/>
              <a:t>Application.properties file used to set application-wide properties, like:</a:t>
            </a:r>
          </a:p>
          <a:p>
            <a:pPr lvl="1"/>
            <a:r>
              <a:rPr lang="nl-NL" dirty="0"/>
              <a:t>The server port (default 8080):</a:t>
            </a:r>
          </a:p>
          <a:p>
            <a:pPr marL="0" indent="0">
              <a:buNone/>
            </a:pPr>
            <a:endParaRPr lang="nl-NL" dirty="0"/>
          </a:p>
          <a:p>
            <a:pPr lvl="1"/>
            <a:r>
              <a:rPr lang="nl-NL" dirty="0"/>
              <a:t>The server adress (to deploy to, default localhost):</a:t>
            </a:r>
          </a:p>
          <a:p>
            <a:endParaRPr lang="nl-NL" dirty="0"/>
          </a:p>
          <a:p>
            <a:pPr lvl="1"/>
            <a:r>
              <a:rPr lang="nl-NL" dirty="0"/>
              <a:t>The server relative url (default empty):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r>
              <a:rPr lang="nl-NL" dirty="0"/>
              <a:t>And..... DONE </a:t>
            </a:r>
            <a:r>
              <a:rPr lang="nl-NL" dirty="0">
                <a:sym typeface="Wingdings" panose="05000000000000000000" pitchFamily="2" charset="2"/>
              </a:rPr>
              <a:t>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Exposing REST Services in Spring Boot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</a:t>
            </a:fld>
            <a:endParaRPr lang="nl-NL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75C973D-BF9D-41A7-818E-C8087265F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213" y="1498836"/>
            <a:ext cx="1159292" cy="21544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server.port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8090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1B2B19D-883A-4372-A35B-554FAB5C0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213" y="2011009"/>
            <a:ext cx="1646605" cy="21544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server.address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69EAD42-EF65-439B-89F0-E79E6590B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213" y="2629346"/>
            <a:ext cx="2560316" cy="21544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server.servlet.context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-path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67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Contract-first development using SwaggerHub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20004" y="936000"/>
            <a:ext cx="5098146" cy="3780000"/>
          </a:xfrm>
        </p:spPr>
        <p:txBody>
          <a:bodyPr/>
          <a:lstStyle/>
          <a:p>
            <a:r>
              <a:rPr lang="nl-NL" dirty="0"/>
              <a:t>Define a contract in the Swagger/OpenAPI specification</a:t>
            </a:r>
          </a:p>
          <a:p>
            <a:pPr lvl="1"/>
            <a:r>
              <a:rPr lang="nl-NL"/>
              <a:t>Specify operations in detail, including expected request&amp;response bodies</a:t>
            </a:r>
            <a:endParaRPr lang="nl-NL" dirty="0"/>
          </a:p>
          <a:p>
            <a:pPr lvl="1"/>
            <a:r>
              <a:rPr lang="nl-NL" dirty="0"/>
              <a:t>Provide documentation</a:t>
            </a:r>
          </a:p>
          <a:p>
            <a:r>
              <a:rPr lang="nl-NL" dirty="0"/>
              <a:t>Can generate a Spring Boot project based on the provided information, generating lots of packages, classes and properties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Exposing REST Services in Spring Boot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F1411D-0280-154F-AEAC-4C20B7AA46B2}" type="slidenum">
              <a:rPr kumimoji="0" lang="nl-NL" sz="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B69249-CA43-422D-BE4D-A485D82AA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349" y="880722"/>
            <a:ext cx="2951300" cy="365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Contract-first development using SwaggerHub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3445" y="2151483"/>
            <a:ext cx="6475321" cy="379844"/>
          </a:xfrm>
        </p:spPr>
        <p:txBody>
          <a:bodyPr/>
          <a:lstStyle/>
          <a:p>
            <a:pPr marL="2400300" lvl="7" indent="0">
              <a:buNone/>
            </a:pPr>
            <a:r>
              <a:rPr lang="nl-NL" sz="2700" dirty="0"/>
              <a:t>DEMO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Exposing REST Services in Spring Boot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F1411D-0280-154F-AEAC-4C20B7AA46B2}" type="slidenum">
              <a:rPr kumimoji="0" lang="nl-NL" sz="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NL" sz="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3788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AF9A2038-56EF-1448-BC8A-E6B1BBA70741}" vid="{7B36D259-0CD2-0844-A47A-FD3E3D794B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B9E64A7B90B499F767EB2F0BD9B16" ma:contentTypeVersion="4" ma:contentTypeDescription="Een nieuw document maken." ma:contentTypeScope="" ma:versionID="890a625500243192203a5f75e70e3187">
  <xsd:schema xmlns:xsd="http://www.w3.org/2001/XMLSchema" xmlns:xs="http://www.w3.org/2001/XMLSchema" xmlns:p="http://schemas.microsoft.com/office/2006/metadata/properties" xmlns:ns2="bd3a200e-a112-4432-b134-79c9e3991b87" targetNamespace="http://schemas.microsoft.com/office/2006/metadata/properties" ma:root="true" ma:fieldsID="19c006e645b1596e83fa8f4c2bdffb76" ns2:_="">
    <xsd:import namespace="bd3a200e-a112-4432-b134-79c9e3991b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a200e-a112-4432-b134-79c9e3991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F52C54-E7F0-4533-A258-2B00DF9E8B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0BD5BC-1318-4595-A8BB-C1045EDC54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3a200e-a112-4432-b134-79c9e3991b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8386BB-D1FC-40A2-87C8-E729A7252F21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bd3a200e-a112-4432-b134-79c9e3991b87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1463</TotalTime>
  <Words>603</Words>
  <Application>Microsoft Office PowerPoint</Application>
  <PresentationFormat>On-screen Show (16:9)</PresentationFormat>
  <Paragraphs>145</Paragraphs>
  <Slides>42</Slides>
  <Notes>0</Notes>
  <HiddenSlides>33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Courier New</vt:lpstr>
      <vt:lpstr>Wingdings</vt:lpstr>
      <vt:lpstr>Office-thema</vt:lpstr>
      <vt:lpstr>Exposing REST Services in Spring Boot</vt:lpstr>
      <vt:lpstr>Expose a REST API</vt:lpstr>
      <vt:lpstr>Annotations</vt:lpstr>
      <vt:lpstr>Annotations</vt:lpstr>
      <vt:lpstr>Annotations</vt:lpstr>
      <vt:lpstr>Annotations</vt:lpstr>
      <vt:lpstr>Application properties</vt:lpstr>
      <vt:lpstr>Contract-first development using SwaggerHub</vt:lpstr>
      <vt:lpstr>Contract-first development using SwaggerHub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Amis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Jacco Cijsouw</dc:creator>
  <cp:keywords/>
  <dc:description>Amis - versie 1 - juni 2017
Ontwerp: Humming
Template: Ton Persoon</dc:description>
  <cp:lastModifiedBy>Pim De Weijer</cp:lastModifiedBy>
  <cp:revision>76</cp:revision>
  <dcterms:created xsi:type="dcterms:W3CDTF">2018-09-12T08:26:55Z</dcterms:created>
  <dcterms:modified xsi:type="dcterms:W3CDTF">2018-09-30T18:23:11Z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0x010100E60B9E64A7B90B499F767EB2F0BD9B16</vt:lpwstr>
  </property>
</Properties>
</file>