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82" r:id="rId5"/>
    <p:sldId id="332" r:id="rId6"/>
    <p:sldId id="329" r:id="rId7"/>
    <p:sldId id="330" r:id="rId8"/>
    <p:sldId id="331" r:id="rId9"/>
    <p:sldId id="338" r:id="rId10"/>
    <p:sldId id="336" r:id="rId11"/>
    <p:sldId id="333" r:id="rId12"/>
    <p:sldId id="346" r:id="rId13"/>
    <p:sldId id="337" r:id="rId14"/>
    <p:sldId id="339" r:id="rId15"/>
    <p:sldId id="345" r:id="rId16"/>
    <p:sldId id="343" r:id="rId17"/>
    <p:sldId id="340" r:id="rId18"/>
    <p:sldId id="341" r:id="rId19"/>
    <p:sldId id="342" r:id="rId20"/>
    <p:sldId id="344" r:id="rId21"/>
    <p:sldId id="347" r:id="rId22"/>
    <p:sldId id="348" r:id="rId2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07" autoAdjust="0"/>
  </p:normalViewPr>
  <p:slideViewPr>
    <p:cSldViewPr snapToGrid="0" snapToObjects="1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x-none" smtClean="0"/>
              <a:t>25-1-2019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Docker data persistency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25-1-2019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60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4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Docker data persistency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Docker data persistency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Docker data persistency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springboot-1/tree/master/lab9-docker-volume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nl/url?sa=i&amp;rct=j&amp;q=&amp;esrc=s&amp;source=images&amp;cd=&amp;cad=rja&amp;uact=8&amp;ved=2ahUKEwjfjLCSiNnfAhXQIlAKHRKAAhIQjRx6BAgBEAU&amp;url=https://medium.com/@lvthillo/customize-your-mysql-database-in-docker-723ffd59d8fb&amp;psig=AOvVaw2eRwCXpiBwbyMmYhrGiAQ0&amp;ust=154686092397689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Docker data </a:t>
            </a:r>
            <a:r>
              <a:rPr lang="nl-NL" dirty="0" err="1" smtClean="0"/>
              <a:t>persistency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 </a:t>
            </a:r>
            <a:r>
              <a:rPr lang="nl-NL" dirty="0" err="1" smtClean="0"/>
              <a:t>only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76656" y="952088"/>
            <a:ext cx="829665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--mount: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run -d \ -it \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\ --mount type=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bind,source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="$(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)"/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target,target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en-US" dirty="0" err="1"/>
              <a:t>,</a:t>
            </a:r>
            <a:r>
              <a:rPr lang="en-US" b="1" dirty="0" err="1"/>
              <a:t>readonly</a:t>
            </a:r>
            <a:r>
              <a:rPr lang="en-US" dirty="0"/>
              <a:t> \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719999" y="1859641"/>
            <a:ext cx="82966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-v: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run -d \ -it \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\ -v "$(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)"/target:/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en-US" dirty="0" err="1"/>
              <a:t>:</a:t>
            </a:r>
            <a:r>
              <a:rPr lang="en-US" b="1" dirty="0" err="1"/>
              <a:t>ro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nginx:latest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5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82" y="1267965"/>
            <a:ext cx="3186313" cy="267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38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 : life span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1" y="1443990"/>
            <a:ext cx="5962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2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14865" y="1054065"/>
            <a:ext cx="29547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 smtClean="0"/>
              <a:t>ls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r>
              <a:rPr lang="nl-NL" dirty="0" smtClean="0"/>
              <a:t>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$ </a:t>
            </a:r>
            <a:r>
              <a:rPr lang="nl-NL" dirty="0" err="1"/>
              <a:t>docker</a:t>
            </a:r>
            <a:r>
              <a:rPr lang="nl-NL" dirty="0"/>
              <a:t> volume </a:t>
            </a:r>
            <a:r>
              <a:rPr lang="nl-NL" dirty="0" err="1"/>
              <a:t>rm</a:t>
            </a:r>
            <a:r>
              <a:rPr lang="nl-NL" dirty="0"/>
              <a:t> </a:t>
            </a:r>
            <a:r>
              <a:rPr lang="nl-NL" dirty="0" err="1" smtClean="0"/>
              <a:t>myVolume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236720" y="2182917"/>
            <a:ext cx="349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[ 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{ 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"Driver":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",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Labels": {},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Mountpoint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": "/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var/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lib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docker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/volumes/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myVolume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/_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Name": "</a:t>
            </a:r>
            <a:r>
              <a:rPr lang="nl-NL" sz="1000" dirty="0" err="1" smtClean="0">
                <a:solidFill>
                  <a:schemeClr val="bg2">
                    <a:lumMod val="75000"/>
                  </a:schemeClr>
                </a:solidFill>
              </a:rPr>
              <a:t>myVolume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Options": 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{},</a:t>
            </a:r>
          </a:p>
          <a:p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"Scope": "</a:t>
            </a:r>
            <a:r>
              <a:rPr lang="nl-NL" sz="10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0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endParaRPr lang="nl-NL" sz="1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 }  </a:t>
            </a:r>
          </a:p>
          <a:p>
            <a:r>
              <a:rPr lang="nl-NL" sz="1000" dirty="0" smtClean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nl-NL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9" y="2645834"/>
            <a:ext cx="1209351" cy="101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0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container </a:t>
            </a:r>
            <a:r>
              <a:rPr lang="nl-NL" dirty="0" err="1" smtClean="0"/>
              <a:t>with</a:t>
            </a:r>
            <a:r>
              <a:rPr lang="nl-NL" dirty="0" smtClean="0"/>
              <a:t> a volume: --</a:t>
            </a:r>
            <a:r>
              <a:rPr lang="nl-NL" dirty="0" err="1" smtClean="0"/>
              <a:t>mount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19999" y="2995846"/>
            <a:ext cx="7040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--name </a:t>
            </a:r>
            <a:r>
              <a:rPr lang="en-US" dirty="0" err="1"/>
              <a:t>devtest</a:t>
            </a:r>
            <a:r>
              <a:rPr lang="en-US" dirty="0"/>
              <a:t> \ </a:t>
            </a:r>
            <a:r>
              <a:rPr lang="en-US" b="1" dirty="0"/>
              <a:t>--mount </a:t>
            </a:r>
            <a:r>
              <a:rPr lang="en-US" b="1" dirty="0" smtClean="0"/>
              <a:t>source=</a:t>
            </a:r>
            <a:r>
              <a:rPr lang="en-US" b="1" dirty="0" err="1" smtClean="0"/>
              <a:t>myVolume,target</a:t>
            </a:r>
            <a:r>
              <a:rPr lang="en-US" b="1" dirty="0"/>
              <a:t>=/app</a:t>
            </a:r>
            <a:r>
              <a:rPr lang="en-US" dirty="0"/>
              <a:t> \ </a:t>
            </a:r>
            <a:r>
              <a:rPr lang="en-US" dirty="0" err="1"/>
              <a:t>nginx:latest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96406" y="2995846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59" y="706656"/>
            <a:ext cx="3712719" cy="234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hoek 9"/>
          <p:cNvSpPr/>
          <p:nvPr/>
        </p:nvSpPr>
        <p:spPr>
          <a:xfrm>
            <a:off x="719999" y="3615650"/>
            <a:ext cx="77614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smtClean="0"/>
              <a:t>$ </a:t>
            </a:r>
            <a:r>
              <a:rPr lang="en-US" i="1" dirty="0" err="1" smtClean="0"/>
              <a:t>docker</a:t>
            </a:r>
            <a:r>
              <a:rPr lang="en-US" i="1" dirty="0" smtClean="0"/>
              <a:t> </a:t>
            </a:r>
            <a:r>
              <a:rPr lang="en-US" i="1" dirty="0"/>
              <a:t>run </a:t>
            </a:r>
            <a:r>
              <a:rPr lang="en-US" i="1" dirty="0" smtClean="0"/>
              <a:t>--mount source=</a:t>
            </a:r>
            <a:r>
              <a:rPr lang="en-US" i="1" dirty="0" err="1" smtClean="0"/>
              <a:t>myVolume,target</a:t>
            </a:r>
            <a:r>
              <a:rPr lang="en-US" i="1" dirty="0" smtClean="0"/>
              <a:t>=/</a:t>
            </a:r>
            <a:r>
              <a:rPr lang="en-US" i="1" dirty="0" err="1" smtClean="0"/>
              <a:t>var</a:t>
            </a:r>
            <a:r>
              <a:rPr lang="en-US" i="1" dirty="0" smtClean="0"/>
              <a:t>/lib/</a:t>
            </a:r>
            <a:r>
              <a:rPr lang="en-US" i="1" dirty="0" err="1" smtClean="0"/>
              <a:t>mysql</a:t>
            </a:r>
            <a:r>
              <a:rPr lang="en-US" i="1" dirty="0" smtClean="0"/>
              <a:t> </a:t>
            </a:r>
          </a:p>
          <a:p>
            <a:pPr lvl="0"/>
            <a:r>
              <a:rPr lang="en-US" i="1" dirty="0" smtClean="0"/>
              <a:t>-</a:t>
            </a:r>
            <a:r>
              <a:rPr lang="en-US" i="1" dirty="0"/>
              <a:t>e MYSQL_ROOT_PASSWORD=pass -e MYSQL_DATABASE=test -p 3306:3306 -d </a:t>
            </a:r>
            <a:r>
              <a:rPr lang="en-US" i="1" dirty="0" err="1"/>
              <a:t>mysql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490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container </a:t>
            </a:r>
            <a:r>
              <a:rPr lang="nl-NL" dirty="0" err="1"/>
              <a:t>with</a:t>
            </a:r>
            <a:r>
              <a:rPr lang="nl-NL" dirty="0"/>
              <a:t> a volume: </a:t>
            </a:r>
            <a:r>
              <a:rPr lang="nl-NL" dirty="0" smtClean="0"/>
              <a:t>-v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19999" y="2963942"/>
            <a:ext cx="704088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--name </a:t>
            </a:r>
            <a:r>
              <a:rPr lang="en-US" dirty="0" err="1"/>
              <a:t>devtest</a:t>
            </a:r>
            <a:r>
              <a:rPr lang="en-US" dirty="0"/>
              <a:t> \ </a:t>
            </a:r>
            <a:r>
              <a:rPr lang="en-US" b="1" dirty="0"/>
              <a:t>-v </a:t>
            </a:r>
            <a:r>
              <a:rPr lang="en-US" b="1" dirty="0" err="1" smtClean="0"/>
              <a:t>myVolume</a:t>
            </a:r>
            <a:r>
              <a:rPr lang="en-US" b="1" dirty="0" smtClean="0"/>
              <a:t>:/</a:t>
            </a:r>
            <a:r>
              <a:rPr lang="en-US" b="1" dirty="0"/>
              <a:t>app </a:t>
            </a:r>
            <a:r>
              <a:rPr lang="en-US" dirty="0"/>
              <a:t>\ </a:t>
            </a:r>
            <a:r>
              <a:rPr lang="en-US" dirty="0" err="1"/>
              <a:t>nginx:latest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3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mounts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999744"/>
            <a:ext cx="2941308" cy="1494091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479167" y="1175852"/>
            <a:ext cx="20505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$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/>
              <a:t>devtest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00310" y="1746789"/>
            <a:ext cx="354394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Mounts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[ </a:t>
            </a:r>
            <a:endParaRPr lang="nl-NL" sz="11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{ 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"Type": "volume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"Name": "myvol2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Source": "/var/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lib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docker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/volumes/myvol2/_data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Destination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"/app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Driver":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local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Mode": 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"",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RW": 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true</a:t>
            </a:r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  "</a:t>
            </a:r>
            <a:r>
              <a:rPr lang="nl-NL" sz="1100" dirty="0" err="1">
                <a:solidFill>
                  <a:schemeClr val="bg2">
                    <a:lumMod val="75000"/>
                  </a:schemeClr>
                </a:solidFill>
              </a:rPr>
              <a:t>Propagation</a:t>
            </a:r>
            <a:r>
              <a:rPr lang="nl-NL" sz="1100" dirty="0">
                <a:solidFill>
                  <a:schemeClr val="bg2">
                    <a:lumMod val="75000"/>
                  </a:schemeClr>
                </a:solidFill>
              </a:rPr>
              <a:t>": "" </a:t>
            </a:r>
            <a:endParaRPr lang="nl-NL" sz="11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 }</a:t>
            </a:r>
          </a:p>
          <a:p>
            <a:r>
              <a:rPr lang="nl-NL" sz="1100" dirty="0" smtClean="0">
                <a:solidFill>
                  <a:schemeClr val="bg2">
                    <a:lumMod val="75000"/>
                  </a:schemeClr>
                </a:solidFill>
              </a:rPr>
              <a:t>],</a:t>
            </a:r>
            <a:endParaRPr lang="nl-NL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Volume containers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004025" y="1066190"/>
            <a:ext cx="48494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create -v /</a:t>
            </a:r>
            <a:r>
              <a:rPr lang="en-US" dirty="0" err="1"/>
              <a:t>config</a:t>
            </a:r>
            <a:r>
              <a:rPr lang="en-US" dirty="0"/>
              <a:t> --name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nl-NL" dirty="0"/>
              <a:t>$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cp</a:t>
            </a:r>
            <a:r>
              <a:rPr lang="nl-NL" dirty="0"/>
              <a:t> </a:t>
            </a:r>
            <a:r>
              <a:rPr lang="nl-NL" dirty="0" err="1"/>
              <a:t>config.conf</a:t>
            </a:r>
            <a:r>
              <a:rPr lang="nl-NL" dirty="0"/>
              <a:t> </a:t>
            </a:r>
            <a:r>
              <a:rPr lang="nl-NL" dirty="0" err="1"/>
              <a:t>dataContainer</a:t>
            </a:r>
            <a:r>
              <a:rPr lang="nl-NL" dirty="0"/>
              <a:t>:/</a:t>
            </a:r>
            <a:r>
              <a:rPr lang="nl-NL" dirty="0" err="1"/>
              <a:t>config</a:t>
            </a:r>
            <a:r>
              <a:rPr lang="nl-NL" dirty="0" smtClean="0"/>
              <a:t>/</a:t>
            </a:r>
          </a:p>
          <a:p>
            <a:endParaRPr lang="nl-NL" dirty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b="1" dirty="0"/>
              <a:t>--volumes-from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 ls/</a:t>
            </a:r>
            <a:r>
              <a:rPr lang="en-US" dirty="0" err="1"/>
              <a:t>config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246271" y="3702777"/>
            <a:ext cx="2206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lab 9</a:t>
            </a:r>
            <a:endParaRPr lang="nl-NL" sz="5400" b="1" cap="none" spc="0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1408935" y="2781796"/>
            <a:ext cx="54803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create -v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mysql</a:t>
            </a:r>
            <a:r>
              <a:rPr lang="en-US" dirty="0"/>
              <a:t> --name </a:t>
            </a:r>
            <a:r>
              <a:rPr lang="en-US" dirty="0" err="1"/>
              <a:t>vc_mySql</a:t>
            </a:r>
            <a:r>
              <a:rPr lang="en-US" dirty="0"/>
              <a:t> </a:t>
            </a:r>
            <a:r>
              <a:rPr lang="en-US" dirty="0" err="1"/>
              <a:t>busybox</a:t>
            </a:r>
            <a:endParaRPr lang="nl-NL" dirty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--volumes-from </a:t>
            </a:r>
            <a:r>
              <a:rPr lang="en-US" dirty="0" err="1"/>
              <a:t>vc_mySql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e MYSQL_ROOT_PASSWORD=pass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e MYSQL_DATABASE=test </a:t>
            </a:r>
            <a:endParaRPr lang="en-US" dirty="0" smtClean="0"/>
          </a:p>
          <a:p>
            <a:pPr lvl="0"/>
            <a:r>
              <a:rPr lang="en-US" dirty="0" smtClean="0"/>
              <a:t>       -</a:t>
            </a:r>
            <a:r>
              <a:rPr lang="en-US" dirty="0"/>
              <a:t>p 3306:3306 -d </a:t>
            </a:r>
            <a:r>
              <a:rPr lang="en-US" dirty="0" err="1"/>
              <a:t>mysql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mpfs</a:t>
            </a:r>
            <a:r>
              <a:rPr lang="nl-NL" dirty="0" smtClean="0"/>
              <a:t>: </a:t>
            </a:r>
            <a:r>
              <a:rPr lang="nl-NL" dirty="0" err="1" smtClean="0"/>
              <a:t>unix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719999" y="1635083"/>
            <a:ext cx="32979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it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name </a:t>
            </a:r>
            <a:r>
              <a:rPr lang="en-US" dirty="0" err="1"/>
              <a:t>tmptest</a:t>
            </a:r>
            <a:r>
              <a:rPr lang="en-US" dirty="0"/>
              <a:t>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mount type=</a:t>
            </a:r>
            <a:r>
              <a:rPr lang="en-US" dirty="0" err="1"/>
              <a:t>tmpfs,destination</a:t>
            </a:r>
            <a:r>
              <a:rPr lang="en-US" dirty="0"/>
              <a:t>=/app </a:t>
            </a:r>
            <a:endParaRPr lang="en-US" dirty="0" smtClean="0"/>
          </a:p>
          <a:p>
            <a:r>
              <a:rPr lang="en-US" dirty="0" smtClean="0"/>
              <a:t>\ </a:t>
            </a:r>
            <a:r>
              <a:rPr lang="en-US" dirty="0" err="1"/>
              <a:t>nginx:latest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757246" y="3232201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-d \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it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name </a:t>
            </a:r>
            <a:r>
              <a:rPr lang="en-US" dirty="0" err="1"/>
              <a:t>tmptest</a:t>
            </a:r>
            <a:r>
              <a:rPr lang="en-US" dirty="0"/>
              <a:t> \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/>
              <a:t>tmpfs</a:t>
            </a:r>
            <a:r>
              <a:rPr lang="en-US" dirty="0"/>
              <a:t> /app \ </a:t>
            </a:r>
            <a:endParaRPr lang="en-US" dirty="0" smtClean="0"/>
          </a:p>
          <a:p>
            <a:r>
              <a:rPr lang="en-US" dirty="0" err="1" smtClean="0"/>
              <a:t>nginx:latest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57245" y="1104973"/>
            <a:ext cx="39709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temporary, and only persisted in the host memory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Github</a:t>
            </a:r>
            <a:r>
              <a:rPr lang="nl-NL" dirty="0" smtClean="0"/>
              <a:t> lab 9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github.com/AMIS-Services/sig-springboot-1/tree/master/lab9-docker-volumes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75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err="1" smtClean="0"/>
              <a:t>architecture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" y="894333"/>
            <a:ext cx="6835140" cy="349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5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Reminder lab 7</a:t>
            </a:r>
            <a:endParaRPr lang="nl-NL" dirty="0"/>
          </a:p>
        </p:txBody>
      </p:sp>
      <p:pic>
        <p:nvPicPr>
          <p:cNvPr id="1028" name="Picture 4" descr="Afbeeldingsresultaat voor mySql docker contain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36" y="1956816"/>
            <a:ext cx="4024396" cy="2116578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253331"/>
            <a:ext cx="3246944" cy="201657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7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problem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0" y="871729"/>
            <a:ext cx="6615054" cy="3906468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39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management in Docker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958025"/>
            <a:ext cx="6184392" cy="31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1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09" y="1804416"/>
            <a:ext cx="4781281" cy="28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21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lk 12"/>
          <p:cNvSpPr/>
          <p:nvPr/>
        </p:nvSpPr>
        <p:spPr>
          <a:xfrm>
            <a:off x="2938272" y="3070158"/>
            <a:ext cx="1133856" cy="3679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Wolk 9"/>
          <p:cNvSpPr/>
          <p:nvPr/>
        </p:nvSpPr>
        <p:spPr>
          <a:xfrm>
            <a:off x="4175760" y="3023616"/>
            <a:ext cx="957072" cy="414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r>
              <a:rPr lang="nl-NL" dirty="0" smtClean="0"/>
              <a:t>: --</a:t>
            </a:r>
            <a:r>
              <a:rPr lang="nl-NL" dirty="0" err="1" smtClean="0"/>
              <a:t>mount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75488" y="2428503"/>
            <a:ext cx="86685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/>
              <a:t>  --</a:t>
            </a:r>
            <a:r>
              <a:rPr lang="en-US" b="1" dirty="0"/>
              <a:t>mount type=</a:t>
            </a:r>
            <a:r>
              <a:rPr lang="en-US" b="1" dirty="0" err="1"/>
              <a:t>bind,source</a:t>
            </a:r>
            <a:r>
              <a:rPr lang="en-US" b="1" dirty="0"/>
              <a:t>="$(</a:t>
            </a:r>
            <a:r>
              <a:rPr lang="en-US" b="1" dirty="0" err="1"/>
              <a:t>pwd</a:t>
            </a:r>
            <a:r>
              <a:rPr lang="en-US" b="1" dirty="0"/>
              <a:t>)"/target</a:t>
            </a:r>
            <a:r>
              <a:rPr lang="en-US" b="1" dirty="0" smtClean="0"/>
              <a:t>, target</a:t>
            </a:r>
            <a:r>
              <a:rPr lang="en-US" b="1" dirty="0"/>
              <a:t>=/app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--mount </a:t>
            </a:r>
            <a:r>
              <a:rPr lang="en-US" b="1" dirty="0" smtClean="0"/>
              <a:t>DOES NOT</a:t>
            </a:r>
            <a:r>
              <a:rPr lang="en-US" dirty="0" smtClean="0"/>
              <a:t> create </a:t>
            </a:r>
            <a:r>
              <a:rPr lang="en-US" dirty="0"/>
              <a:t>folder </a:t>
            </a:r>
            <a:r>
              <a:rPr lang="en-US" dirty="0" smtClean="0"/>
              <a:t>or file</a:t>
            </a:r>
          </a:p>
          <a:p>
            <a:endParaRPr lang="en-US" dirty="0"/>
          </a:p>
          <a:p>
            <a:r>
              <a:rPr lang="en-US" dirty="0" smtClean="0"/>
              <a:t>--</a:t>
            </a:r>
            <a:r>
              <a:rPr lang="en-US" dirty="0"/>
              <a:t>mount flag was </a:t>
            </a:r>
            <a:r>
              <a:rPr lang="en-US" dirty="0" smtClean="0"/>
              <a:t>originally used for/with </a:t>
            </a:r>
            <a:r>
              <a:rPr lang="en-US" dirty="0"/>
              <a:t>swarm services</a:t>
            </a:r>
            <a:endParaRPr lang="nl-NL" dirty="0"/>
          </a:p>
          <a:p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991409" y="1028878"/>
            <a:ext cx="40799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--</a:t>
            </a:r>
            <a:r>
              <a:rPr lang="nl-NL" dirty="0" err="1" smtClean="0"/>
              <a:t>mount</a:t>
            </a:r>
            <a:r>
              <a:rPr lang="nl-NL" dirty="0" smtClean="0"/>
              <a:t> option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17.06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9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Bind </a:t>
            </a:r>
            <a:r>
              <a:rPr lang="nl-NL" dirty="0" err="1" smtClean="0"/>
              <a:t>mount</a:t>
            </a:r>
            <a:r>
              <a:rPr lang="nl-NL" dirty="0" smtClean="0"/>
              <a:t>: -v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028878"/>
            <a:ext cx="2541361" cy="129599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24256" y="2660192"/>
            <a:ext cx="8016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\ </a:t>
            </a:r>
            <a:endParaRPr lang="en-US" dirty="0" smtClean="0"/>
          </a:p>
          <a:p>
            <a:r>
              <a:rPr lang="en-US" b="1" dirty="0" smtClean="0"/>
              <a:t>  -</a:t>
            </a:r>
            <a:r>
              <a:rPr lang="en-US" b="1" dirty="0"/>
              <a:t>v "$(</a:t>
            </a:r>
            <a:r>
              <a:rPr lang="en-US" b="1" dirty="0" err="1"/>
              <a:t>pwd</a:t>
            </a:r>
            <a:r>
              <a:rPr lang="en-US" b="1" dirty="0"/>
              <a:t>)"/target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b="1" dirty="0"/>
              <a:t>/app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nginx:latest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$(</a:t>
            </a:r>
            <a:r>
              <a:rPr lang="en-US" dirty="0" err="1"/>
              <a:t>pwd</a:t>
            </a:r>
            <a:r>
              <a:rPr lang="en-US" dirty="0"/>
              <a:t>) sub-command expands to the current working directory on Linux or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smtClean="0"/>
              <a:t>hosts</a:t>
            </a:r>
          </a:p>
          <a:p>
            <a:endParaRPr lang="en-US" dirty="0"/>
          </a:p>
          <a:p>
            <a:r>
              <a:rPr lang="en-US" dirty="0" smtClean="0"/>
              <a:t>-v </a:t>
            </a:r>
            <a:r>
              <a:rPr lang="en-US" b="1" dirty="0" smtClean="0"/>
              <a:t>DOES</a:t>
            </a:r>
            <a:r>
              <a:rPr lang="en-US" dirty="0" smtClean="0"/>
              <a:t> create folder or file if it not already exists</a:t>
            </a:r>
            <a:endParaRPr lang="nl-NL" dirty="0"/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4428744" y="1181198"/>
            <a:ext cx="3200400" cy="6078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 -d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-dev </a:t>
            </a:r>
          </a:p>
          <a:p>
            <a:r>
              <a:rPr lang="en-US" b="1" dirty="0" smtClean="0"/>
              <a:t>-</a:t>
            </a:r>
            <a:r>
              <a:rPr lang="en-US" b="1" dirty="0"/>
              <a:t>v </a:t>
            </a:r>
            <a:r>
              <a:rPr lang="en-US" b="1" dirty="0" smtClean="0"/>
              <a:t>d:\someDir\</a:t>
            </a:r>
            <a:r>
              <a:rPr lang="en-US" sz="2000" b="1" dirty="0" smtClean="0">
                <a:solidFill>
                  <a:schemeClr val="tx2"/>
                </a:solidFill>
              </a:rPr>
              <a:t>:</a:t>
            </a:r>
            <a:r>
              <a:rPr lang="en-US" b="1" dirty="0" smtClean="0"/>
              <a:t>/var/lib/mysql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IJL-OMHOOG 9"/>
          <p:cNvSpPr/>
          <p:nvPr/>
        </p:nvSpPr>
        <p:spPr>
          <a:xfrm>
            <a:off x="5562600" y="1728097"/>
            <a:ext cx="310896" cy="301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err="1" smtClean="0"/>
              <a:t>inspect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Docker data persistency</a:t>
            </a:r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933359" y="1226893"/>
            <a:ext cx="20505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$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/>
              <a:t>inspect</a:t>
            </a:r>
            <a:r>
              <a:rPr lang="nl-NL" dirty="0"/>
              <a:t> </a:t>
            </a:r>
            <a:r>
              <a:rPr lang="nl-NL" dirty="0" err="1"/>
              <a:t>devtest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86" y="1678736"/>
            <a:ext cx="3272790" cy="182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8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purl.org/dc/elements/1.1/"/>
    <ds:schemaRef ds:uri="http://purl.org/dc/terms/"/>
    <ds:schemaRef ds:uri="bd3a200e-a112-4432-b134-79c9e3991b8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1066</TotalTime>
  <Words>603</Words>
  <Application>Microsoft Office PowerPoint</Application>
  <PresentationFormat>Diavoorstelling (16:9)</PresentationFormat>
  <Paragraphs>130</Paragraphs>
  <Slides>19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Office-thema</vt:lpstr>
      <vt:lpstr>Docker data persistency</vt:lpstr>
      <vt:lpstr>Docker architecture</vt:lpstr>
      <vt:lpstr>Reminder lab 7</vt:lpstr>
      <vt:lpstr>Design problem</vt:lpstr>
      <vt:lpstr>Data management in Docker</vt:lpstr>
      <vt:lpstr>Bind mount</vt:lpstr>
      <vt:lpstr>Bind mount: --mount</vt:lpstr>
      <vt:lpstr>Bind mount: -v</vt:lpstr>
      <vt:lpstr>Docker inspect</vt:lpstr>
      <vt:lpstr>Read only</vt:lpstr>
      <vt:lpstr>Volumes</vt:lpstr>
      <vt:lpstr>Volumes : life span</vt:lpstr>
      <vt:lpstr>Volumes</vt:lpstr>
      <vt:lpstr>Start container with a volume: --mount</vt:lpstr>
      <vt:lpstr>Start container with a volume: -v</vt:lpstr>
      <vt:lpstr>Inspect mounts</vt:lpstr>
      <vt:lpstr>Volume containers</vt:lpstr>
      <vt:lpstr>tmpfs: unix only </vt:lpstr>
      <vt:lpstr>Github lab 9</vt:lpstr>
    </vt:vector>
  </TitlesOfParts>
  <Company>Amis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Jacco Cijsouw</dc:creator>
  <dc:description>Amis - versie 1 - juni 2017
Ontwerp: Humming
Template: Ton Persoon</dc:description>
  <cp:lastModifiedBy>Jacco</cp:lastModifiedBy>
  <cp:revision>66</cp:revision>
  <dcterms:created xsi:type="dcterms:W3CDTF">2018-09-12T08:15:53Z</dcterms:created>
  <dcterms:modified xsi:type="dcterms:W3CDTF">2019-01-25T08:40:48Z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