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40"/>
  </p:notesMasterIdLst>
  <p:sldIdLst>
    <p:sldId id="282" r:id="rId5"/>
    <p:sldId id="297" r:id="rId6"/>
    <p:sldId id="273" r:id="rId7"/>
    <p:sldId id="293" r:id="rId8"/>
    <p:sldId id="295" r:id="rId9"/>
    <p:sldId id="296" r:id="rId10"/>
    <p:sldId id="291" r:id="rId11"/>
    <p:sldId id="272" r:id="rId12"/>
    <p:sldId id="292" r:id="rId13"/>
    <p:sldId id="287" r:id="rId14"/>
    <p:sldId id="288" r:id="rId15"/>
    <p:sldId id="289" r:id="rId16"/>
    <p:sldId id="259" r:id="rId17"/>
    <p:sldId id="261" r:id="rId18"/>
    <p:sldId id="260" r:id="rId19"/>
    <p:sldId id="262" r:id="rId20"/>
    <p:sldId id="263" r:id="rId21"/>
    <p:sldId id="286" r:id="rId22"/>
    <p:sldId id="264" r:id="rId23"/>
    <p:sldId id="281" r:id="rId24"/>
    <p:sldId id="274" r:id="rId25"/>
    <p:sldId id="265" r:id="rId26"/>
    <p:sldId id="285" r:id="rId27"/>
    <p:sldId id="266" r:id="rId28"/>
    <p:sldId id="275" r:id="rId29"/>
    <p:sldId id="276" r:id="rId30"/>
    <p:sldId id="267" r:id="rId31"/>
    <p:sldId id="284" r:id="rId32"/>
    <p:sldId id="268" r:id="rId33"/>
    <p:sldId id="277" r:id="rId34"/>
    <p:sldId id="278" r:id="rId35"/>
    <p:sldId id="283" r:id="rId36"/>
    <p:sldId id="270" r:id="rId37"/>
    <p:sldId id="279" r:id="rId38"/>
    <p:sldId id="280" r:id="rId39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07"/>
  </p:normalViewPr>
  <p:slideViewPr>
    <p:cSldViewPr snapToGrid="0" snapToObjects="1">
      <p:cViewPr varScale="1">
        <p:scale>
          <a:sx n="151" d="100"/>
          <a:sy n="151" d="100"/>
        </p:scale>
        <p:origin x="447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2018-11-19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2018-11-19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2018-11-19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2018-11-19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2018-11-19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2018-11-19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2018-11-19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Exposing REST Services in Spring Boot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2018-11-19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2018-11-19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2018-11-19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2018-11-19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2018-11-19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Picture Placeholder 10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096542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352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3142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  <p:sp>
        <p:nvSpPr>
          <p:cNvPr id="9" name="Subtitle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2915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17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9752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19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>
            <a:fillRect/>
          </a:stretch>
        </p:blipFill>
        <p:spPr/>
      </p:pic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798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Caching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r>
              <a:rPr lang="nl-NL" dirty="0"/>
              <a:t>Enable caching in runnable class: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Add caching to an operation in the controller: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And... you’re done </a:t>
            </a:r>
            <a:r>
              <a:rPr lang="nl-NL" dirty="0">
                <a:sym typeface="Wingdings" panose="05000000000000000000" pitchFamily="2" charset="2"/>
              </a:rPr>
              <a:t></a:t>
            </a:r>
          </a:p>
          <a:p>
            <a:endParaRPr lang="nl-NL" dirty="0">
              <a:sym typeface="Wingdings" panose="05000000000000000000" pitchFamily="2" charset="2"/>
            </a:endParaRPr>
          </a:p>
          <a:p>
            <a:r>
              <a:rPr lang="nl-NL" dirty="0">
                <a:sym typeface="Wingdings" panose="05000000000000000000" pitchFamily="2" charset="2"/>
              </a:rPr>
              <a:t>Lot’s of extra options through more extensive usage of the available annotations: check lab 6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68000" y="5004000"/>
            <a:ext cx="3240000" cy="108000"/>
          </a:xfrm>
        </p:spPr>
        <p:txBody>
          <a:bodyPr/>
          <a:lstStyle/>
          <a:p>
            <a:r>
              <a:rPr lang="nl-NL" dirty="0"/>
              <a:t>Exposing REST Services in Spring Boot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E798CC-3FD0-4A3C-A637-59649A084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860" y="1293276"/>
            <a:ext cx="3004905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EnableCaching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ProductserviceApplication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682262-38B8-47AA-8F2D-5C420D93260C}"/>
              </a:ext>
            </a:extLst>
          </p:cNvPr>
          <p:cNvSpPr/>
          <p:nvPr/>
        </p:nvSpPr>
        <p:spPr>
          <a:xfrm>
            <a:off x="945235" y="1472648"/>
            <a:ext cx="1013789" cy="14908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7A396D8-5FC4-4B9B-B3DB-EE89AF9BB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859" y="2359165"/>
            <a:ext cx="3004905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GetMapping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@Cacheable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"products"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List&lt;Product&gt;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retrieveProducts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60A40E-B965-4BDC-88EA-169960A61B3B}"/>
              </a:ext>
            </a:extLst>
          </p:cNvPr>
          <p:cNvSpPr/>
          <p:nvPr/>
        </p:nvSpPr>
        <p:spPr>
          <a:xfrm>
            <a:off x="949889" y="2525466"/>
            <a:ext cx="1963955" cy="17522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97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20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>
            <a:fillRect/>
          </a:stretch>
        </p:blipFill>
        <p:spPr/>
      </p:pic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3806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21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6475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22</a:t>
            </a:fld>
            <a:endParaRPr lang="nl-NL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74787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23</a:t>
            </a:fld>
            <a:endParaRPr lang="nl-NL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24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3234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25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4932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26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3485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27</a:t>
            </a:fld>
            <a:endParaRPr lang="nl-NL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158369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28</a:t>
            </a:fld>
            <a:endParaRPr lang="nl-NL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29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7581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9376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30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65316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31</a:t>
            </a:fld>
            <a:endParaRPr lang="nl-NL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565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32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33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6473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34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2106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35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258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189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4" ma:contentTypeDescription="Een nieuw document maken." ma:contentTypeScope="" ma:versionID="890a625500243192203a5f75e70e3187">
  <xsd:schema xmlns:xsd="http://www.w3.org/2001/XMLSchema" xmlns:xs="http://www.w3.org/2001/XMLSchema" xmlns:p="http://schemas.microsoft.com/office/2006/metadata/properties" xmlns:ns2="bd3a200e-a112-4432-b134-79c9e3991b87" targetNamespace="http://schemas.microsoft.com/office/2006/metadata/properties" ma:root="true" ma:fieldsID="19c006e645b1596e83fa8f4c2bdffb76" ns2:_="">
    <xsd:import namespace="bd3a200e-a112-4432-b134-79c9e3991b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F52C54-E7F0-4533-A258-2B00DF9E8B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0BD5BC-1318-4595-A8BB-C1045EDC54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8386BB-D1FC-40A2-87C8-E729A7252F21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bd3a200e-a112-4432-b134-79c9e3991b87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1600</TotalTime>
  <Words>159</Words>
  <Application>Microsoft Office PowerPoint</Application>
  <PresentationFormat>On-screen Show (16:9)</PresentationFormat>
  <Paragraphs>61</Paragraphs>
  <Slides>35</Slides>
  <Notes>0</Notes>
  <HiddenSlides>33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 New</vt:lpstr>
      <vt:lpstr>Wingdings</vt:lpstr>
      <vt:lpstr>Office-thema</vt:lpstr>
      <vt:lpstr>Caching</vt:lpstr>
      <vt:lpstr>Caching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Amis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Jacco Cijsouw</dc:creator>
  <cp:keywords/>
  <dc:description>Amis - versie 1 - juni 2017
Ontwerp: Humming
Template: Ton Persoon</dc:description>
  <cp:lastModifiedBy>Pim De Weijer</cp:lastModifiedBy>
  <cp:revision>82</cp:revision>
  <dcterms:created xsi:type="dcterms:W3CDTF">2018-09-12T08:26:55Z</dcterms:created>
  <dcterms:modified xsi:type="dcterms:W3CDTF">2018-11-19T14:47:41Z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