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3"/>
  </p:notesMasterIdLst>
  <p:sldIdLst>
    <p:sldId id="295" r:id="rId5"/>
    <p:sldId id="261" r:id="rId6"/>
    <p:sldId id="287" r:id="rId7"/>
    <p:sldId id="291" r:id="rId8"/>
    <p:sldId id="292" r:id="rId9"/>
    <p:sldId id="288" r:id="rId10"/>
    <p:sldId id="289" r:id="rId11"/>
    <p:sldId id="290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07"/>
  </p:normalViewPr>
  <p:slideViewPr>
    <p:cSldViewPr snapToGrid="0" snapToObjects="1">
      <p:cViewPr varScale="1">
        <p:scale>
          <a:sx n="153" d="100"/>
          <a:sy n="153" d="100"/>
        </p:scale>
        <p:origin x="34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9/26/2018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9/26/2018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9/26/2018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9/26/2018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9/26/2018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9/26/2018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9/26/2018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9/26/2018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9/26/2018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9/26/2018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9/26/2018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9/26/2018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RestTemplate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Abstraction layer for making HTTP requests</a:t>
            </a:r>
          </a:p>
          <a:p>
            <a:r>
              <a:rPr lang="nl-NL" dirty="0"/>
              <a:t>Inside spring-web dependency</a:t>
            </a:r>
          </a:p>
          <a:p>
            <a:r>
              <a:rPr lang="nl-NL" dirty="0"/>
              <a:t>Able to use all HTTP operations (post, get, update, delete)</a:t>
            </a:r>
          </a:p>
          <a:p>
            <a:r>
              <a:rPr lang="nl-NL" dirty="0"/>
              <a:t>Retrieve response as plain JSON or POJO</a:t>
            </a:r>
          </a:p>
          <a:p>
            <a:r>
              <a:rPr lang="nl-NL" dirty="0"/>
              <a:t>Full access to HTTP response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 GET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Response is a String</a:t>
            </a:r>
          </a:p>
          <a:p>
            <a:r>
              <a:rPr lang="nl-NL" dirty="0"/>
              <a:t>Use Jackson library to create a JSON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DB64649-B5B7-4BC9-BBB4-C3584A0F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3" y="2464029"/>
            <a:ext cx="7052015" cy="21082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HashMap&lt;&gt;()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uriVariables.put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"whiskey"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"Glenfiddich"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"https://whiskeycollector.com/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restTemplate.getFor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en-NL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 =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JsonNode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mapper.readTree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</a:t>
            </a: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NL" sz="11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JsonNode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root.path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L" altLang="en-NL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NL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NL" altLang="en-NL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0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ResponseEntity with getForEntity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ResponseEntity also contains http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DB64649-B5B7-4BC9-BBB4-C3584A0F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3" y="2464030"/>
            <a:ext cx="7052015" cy="21082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HashMap&lt;&gt;()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uriVariables.put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"whiskey"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"Glenfiddich"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"https://whiskeycollector.com/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response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restTemplate.getForEntity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esponse.getStatusCode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response.getBody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NL" altLang="en-NL" sz="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ResponseEntity with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Or use the more generic method exchange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DB64649-B5B7-4BC9-BBB4-C3584A0F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3" y="2464030"/>
            <a:ext cx="7052015" cy="21082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HashMap&lt;&gt;()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uriVariables.put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"whiskey"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"Glenfiddich"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"https://whiskeycollector.com/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response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esponse.getStatusCode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NL" sz="11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response.getBody</a:t>
            </a: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NL" altLang="en-NL" sz="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POJO GET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Jackson library is used to translate between Java class and JSON</a:t>
            </a:r>
          </a:p>
          <a:p>
            <a:r>
              <a:rPr lang="nl-NL" dirty="0"/>
              <a:t>Mapping is automatically or by using </a:t>
            </a:r>
            <a:r>
              <a:rPr lang="en-US" i="1" dirty="0"/>
              <a:t>@</a:t>
            </a:r>
            <a:r>
              <a:rPr lang="en-US" i="1" dirty="0" err="1"/>
              <a:t>JsonProperty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74B794-2013-439F-8DA0-BA63F1506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13" y="2571750"/>
            <a:ext cx="7052015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HashMap&lt;&gt;()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uriVariables.put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"whiskey"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"Glenfiddich"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"https://whiskeycollector.com/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&lt;Whisky&gt; response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restTemplate.getForEntity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uriVariables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response.getBody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8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 to Map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496274-F184-441F-8218-CC62FE3EA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674" y="1037159"/>
            <a:ext cx="4424884" cy="14725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"2018-09-20"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"whisky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"Glenfiddich 12 Years"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33.95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"Jack Daniels Tennessee"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24.99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"Johnnie Walker Black"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30.99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NL" altLang="en-N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E7C03CA-63F3-43E9-8E06-F67FD03D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74" y="3058615"/>
            <a:ext cx="3583032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 {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11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L" altLang="en-NL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getters and setters</a:t>
            </a: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29EF8F1-D06B-4FD8-B925-FAAF33C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08" y="2960922"/>
            <a:ext cx="3583032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 {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L" altLang="en-NL" sz="11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NL" altLang="en-NL" sz="110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lang="en-NL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L" altLang="en-NL" sz="11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NL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altLang="en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NL" sz="11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L" altLang="en-NL" sz="11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getters and setters</a:t>
            </a:r>
            <a:r>
              <a:rPr lang="en-US" altLang="en-NL" sz="11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6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POJO POST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Create HttpEntity which contains the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88EF39-93C6-4CF4-9140-9F7348A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8" y="2157709"/>
            <a:ext cx="7642282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"https://whiskeycollector.com/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NL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&lt;Whisky&gt; request =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Whisky(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"Homebrew Whisky"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99.99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restTemplate.postForEntity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NL" altLang="en-NL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NL" altLang="en-NL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NL" altLang="en-N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386BB-D1FC-40A2-87C8-E729A7252F21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d3a200e-a112-4432-b134-79c9e3991b8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921</TotalTime>
  <Words>211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Office-thema</vt:lpstr>
      <vt:lpstr>RestTemplate</vt:lpstr>
      <vt:lpstr>RestTemplate</vt:lpstr>
      <vt:lpstr>JSON GET operation</vt:lpstr>
      <vt:lpstr>ResponseEntity with getForEntity</vt:lpstr>
      <vt:lpstr>ResponseEntity with exchange</vt:lpstr>
      <vt:lpstr>POJO GET operation</vt:lpstr>
      <vt:lpstr>JSON to Map</vt:lpstr>
      <vt:lpstr>POJO POST operation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Jeffrey Resodikromo</cp:lastModifiedBy>
  <cp:revision>47</cp:revision>
  <dcterms:created xsi:type="dcterms:W3CDTF">2018-09-12T08:26:55Z</dcterms:created>
  <dcterms:modified xsi:type="dcterms:W3CDTF">2018-09-26T11:31:59Z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