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1"/>
  </p:notesMasterIdLst>
  <p:sldIdLst>
    <p:sldId id="282" r:id="rId5"/>
    <p:sldId id="300" r:id="rId6"/>
    <p:sldId id="307" r:id="rId7"/>
    <p:sldId id="301" r:id="rId8"/>
    <p:sldId id="310" r:id="rId9"/>
    <p:sldId id="311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74" d="100"/>
          <a:sy n="74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20-11-2018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11/20/2018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11/20/2018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11/20/2018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11/20/2018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11/20/2018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11/20/2018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Docker with</a:t>
            </a:r>
            <a:br>
              <a:rPr lang="nl-NL"/>
            </a:br>
            <a:r>
              <a:rPr lang="nl-NL"/>
              <a:t>SpringBoot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AD78-9A62-41FB-8A9B-DF727A8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Docker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AF77-EEE1-49A5-82C2-0FA98E05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Docker</a:t>
            </a:r>
            <a:r>
              <a:rPr lang="en-US"/>
              <a:t> is a software platform that enables developers to develop, ship, and run applications anywhere with the help of </a:t>
            </a:r>
            <a:r>
              <a:rPr lang="en-US" b="1"/>
              <a:t>containers</a:t>
            </a:r>
            <a:r>
              <a:rPr lang="en-US"/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Docker</a:t>
            </a:r>
            <a:r>
              <a:rPr lang="en-US"/>
              <a:t> creates:</a:t>
            </a:r>
          </a:p>
          <a:p>
            <a:pPr lvl="1"/>
            <a:r>
              <a:rPr lang="en-US"/>
              <a:t>lightweight, standalone, executable package</a:t>
            </a:r>
            <a:endParaRPr lang="en-NL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 b="1"/>
              <a:t>Packages</a:t>
            </a:r>
            <a:r>
              <a:rPr lang="en-US"/>
              <a:t> includes everything needed to run it: </a:t>
            </a:r>
            <a:endParaRPr lang="en-NL"/>
          </a:p>
          <a:p>
            <a:pPr lvl="1"/>
            <a:r>
              <a:rPr lang="en-US"/>
              <a:t>the code, the runtime, the libraries, tools, environments &amp; configurations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Docker images </a:t>
            </a:r>
            <a:r>
              <a:rPr lang="en-US"/>
              <a:t>are the executable packages.</a:t>
            </a:r>
          </a:p>
          <a:p>
            <a:pPr marL="0" indent="0">
              <a:buNone/>
            </a:pPr>
            <a:r>
              <a:rPr lang="en-US" b="1"/>
              <a:t>Docker containers </a:t>
            </a:r>
            <a:r>
              <a:rPr lang="en-US"/>
              <a:t>are the running instances of Docker images.</a:t>
            </a:r>
          </a:p>
          <a:p>
            <a:pPr marL="0" indent="0">
              <a:buNone/>
            </a:pPr>
            <a:endParaRPr lang="en-NL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B8B41-16BE-4B15-B31F-69FB9813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10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2EED-382D-4B53-ADC8-28FFD209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Advantages Docker containers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EA9B-BADC-4680-A6F8-D4489508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b="1"/>
          </a:p>
          <a:p>
            <a:pPr marL="0" indent="0">
              <a:buNone/>
            </a:pPr>
            <a:r>
              <a:rPr lang="nl-NL" b="1"/>
              <a:t>Advantages</a:t>
            </a:r>
            <a:r>
              <a:rPr lang="nl-NL"/>
              <a:t> of containers:</a:t>
            </a:r>
            <a:endParaRPr lang="en-NL"/>
          </a:p>
          <a:p>
            <a:r>
              <a:rPr lang="x-none"/>
              <a:t>Can be shared, shipped &amp; run anywhere in any environment</a:t>
            </a:r>
            <a:endParaRPr lang="en-NL"/>
          </a:p>
          <a:p>
            <a:r>
              <a:rPr lang="en-GB"/>
              <a:t>Will behave the same regardless of environment run in</a:t>
            </a:r>
            <a:endParaRPr lang="en-NL"/>
          </a:p>
          <a:p>
            <a:r>
              <a:rPr lang="en-GB"/>
              <a:t>Run completely isolated &amp; independently from each other</a:t>
            </a:r>
            <a:endParaRPr lang="en-NL"/>
          </a:p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8D836-535E-4C60-87C7-3AA51D4B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1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642821-00B6-4C8B-9377-66D3C7B2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Dockerize a SpringBoot Application</a:t>
            </a:r>
            <a:endParaRPr lang="en-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2F0E57-2975-4620-835E-2E51DDA6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Define a Docker image with a Dockerfile</a:t>
            </a:r>
          </a:p>
          <a:p>
            <a:endParaRPr lang="nl-NL"/>
          </a:p>
          <a:p>
            <a:endParaRPr lang="nl-NL"/>
          </a:p>
          <a:p>
            <a:r>
              <a:rPr lang="nl-NL"/>
              <a:t>Build the Application as a jar</a:t>
            </a:r>
          </a:p>
          <a:p>
            <a:endParaRPr lang="nl-NL"/>
          </a:p>
          <a:p>
            <a:endParaRPr lang="nl-NL"/>
          </a:p>
          <a:p>
            <a:r>
              <a:rPr lang="nl-NL"/>
              <a:t>Build the Docker image</a:t>
            </a:r>
          </a:p>
          <a:p>
            <a:endParaRPr lang="nl-NL"/>
          </a:p>
          <a:p>
            <a:endParaRPr lang="nl-NL"/>
          </a:p>
          <a:p>
            <a:r>
              <a:rPr lang="nl-NL"/>
              <a:t>Run the Docker image</a:t>
            </a:r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49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65AC-8A4F-4AFA-87F3-478FB619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Useful docker commands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86DFF-A87E-4B09-8976-C0E9A73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FBD56-04EB-41DA-94D3-761ABB87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  <a:p>
            <a:pPr marL="0" indent="0">
              <a:buNone/>
            </a:pPr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335B5-A5B3-4F81-8C5D-1630AC6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731175"/>
            <a:ext cx="5638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37F-286A-4709-9D82-99770B0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Activate different Spring profiles with Docker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805C-200D-45A4-B622-8DB6830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26427"/>
            <a:ext cx="8101882" cy="3780000"/>
          </a:xfrm>
        </p:spPr>
        <p:txBody>
          <a:bodyPr/>
          <a:lstStyle/>
          <a:p>
            <a:pPr marL="0" indent="0">
              <a:buNone/>
            </a:pPr>
            <a:r>
              <a:rPr lang="nl-NL">
                <a:cs typeface="Courier New" panose="02070309020205020404" pitchFamily="49" charset="0"/>
              </a:rPr>
              <a:t>Different profile configurations can be used to switch between different environment configurations. For example use an embedded in-memory database for development, while production uses an external database.</a:t>
            </a:r>
          </a:p>
          <a:p>
            <a:pPr marL="0" indent="0">
              <a:buNone/>
            </a:pPr>
            <a:endParaRPr lang="nl-N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application-{profile}.properties</a:t>
            </a: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application-dev.properties</a:t>
            </a: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application-prod.properties</a:t>
            </a:r>
          </a:p>
          <a:p>
            <a:pPr marL="0" indent="0">
              <a:buNone/>
            </a:pPr>
            <a:endParaRPr lang="nl-N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>
                <a:cs typeface="Courier New" panose="02070309020205020404" pitchFamily="49" charset="0"/>
              </a:rPr>
              <a:t>To activate a Spring profile in a Docker container,</a:t>
            </a:r>
          </a:p>
          <a:p>
            <a:pPr marL="0" indent="0">
              <a:buNone/>
            </a:pPr>
            <a:r>
              <a:rPr lang="nl-NL">
                <a:cs typeface="Courier New" panose="02070309020205020404" pitchFamily="49" charset="0"/>
              </a:rPr>
              <a:t>	set the active profile as environment variable</a:t>
            </a:r>
          </a:p>
          <a:p>
            <a:pPr marL="0" indent="0">
              <a:buNone/>
            </a:pPr>
            <a:endParaRPr lang="nl-NL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docker run -p 9000:8080 </a:t>
            </a:r>
            <a:r>
              <a:rPr lang="nl-NL" b="1">
                <a:latin typeface="Courier New" panose="02070309020205020404" pitchFamily="49" charset="0"/>
                <a:cs typeface="Courier New" panose="02070309020205020404" pitchFamily="49" charset="0"/>
              </a:rPr>
              <a:t>-e spring.profiles.active="dev"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whiskeyshop</a:t>
            </a:r>
            <a:endParaRPr lang="en-NL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CEA2E-E956-461C-86A7-21E2FDF2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04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8386BB-D1FC-40A2-87C8-E729A7252F2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d3a200e-a112-4432-b134-79c9e3991b8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1412</TotalTime>
  <Words>128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Office-thema</vt:lpstr>
      <vt:lpstr>Docker with SpringBoot</vt:lpstr>
      <vt:lpstr>Docker</vt:lpstr>
      <vt:lpstr>Advantages Docker containers</vt:lpstr>
      <vt:lpstr>Dockerize a SpringBoot Application</vt:lpstr>
      <vt:lpstr>Useful docker commands</vt:lpstr>
      <vt:lpstr>Activate different Spring profiles with Docker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Timothy Alkemade</cp:lastModifiedBy>
  <cp:revision>89</cp:revision>
  <dcterms:created xsi:type="dcterms:W3CDTF">2018-09-12T08:26:55Z</dcterms:created>
  <dcterms:modified xsi:type="dcterms:W3CDTF">2018-11-20T10:00:46Z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