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9"/>
  </p:notesMasterIdLst>
  <p:sldIdLst>
    <p:sldId id="282" r:id="rId5"/>
    <p:sldId id="311" r:id="rId6"/>
    <p:sldId id="309" r:id="rId7"/>
    <p:sldId id="308" r:id="rId8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07"/>
  </p:normalViewPr>
  <p:slideViewPr>
    <p:cSldViewPr snapToGrid="0" snapToObjects="1">
      <p:cViewPr varScale="1">
        <p:scale>
          <a:sx n="74" d="100"/>
          <a:sy n="74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20-11-2018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11/20/2018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11/20/2018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11/20/2018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11/20/2018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11/20/2018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11/20/2018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11/20/2018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11/20/2018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11/20/2018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11/20/2018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11/20/2018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11/20/2018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Unit Testing</a:t>
            </a:r>
            <a:br>
              <a:rPr lang="nl-NL"/>
            </a:br>
            <a:r>
              <a:rPr lang="nl-NL"/>
              <a:t>with SpringBoot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6148-13FE-4080-9F72-D84DC14E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Unit test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7F9C3-8874-4F69-A15D-D197A0CE4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unit is the smallest possible testable software component</a:t>
            </a:r>
          </a:p>
          <a:p>
            <a:endParaRPr lang="en-US"/>
          </a:p>
          <a:p>
            <a:r>
              <a:rPr lang="en-US"/>
              <a:t>The goal of unit testing is to segregate each part of the program and test that the individual parts are working correctly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Only the implemented code in the unit needs to be tested, </a:t>
            </a:r>
          </a:p>
          <a:p>
            <a:pPr marL="0" indent="0">
              <a:buNone/>
            </a:pPr>
            <a:r>
              <a:rPr lang="en-US"/>
              <a:t>	the rest(results from other classes) is mocked</a:t>
            </a:r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5F9BC-EFBA-4987-9C3E-7F998B5D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DAD25-0B50-4ABE-B6BC-8BA9F524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255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C3A1-53F9-4E6A-BC8E-0E934FFD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Unit testing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41D8-8391-4292-8913-17A637CE5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Makes sure the individual parts of the application </a:t>
            </a:r>
            <a:r>
              <a:rPr lang="nl-NL" b="1"/>
              <a:t>work</a:t>
            </a:r>
            <a:r>
              <a:rPr lang="nl-NL"/>
              <a:t> &amp; </a:t>
            </a:r>
            <a:r>
              <a:rPr lang="nl-NL" b="1"/>
              <a:t>keep working </a:t>
            </a:r>
            <a:r>
              <a:rPr lang="nl-NL"/>
              <a:t>when making changes as part of the CI/CD cycle</a:t>
            </a:r>
            <a:endParaRPr lang="en-NL"/>
          </a:p>
          <a:p>
            <a:pPr marL="0" indent="0">
              <a:buNone/>
            </a:pPr>
            <a:r>
              <a:rPr lang="nl-NL"/>
              <a:t>	Tests will run automatically in Maven Build Cycle for the project</a:t>
            </a:r>
          </a:p>
          <a:p>
            <a:pPr marL="0" indent="0">
              <a:buNone/>
            </a:pPr>
            <a:endParaRPr lang="nl-NL"/>
          </a:p>
          <a:p>
            <a:r>
              <a:rPr lang="nl-NL"/>
              <a:t>Find bugs early when making the tests, rethink about the code</a:t>
            </a:r>
          </a:p>
          <a:p>
            <a:r>
              <a:rPr lang="nl-NL"/>
              <a:t>Discover bugs earlier when changing code aferwards</a:t>
            </a:r>
          </a:p>
          <a:p>
            <a:endParaRPr lang="nl-NL"/>
          </a:p>
          <a:p>
            <a:r>
              <a:rPr lang="nl-NL"/>
              <a:t>Force you to write smaller methods and split the code</a:t>
            </a:r>
          </a:p>
          <a:p>
            <a:pPr marL="360000" lvl="2" indent="0">
              <a:buNone/>
            </a:pPr>
            <a:r>
              <a:rPr lang="nl-NL"/>
              <a:t>Less &amp; easier code will let you more easily make unit tests for this code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  <a:p>
            <a:r>
              <a:rPr lang="nl-NL"/>
              <a:t>Gives a better guarantee for code quality </a:t>
            </a:r>
            <a:r>
              <a:rPr lang="nl-NL" b="1"/>
              <a:t>now</a:t>
            </a:r>
            <a:r>
              <a:rPr lang="nl-NL"/>
              <a:t> &amp; for </a:t>
            </a:r>
            <a:r>
              <a:rPr lang="nl-NL" b="1"/>
              <a:t>future</a:t>
            </a:r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10E8F-817B-49EB-A46A-05EDE25F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4273C-1B8E-4D01-A0D8-D00A9AF1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6D35F8-911C-495E-B8D3-CFD68D2F5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790" y="4458392"/>
            <a:ext cx="1781175" cy="238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D1C9E3-BAF2-4FE3-859F-F9DA02C80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61" y="4444105"/>
            <a:ext cx="28956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8AA75-82AC-41ED-82E0-DB917D14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Tip: Lombok Project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A5D1F-277A-4C94-8BAC-BA953F2B5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Includes shorthand notation for constructors/getters/setters.</a:t>
            </a:r>
          </a:p>
          <a:p>
            <a:endParaRPr lang="en-US"/>
          </a:p>
          <a:p>
            <a:r>
              <a:rPr lang="en-US"/>
              <a:t>@NoArgsConstructor</a:t>
            </a:r>
            <a:endParaRPr lang="en-NL"/>
          </a:p>
          <a:p>
            <a:r>
              <a:rPr lang="en-US"/>
              <a:t>@AllArgsConstructor</a:t>
            </a:r>
            <a:endParaRPr lang="en-NL"/>
          </a:p>
          <a:p>
            <a:r>
              <a:rPr lang="en-US"/>
              <a:t>@Getter and @Setter</a:t>
            </a:r>
            <a:endParaRPr lang="nl-NL"/>
          </a:p>
          <a:p>
            <a:endParaRPr lang="nl-NL"/>
          </a:p>
          <a:p>
            <a:endParaRPr lang="nl-NL"/>
          </a:p>
          <a:p>
            <a:r>
              <a:rPr lang="nl-NL"/>
              <a:t>Less code = Less code to test &amp; maintain</a:t>
            </a:r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0C6F3-ADBE-42CB-BBD3-72EDF2C0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16BAA-7628-4F96-B2DC-0B843C34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767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4" ma:contentTypeDescription="Een nieuw document maken." ma:contentTypeScope="" ma:versionID="890a625500243192203a5f75e70e3187">
  <xsd:schema xmlns:xsd="http://www.w3.org/2001/XMLSchema" xmlns:xs="http://www.w3.org/2001/XMLSchema" xmlns:p="http://schemas.microsoft.com/office/2006/metadata/properties" xmlns:ns2="bd3a200e-a112-4432-b134-79c9e3991b87" targetNamespace="http://schemas.microsoft.com/office/2006/metadata/properties" ma:root="true" ma:fieldsID="19c006e645b1596e83fa8f4c2bdffb76" ns2:_="">
    <xsd:import namespace="bd3a200e-a112-4432-b134-79c9e3991b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8386BB-D1FC-40A2-87C8-E729A7252F2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bd3a200e-a112-4432-b134-79c9e3991b8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E0BD5BC-1318-4595-A8BB-C1045EDC54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F52C54-E7F0-4533-A258-2B00DF9E8B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1495</TotalTime>
  <Words>119</Words>
  <Application>Microsoft Office PowerPoint</Application>
  <PresentationFormat>On-screen Show (16:9)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Office-thema</vt:lpstr>
      <vt:lpstr>Unit Testing with SpringBoot</vt:lpstr>
      <vt:lpstr>Unit test</vt:lpstr>
      <vt:lpstr>Unit testing</vt:lpstr>
      <vt:lpstr>Tip: Lombok Project</vt:lpstr>
    </vt:vector>
  </TitlesOfParts>
  <Manager/>
  <Company>Amis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Jacco Cijsouw</dc:creator>
  <cp:keywords/>
  <dc:description>Amis - versie 1 - juni 2017
Ontwerp: Humming
Template: Ton Persoon</dc:description>
  <cp:lastModifiedBy>Timothy Alkemade</cp:lastModifiedBy>
  <cp:revision>99</cp:revision>
  <dcterms:created xsi:type="dcterms:W3CDTF">2018-09-12T08:26:55Z</dcterms:created>
  <dcterms:modified xsi:type="dcterms:W3CDTF">2018-11-20T12:01:02Z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