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3"/>
  </p:notesMasterIdLst>
  <p:sldIdLst>
    <p:sldId id="282" r:id="rId5"/>
    <p:sldId id="297" r:id="rId6"/>
    <p:sldId id="298" r:id="rId7"/>
    <p:sldId id="299" r:id="rId8"/>
    <p:sldId id="300" r:id="rId9"/>
    <p:sldId id="273" r:id="rId10"/>
    <p:sldId id="293" r:id="rId11"/>
    <p:sldId id="295" r:id="rId12"/>
    <p:sldId id="296" r:id="rId13"/>
    <p:sldId id="291" r:id="rId14"/>
    <p:sldId id="272" r:id="rId15"/>
    <p:sldId id="292" r:id="rId16"/>
    <p:sldId id="287" r:id="rId17"/>
    <p:sldId id="288" r:id="rId18"/>
    <p:sldId id="289" r:id="rId19"/>
    <p:sldId id="259" r:id="rId20"/>
    <p:sldId id="261" r:id="rId21"/>
    <p:sldId id="260" r:id="rId22"/>
    <p:sldId id="262" r:id="rId23"/>
    <p:sldId id="263" r:id="rId24"/>
    <p:sldId id="286" r:id="rId25"/>
    <p:sldId id="264" r:id="rId26"/>
    <p:sldId id="281" r:id="rId27"/>
    <p:sldId id="274" r:id="rId28"/>
    <p:sldId id="265" r:id="rId29"/>
    <p:sldId id="285" r:id="rId30"/>
    <p:sldId id="266" r:id="rId31"/>
    <p:sldId id="275" r:id="rId32"/>
    <p:sldId id="276" r:id="rId33"/>
    <p:sldId id="267" r:id="rId34"/>
    <p:sldId id="284" r:id="rId35"/>
    <p:sldId id="268" r:id="rId36"/>
    <p:sldId id="277" r:id="rId37"/>
    <p:sldId id="278" r:id="rId38"/>
    <p:sldId id="283" r:id="rId39"/>
    <p:sldId id="270" r:id="rId40"/>
    <p:sldId id="279" r:id="rId41"/>
    <p:sldId id="280" r:id="rId4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2" d="100"/>
          <a:sy n="152" d="100"/>
        </p:scale>
        <p:origin x="408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30-9-2018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9/30/2018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9/30/2018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Structure of the SIG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Presentations:</a:t>
            </a:r>
          </a:p>
          <a:p>
            <a:pPr lvl="1"/>
            <a:r>
              <a:rPr lang="nl-NL" dirty="0"/>
              <a:t>Intro REST and microservices</a:t>
            </a:r>
          </a:p>
          <a:p>
            <a:pPr lvl="1"/>
            <a:r>
              <a:rPr lang="nl-NL" dirty="0"/>
              <a:t>Spring initializer</a:t>
            </a:r>
          </a:p>
          <a:p>
            <a:pPr lvl="1"/>
            <a:r>
              <a:rPr lang="nl-NL" dirty="0"/>
              <a:t>Exposing REST Services</a:t>
            </a:r>
          </a:p>
          <a:p>
            <a:pPr lvl="1"/>
            <a:r>
              <a:rPr lang="nl-NL" dirty="0"/>
              <a:t>Consuming REST Services</a:t>
            </a:r>
          </a:p>
          <a:p>
            <a:pPr lvl="1"/>
            <a:r>
              <a:rPr lang="nl-NL" dirty="0"/>
              <a:t>Context and Dependency Injection</a:t>
            </a:r>
          </a:p>
          <a:p>
            <a:pPr lvl="1"/>
            <a:endParaRPr lang="nl-NL" dirty="0"/>
          </a:p>
          <a:p>
            <a:r>
              <a:rPr lang="nl-NL" dirty="0"/>
              <a:t>Workshop consisting of 3 labs</a:t>
            </a:r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95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25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HTTP in the context of RESTful APIs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911041" cy="3780000"/>
          </a:xfrm>
        </p:spPr>
        <p:txBody>
          <a:bodyPr/>
          <a:lstStyle/>
          <a:p>
            <a:r>
              <a:rPr lang="nl-NL" dirty="0"/>
              <a:t>Usage of 5 methods:</a:t>
            </a:r>
          </a:p>
          <a:p>
            <a:pPr lvl="1"/>
            <a:r>
              <a:rPr lang="nl-NL" dirty="0"/>
              <a:t>GET: Safe (no data change); use to retrieve data</a:t>
            </a:r>
          </a:p>
          <a:p>
            <a:pPr lvl="2"/>
            <a:r>
              <a:rPr lang="nl-NL" dirty="0"/>
              <a:t>Return 200 (OK), 404 (Not Found) or 400 (Bad Request)</a:t>
            </a:r>
          </a:p>
          <a:p>
            <a:pPr lvl="1"/>
            <a:r>
              <a:rPr lang="nl-NL" dirty="0"/>
              <a:t>POST: Not idempotent; use to create (collections of) resources</a:t>
            </a:r>
          </a:p>
          <a:p>
            <a:pPr lvl="2"/>
            <a:r>
              <a:rPr lang="nl-NL" dirty="0"/>
              <a:t>Return 200 (OK), 201 (Created) or 204 (No Content)</a:t>
            </a:r>
          </a:p>
          <a:p>
            <a:pPr lvl="1"/>
            <a:r>
              <a:rPr lang="nl-NL" dirty="0"/>
              <a:t>PUT: Idempotent; use to update existing resource </a:t>
            </a:r>
            <a:r>
              <a:rPr lang="nl-NL" b="1" dirty="0"/>
              <a:t>in its entirety</a:t>
            </a:r>
          </a:p>
          <a:p>
            <a:pPr lvl="2"/>
            <a:r>
              <a:rPr lang="nl-NL" dirty="0"/>
              <a:t>Return 200 (OK), 201 (Created), 204 (No Content) or 404 (Not Found)</a:t>
            </a:r>
          </a:p>
          <a:p>
            <a:pPr lvl="1"/>
            <a:r>
              <a:rPr lang="nl-NL" dirty="0"/>
              <a:t>DELETE: Idempotent; use to delete resource</a:t>
            </a:r>
          </a:p>
          <a:p>
            <a:pPr lvl="2"/>
            <a:r>
              <a:rPr lang="nl-NL" dirty="0"/>
              <a:t>Return 200 (OK), 202 (Accepted) or 204 (No Content)</a:t>
            </a:r>
          </a:p>
          <a:p>
            <a:pPr lvl="1"/>
            <a:r>
              <a:rPr lang="nl-NL" dirty="0"/>
              <a:t>PATCH: Idempotent; use to update existing resource </a:t>
            </a:r>
            <a:r>
              <a:rPr lang="nl-NL" b="1" dirty="0"/>
              <a:t>partially</a:t>
            </a:r>
          </a:p>
          <a:p>
            <a:pPr lvl="2"/>
            <a:r>
              <a:rPr lang="nl-NL" dirty="0"/>
              <a:t>Return 200 (OK), 204 (No Content) or 404 (Not Found)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8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Microservices Architecture: OMESA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1B1-D60B-4F3A-A2DD-C5FF01B7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718"/>
            <a:ext cx="9144000" cy="36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d3a200e-a112-4432-b134-79c9e3991b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1540</TotalTime>
  <Words>314</Words>
  <Application>Microsoft Office PowerPoint</Application>
  <PresentationFormat>On-screen Show (16:9)</PresentationFormat>
  <Paragraphs>75</Paragraphs>
  <Slides>38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Office-thema</vt:lpstr>
      <vt:lpstr>Intro REST and microservices</vt:lpstr>
      <vt:lpstr>Structure of the SIG</vt:lpstr>
      <vt:lpstr>HTTP in the context of RESTful APIs</vt:lpstr>
      <vt:lpstr>Microservices Architecture: OMESA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77</cp:revision>
  <dcterms:created xsi:type="dcterms:W3CDTF">2018-09-12T08:26:55Z</dcterms:created>
  <dcterms:modified xsi:type="dcterms:W3CDTF">2018-09-30T18:48:54Z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