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sldIdLst>
    <p:sldId id="258" r:id="rId5"/>
    <p:sldId id="259" r:id="rId6"/>
    <p:sldId id="267" r:id="rId7"/>
    <p:sldId id="268" r:id="rId8"/>
    <p:sldId id="266" r:id="rId9"/>
    <p:sldId id="272" r:id="rId10"/>
    <p:sldId id="278" r:id="rId11"/>
    <p:sldId id="274" r:id="rId12"/>
    <p:sldId id="273" r:id="rId13"/>
    <p:sldId id="280" r:id="rId14"/>
    <p:sldId id="279" r:id="rId15"/>
    <p:sldId id="271" r:id="rId16"/>
    <p:sldId id="270" r:id="rId17"/>
    <p:sldId id="264" r:id="rId18"/>
    <p:sldId id="265" r:id="rId19"/>
    <p:sldId id="275" r:id="rId20"/>
    <p:sldId id="261" r:id="rId21"/>
    <p:sldId id="260" r:id="rId22"/>
    <p:sldId id="262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67" autoAdjust="0"/>
  </p:normalViewPr>
  <p:slideViewPr>
    <p:cSldViewPr snapToGrid="0">
      <p:cViewPr varScale="1">
        <p:scale>
          <a:sx n="67" d="100"/>
          <a:sy n="67" d="100"/>
        </p:scale>
        <p:origin x="46" y="6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signature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9044A-D613-4CAD-B6EF-759C42C2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426883"/>
            <a:ext cx="3353091" cy="20042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370CB-0FE6-4AB6-8005-8B5D7790835A}"/>
              </a:ext>
            </a:extLst>
          </p:cNvPr>
          <p:cNvGrpSpPr/>
          <p:nvPr/>
        </p:nvGrpSpPr>
        <p:grpSpPr>
          <a:xfrm>
            <a:off x="533254" y="1328640"/>
            <a:ext cx="4067321" cy="2546130"/>
            <a:chOff x="533254" y="1328640"/>
            <a:chExt cx="4067321" cy="25461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4CB23F-3BF9-461D-802D-6A0A1AB0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54" y="1328640"/>
              <a:ext cx="3353091" cy="1588908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4372C-619D-45E0-818C-4523112FE636}"/>
                </a:ext>
              </a:extLst>
            </p:cNvPr>
            <p:cNvGrpSpPr/>
            <p:nvPr/>
          </p:nvGrpSpPr>
          <p:grpSpPr>
            <a:xfrm>
              <a:off x="1098671" y="2274570"/>
              <a:ext cx="3501904" cy="1600200"/>
              <a:chOff x="1098671" y="2274570"/>
              <a:chExt cx="3501904" cy="16002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BF765E9-2E7D-4A08-9504-3022537F6755}"/>
                  </a:ext>
                </a:extLst>
              </p:cNvPr>
              <p:cNvGrpSpPr/>
              <p:nvPr/>
            </p:nvGrpSpPr>
            <p:grpSpPr>
              <a:xfrm>
                <a:off x="1098671" y="3078081"/>
                <a:ext cx="3501904" cy="796689"/>
                <a:chOff x="5750681" y="5841782"/>
                <a:chExt cx="3501904" cy="79668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D2B7F5-75F5-4D9B-9A57-E2A36741D12E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 flipH="1">
                  <a:off x="6939255" y="5841782"/>
                  <a:ext cx="2313330" cy="612023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4B6C14-A30F-4EE2-A687-B84792F15DA5}"/>
                    </a:ext>
                  </a:extLst>
                </p:cNvPr>
                <p:cNvSpPr txBox="1"/>
                <p:nvPr/>
              </p:nvSpPr>
              <p:spPr>
                <a:xfrm>
                  <a:off x="5750681" y="6269139"/>
                  <a:ext cx="11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Algorithm</a:t>
                  </a:r>
                  <a:endParaRPr lang="en-NL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7A63E-6032-4A61-B400-C3528B50569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098671" y="2274570"/>
                <a:ext cx="594287" cy="12308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BD8E3D-9997-4001-A553-15F22A18409B}"/>
              </a:ext>
            </a:extLst>
          </p:cNvPr>
          <p:cNvGrpSpPr/>
          <p:nvPr/>
        </p:nvGrpSpPr>
        <p:grpSpPr>
          <a:xfrm>
            <a:off x="1098670" y="3850640"/>
            <a:ext cx="3684655" cy="782487"/>
            <a:chOff x="6013717" y="5658242"/>
            <a:chExt cx="5663491" cy="150419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CA301-2FCB-4EFE-8F18-247FF5051921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8279524" y="5658242"/>
              <a:ext cx="3397684" cy="114920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3DA53E-FC1B-4B22-981F-F9D478A77FB1}"/>
                </a:ext>
              </a:extLst>
            </p:cNvPr>
            <p:cNvSpPr txBox="1"/>
            <p:nvPr/>
          </p:nvSpPr>
          <p:spPr>
            <a:xfrm>
              <a:off x="6013717" y="6452458"/>
              <a:ext cx="2265807" cy="70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 (secret)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800" spc="-1">
              <a:latin typeface="Arial"/>
            </a:endParaRPr>
          </a:p>
        </p:txBody>
      </p:sp>
      <p:pic>
        <p:nvPicPr>
          <p:cNvPr id="7170" name="Picture 2" descr="you-shall-not-pass">
            <a:extLst>
              <a:ext uri="{FF2B5EF4-FFF2-40B4-BE49-F238E27FC236}">
                <a16:creationId xmlns:a16="http://schemas.microsoft.com/office/drawing/2014/main" id="{88BF42DA-F049-4E54-90FF-A6A88923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90725"/>
            <a:ext cx="6096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Image result for jwt explained">
            <a:extLst>
              <a:ext uri="{FF2B5EF4-FFF2-40B4-BE49-F238E27FC236}">
                <a16:creationId xmlns:a16="http://schemas.microsoft.com/office/drawing/2014/main" id="{E4C86918-53E1-4170-ACA0-1CE74F7A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104900"/>
            <a:ext cx="73818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89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Dynamic Routing </a:t>
            </a: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/ Rendering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029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XSS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CSRF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Summary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13" name="Picture 2" descr="Image result for jwt explained">
            <a:extLst>
              <a:ext uri="{FF2B5EF4-FFF2-40B4-BE49-F238E27FC236}">
                <a16:creationId xmlns:a16="http://schemas.microsoft.com/office/drawing/2014/main" id="{A4B7DE0C-9EFD-47D6-B92A-5254527D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40" y="1255513"/>
            <a:ext cx="3200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ttps">
            <a:extLst>
              <a:ext uri="{FF2B5EF4-FFF2-40B4-BE49-F238E27FC236}">
                <a16:creationId xmlns:a16="http://schemas.microsoft.com/office/drawing/2014/main" id="{0753F81B-4B3C-4224-A28A-1BF10A63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1084064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7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D9B8F-5290-435C-92BD-05455CC586C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Secure Socket Layer (deprecated) / Transport Layer Security</a:t>
            </a:r>
            <a:endParaRPr lang="en-N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3616B8C-8CC9-4D6C-9D19-0ECD3C8E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6" y="384000"/>
            <a:ext cx="6400784" cy="6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074" name="Picture 2" descr="Image result for SSL explained">
            <a:extLst>
              <a:ext uri="{FF2B5EF4-FFF2-40B4-BE49-F238E27FC236}">
                <a16:creationId xmlns:a16="http://schemas.microsoft.com/office/drawing/2014/main" id="{BA83EB7D-4E2B-4BAA-AA5D-47F1B543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747963"/>
            <a:ext cx="57340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2AB19-036F-4D93-A61A-23DA8456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2EEF79-3BDE-482B-8811-F3BC04DD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API authentication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" name="Picture 2" descr="https://19yw4b240vb03ws8qm25h366-wpengine.netdna-ssl.com/wp-content/uploads/HTTP-Basic-Authentication-Auth-API-APIs-300x179.png">
            <a:extLst>
              <a:ext uri="{FF2B5EF4-FFF2-40B4-BE49-F238E27FC236}">
                <a16:creationId xmlns:a16="http://schemas.microsoft.com/office/drawing/2014/main" id="{079921AA-AB1A-44C0-93C1-3D568B70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8640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authenticate our API requests? 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3E991-FACF-4744-B1B7-20835BCD3189}"/>
              </a:ext>
            </a:extLst>
          </p:cNvPr>
          <p:cNvGrpSpPr/>
          <p:nvPr/>
        </p:nvGrpSpPr>
        <p:grpSpPr>
          <a:xfrm>
            <a:off x="9010835" y="2584012"/>
            <a:ext cx="2069245" cy="2400040"/>
            <a:chOff x="9010835" y="2584012"/>
            <a:chExt cx="2069245" cy="24000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CA8872-C05C-45F3-9DEA-2F6D829E0890}"/>
                </a:ext>
              </a:extLst>
            </p:cNvPr>
            <p:cNvSpPr/>
            <p:nvPr/>
          </p:nvSpPr>
          <p:spPr>
            <a:xfrm>
              <a:off x="9010835" y="2584012"/>
              <a:ext cx="1296140" cy="914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95E730-3778-4E50-8FAA-32E1F9B591D0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58905" y="3498412"/>
              <a:ext cx="382815" cy="10907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DF2A42-AEEA-445C-86D7-7F25AEDB809D}"/>
                </a:ext>
              </a:extLst>
            </p:cNvPr>
            <p:cNvSpPr txBox="1"/>
            <p:nvPr/>
          </p:nvSpPr>
          <p:spPr>
            <a:xfrm>
              <a:off x="9042858" y="4614720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</a:t>
              </a:r>
              <a:r>
                <a:rPr lang="en-US" dirty="0"/>
                <a:t>ason </a:t>
              </a:r>
              <a:r>
                <a:rPr lang="en-US" b="1" dirty="0">
                  <a:solidFill>
                    <a:srgbClr val="FF0000"/>
                  </a:solidFill>
                </a:rPr>
                <a:t>W</a:t>
              </a:r>
              <a:r>
                <a:rPr lang="en-US" dirty="0"/>
                <a:t>eb </a:t>
              </a:r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oken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8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074" name="Picture 2" descr="Image result for jwt explained">
            <a:extLst>
              <a:ext uri="{FF2B5EF4-FFF2-40B4-BE49-F238E27FC236}">
                <a16:creationId xmlns:a16="http://schemas.microsoft.com/office/drawing/2014/main" id="{BB5E63B5-A3F7-42EE-B971-D1074ED3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228600"/>
            <a:ext cx="3810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8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quiz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a JWT look like?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DF22-0050-4514-A0E6-950FD99F9528}"/>
              </a:ext>
            </a:extLst>
          </p:cNvPr>
          <p:cNvSpPr txBox="1"/>
          <p:nvPr/>
        </p:nvSpPr>
        <p:spPr>
          <a:xfrm>
            <a:off x="960000" y="1686659"/>
            <a:ext cx="9161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 .DHH8io2PtUp34Dtx2eBH2blJnLQa065Tfzrqf406Mb0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eyJhbGciOiJIUzI1NiIsInR5cCI6IkpXVCJ9.eyJzdWIiOiJDaGllbCBIYW0iLCJhdXQiOiJbcHJlc2VudGVyXSIsImV4cCI6MTU1OTg0NDAwMH0.DHH8io2PtUp34Dtx2eBH2blJnLQa065Tfzrqf406Mb0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6A26A-BC6F-42D4-BD99-3D39F10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25" y="3956685"/>
            <a:ext cx="433388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5C4495-095E-4475-94E4-8ADD48D3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25" y="2325075"/>
            <a:ext cx="4381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58610-32F2-4E51-A145-FB6FC59D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1681695"/>
            <a:ext cx="438150" cy="438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C7274-72FA-401C-A709-18D2BB31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313423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FE19132-05DD-4550-A99F-FA6E149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42" y="529338"/>
            <a:ext cx="6976715" cy="5799323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456108-6825-4BD7-B0B6-D7B5BA9115FD}"/>
              </a:ext>
            </a:extLst>
          </p:cNvPr>
          <p:cNvGrpSpPr/>
          <p:nvPr/>
        </p:nvGrpSpPr>
        <p:grpSpPr>
          <a:xfrm>
            <a:off x="6389370" y="3051809"/>
            <a:ext cx="5458576" cy="977265"/>
            <a:chOff x="6624000" y="3120390"/>
            <a:chExt cx="5228837" cy="9146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10C624-1DF7-44DB-AE17-C0D6BEEB28B8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32CC33-781A-4E72-ACDF-8F533FB1903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0C5C37-C29B-4646-B675-57E2A636D66E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Claims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69B0F3-342C-43E6-96E0-64B3AEA846E5}"/>
              </a:ext>
            </a:extLst>
          </p:cNvPr>
          <p:cNvGrpSpPr/>
          <p:nvPr/>
        </p:nvGrpSpPr>
        <p:grpSpPr>
          <a:xfrm>
            <a:off x="6389370" y="1464292"/>
            <a:ext cx="5458576" cy="977265"/>
            <a:chOff x="6624000" y="3120390"/>
            <a:chExt cx="5228837" cy="9146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8F0DA4-97C0-4CCF-A21D-B5C49BDD8213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0FE7FC-5481-4E33-B2A1-4D7FC20311C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9693B-C3A7-4A29-9079-058BFD465D0F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&amp; Type</a:t>
              </a:r>
              <a:endParaRPr lang="en-NL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1EEDD4-ABF3-430C-B7B2-6329734F12A0}"/>
              </a:ext>
            </a:extLst>
          </p:cNvPr>
          <p:cNvGrpSpPr/>
          <p:nvPr/>
        </p:nvGrpSpPr>
        <p:grpSpPr>
          <a:xfrm>
            <a:off x="324429" y="1018320"/>
            <a:ext cx="5339135" cy="2792190"/>
            <a:chOff x="3990783" y="2381691"/>
            <a:chExt cx="5114424" cy="26131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0C7AAF-EBA2-49B2-A10B-3541C115D4BD}"/>
                </a:ext>
              </a:extLst>
            </p:cNvPr>
            <p:cNvSpPr/>
            <p:nvPr/>
          </p:nvSpPr>
          <p:spPr>
            <a:xfrm>
              <a:off x="6177900" y="2381691"/>
              <a:ext cx="2927307" cy="2545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E51930-6321-492E-93FB-0D3642C62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777" y="4129685"/>
              <a:ext cx="1242706" cy="4992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B04954-B665-4AF8-BE49-B1AB89961738}"/>
                </a:ext>
              </a:extLst>
            </p:cNvPr>
            <p:cNvSpPr txBox="1"/>
            <p:nvPr/>
          </p:nvSpPr>
          <p:spPr>
            <a:xfrm>
              <a:off x="3990783" y="4649194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Base64 Encoded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984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claims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E1076-9F95-4EB5-94B8-5B511622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535477"/>
            <a:ext cx="3353091" cy="17870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537B5E-A77E-4BE5-A5E0-EE57A6AC6929}"/>
              </a:ext>
            </a:extLst>
          </p:cNvPr>
          <p:cNvGrpSpPr/>
          <p:nvPr/>
        </p:nvGrpSpPr>
        <p:grpSpPr>
          <a:xfrm>
            <a:off x="1577340" y="2155801"/>
            <a:ext cx="4583428" cy="1158899"/>
            <a:chOff x="6229350" y="4919502"/>
            <a:chExt cx="4583428" cy="11588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DB8353-E6B9-4E36-A5D7-51F5FBD4DD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521064" y="5288834"/>
              <a:ext cx="880113" cy="7895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256B3-5E86-41C0-A7DA-4358DCDDDE6B}"/>
                </a:ext>
              </a:extLst>
            </p:cNvPr>
            <p:cNvSpPr txBox="1"/>
            <p:nvPr/>
          </p:nvSpPr>
          <p:spPr>
            <a:xfrm>
              <a:off x="6229350" y="4919502"/>
              <a:ext cx="4583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Subject (whom the token refers to)</a:t>
              </a:r>
              <a:endParaRPr lang="en-N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C01A8-F77D-4F0A-B231-C18F6F328232}"/>
              </a:ext>
            </a:extLst>
          </p:cNvPr>
          <p:cNvGrpSpPr/>
          <p:nvPr/>
        </p:nvGrpSpPr>
        <p:grpSpPr>
          <a:xfrm>
            <a:off x="1577340" y="3857625"/>
            <a:ext cx="4583429" cy="842345"/>
            <a:chOff x="6229350" y="4265271"/>
            <a:chExt cx="4583429" cy="842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9ABF17-D150-4E03-8D4D-5645C579C8D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521065" y="4265271"/>
              <a:ext cx="880112" cy="4730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829A13-97EF-42E2-A006-1D3012A81CC5}"/>
                </a:ext>
              </a:extLst>
            </p:cNvPr>
            <p:cNvSpPr txBox="1"/>
            <p:nvPr/>
          </p:nvSpPr>
          <p:spPr>
            <a:xfrm>
              <a:off x="6229350" y="4738284"/>
              <a:ext cx="458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Expiration time (seconds </a:t>
              </a:r>
              <a:r>
                <a:rPr lang="en-US" dirty="0" err="1"/>
                <a:t>sinds</a:t>
              </a:r>
              <a:r>
                <a:rPr lang="en-US" dirty="0"/>
                <a:t> Unix epoch)</a:t>
              </a:r>
              <a:endParaRPr lang="en-NL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4E8249-A89F-4CEC-BA88-429C13DC1DA8}"/>
              </a:ext>
            </a:extLst>
          </p:cNvPr>
          <p:cNvGrpSpPr/>
          <p:nvPr/>
        </p:nvGrpSpPr>
        <p:grpSpPr>
          <a:xfrm>
            <a:off x="6549390" y="3358634"/>
            <a:ext cx="4257675" cy="369332"/>
            <a:chOff x="5076825" y="6446628"/>
            <a:chExt cx="4257675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458C37-B3AB-491F-9996-037206116D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6631294"/>
              <a:ext cx="142593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DF076-9D88-47AE-82ED-FE35C83ECB94}"/>
                </a:ext>
              </a:extLst>
            </p:cNvPr>
            <p:cNvSpPr txBox="1"/>
            <p:nvPr/>
          </p:nvSpPr>
          <p:spPr>
            <a:xfrm>
              <a:off x="6502756" y="6446628"/>
              <a:ext cx="283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claim: Authorities</a:t>
              </a:r>
              <a:endParaRPr lang="en-NL" dirty="0"/>
            </a:p>
          </p:txBody>
        </p:sp>
      </p:grp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1452</TotalTime>
  <Words>208</Words>
  <Application>Microsoft Office PowerPoint</Application>
  <PresentationFormat>Widescreen</PresentationFormat>
  <Paragraphs>81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Chiel Ham</cp:lastModifiedBy>
  <cp:revision>58</cp:revision>
  <dcterms:created xsi:type="dcterms:W3CDTF">2019-05-27T08:32:27Z</dcterms:created>
  <dcterms:modified xsi:type="dcterms:W3CDTF">2019-06-02T11:23:01Z</dcterms:modified>
</cp:coreProperties>
</file>