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sldIdLst>
    <p:sldId id="258" r:id="rId5"/>
    <p:sldId id="259" r:id="rId6"/>
    <p:sldId id="263" r:id="rId7"/>
    <p:sldId id="264" r:id="rId8"/>
    <p:sldId id="265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863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XSS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CSRF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6B63499-87E0-47B0-925C-8209B4D86480}"/>
              </a:ext>
            </a:extLst>
          </p:cNvPr>
          <p:cNvSpPr/>
          <p:nvPr/>
        </p:nvSpPr>
        <p:spPr>
          <a:xfrm>
            <a:off x="6776400" y="68244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54D517-30CD-4894-BC9B-E9DCA4DAB331}"/>
              </a:ext>
            </a:extLst>
          </p:cNvPr>
          <p:cNvSpPr/>
          <p:nvPr/>
        </p:nvSpPr>
        <p:spPr>
          <a:xfrm>
            <a:off x="11192400" y="68244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10</TotalTime>
  <Words>36</Words>
  <Application>Microsoft Office PowerPoint</Application>
  <PresentationFormat>Widescreen</PresentationFormat>
  <Paragraphs>33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Chiel Ham</cp:lastModifiedBy>
  <cp:revision>13</cp:revision>
  <dcterms:created xsi:type="dcterms:W3CDTF">2019-05-27T08:32:27Z</dcterms:created>
  <dcterms:modified xsi:type="dcterms:W3CDTF">2019-05-27T08:43:25Z</dcterms:modified>
</cp:coreProperties>
</file>