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</p:sldMasterIdLst>
  <p:sldIdLst>
    <p:sldId id="258" r:id="rId5"/>
    <p:sldId id="259" r:id="rId6"/>
    <p:sldId id="267" r:id="rId7"/>
    <p:sldId id="268" r:id="rId8"/>
    <p:sldId id="266" r:id="rId9"/>
    <p:sldId id="270" r:id="rId10"/>
    <p:sldId id="264" r:id="rId11"/>
    <p:sldId id="265" r:id="rId12"/>
    <p:sldId id="261" r:id="rId13"/>
    <p:sldId id="260" r:id="rId14"/>
    <p:sldId id="262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67" autoAdjust="0"/>
  </p:normalViewPr>
  <p:slideViewPr>
    <p:cSldViewPr snapToGrid="0">
      <p:cViewPr varScale="1">
        <p:scale>
          <a:sx n="81" d="100"/>
          <a:sy n="81" d="100"/>
        </p:scale>
        <p:origin x="75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3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40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75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7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96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6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66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2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37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2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6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725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0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106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15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166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7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03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755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671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677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61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104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22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130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13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92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0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81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216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48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84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551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35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27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012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963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88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15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86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7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0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05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83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1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864000" y="144000"/>
            <a:ext cx="3824160" cy="8491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257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162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5867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197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1083840"/>
            <a:ext cx="12175680" cy="466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333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1080000"/>
            <a:ext cx="12175680" cy="4447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7626240" y="4214273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06-06-2019</a:t>
            </a:r>
            <a:br>
              <a:rPr sz="2400" dirty="0"/>
            </a:br>
            <a:endParaRPr lang="en-US" sz="3733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7626240" y="2954732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3733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1EBE4E4-8EA5-4197-958A-B0A51A430A5C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38F0632-E051-49A8-AF74-637F60795063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33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800" spc="-1">
              <a:latin typeface="Arial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D9B8F-5290-435C-92BD-05455CC586C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Secure Socket Layer (deprecated) / Transport Layer Security</a:t>
            </a:r>
            <a:endParaRPr lang="en-N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800" spc="-1">
              <a:latin typeface="Arial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3616B8C-8CC9-4D6C-9D19-0ECD3C8E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16" y="384000"/>
            <a:ext cx="6400784" cy="60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80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800" spc="-1">
              <a:latin typeface="Arial"/>
            </a:endParaRPr>
          </a:p>
        </p:txBody>
      </p:sp>
      <p:pic>
        <p:nvPicPr>
          <p:cNvPr id="3074" name="Picture 2" descr="Image result for SSL explained">
            <a:extLst>
              <a:ext uri="{FF2B5EF4-FFF2-40B4-BE49-F238E27FC236}">
                <a16:creationId xmlns:a16="http://schemas.microsoft.com/office/drawing/2014/main" id="{BA83EB7D-4E2B-4BAA-AA5D-47F1B543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747963"/>
            <a:ext cx="57340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90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85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Dynamic Routing </a:t>
            </a:r>
            <a:r>
              <a:rPr lang="en-US" sz="2400" b="1" spc="-1">
                <a:solidFill>
                  <a:srgbClr val="E63232"/>
                </a:solidFill>
                <a:latin typeface="Arial"/>
                <a:ea typeface="DejaVu Sans"/>
              </a:rPr>
              <a:t>/ Rendering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029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XSS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011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>
                <a:solidFill>
                  <a:srgbClr val="E63232"/>
                </a:solidFill>
                <a:latin typeface="Arial"/>
                <a:ea typeface="DejaVu Sans"/>
              </a:rPr>
              <a:t>CSRF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7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636119F-DCA1-4319-A844-3DA661545C8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D7D276-C043-464A-AB48-22AA14094DA7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801678"/>
      </p:ext>
    </p:extLst>
  </p:cSld>
  <p:clrMapOvr>
    <a:masterClrMapping/>
  </p:clrMapOvr>
</p:sld>
</file>

<file path=ppt/theme/theme1.xml><?xml version="1.0" encoding="utf-8"?>
<a:theme xmlns:a="http://schemas.openxmlformats.org/drawingml/2006/main" name="AMIS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IS" id="{D55321E7-51EA-4F65-B679-4BFF23654DB2}" vid="{AE71ACDE-CCF8-4B52-9A11-7665090E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</Template>
  <TotalTime>30</TotalTime>
  <Words>68</Words>
  <Application>Microsoft Office PowerPoint</Application>
  <PresentationFormat>Widescreen</PresentationFormat>
  <Paragraphs>49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DejaVu Sans</vt:lpstr>
      <vt:lpstr>Symbol</vt:lpstr>
      <vt:lpstr>Wingdings</vt:lpstr>
      <vt:lpstr>AMIS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Chiel Ham</dc:creator>
  <cp:lastModifiedBy>Chiel Ham</cp:lastModifiedBy>
  <cp:revision>17</cp:revision>
  <dcterms:created xsi:type="dcterms:W3CDTF">2019-05-27T08:32:27Z</dcterms:created>
  <dcterms:modified xsi:type="dcterms:W3CDTF">2019-05-27T09:05:46Z</dcterms:modified>
</cp:coreProperties>
</file>