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7"/>
  </p:notesMasterIdLst>
  <p:sldIdLst>
    <p:sldId id="13045" r:id="rId5"/>
    <p:sldId id="13046" r:id="rId6"/>
    <p:sldId id="13047" r:id="rId7"/>
    <p:sldId id="13049" r:id="rId8"/>
    <p:sldId id="13048" r:id="rId9"/>
    <p:sldId id="13050" r:id="rId10"/>
    <p:sldId id="13068" r:id="rId11"/>
    <p:sldId id="13067" r:id="rId12"/>
    <p:sldId id="13066" r:id="rId13"/>
    <p:sldId id="13051" r:id="rId14"/>
    <p:sldId id="13052" r:id="rId15"/>
    <p:sldId id="13053" r:id="rId16"/>
    <p:sldId id="13054" r:id="rId17"/>
    <p:sldId id="13056" r:id="rId18"/>
    <p:sldId id="13057" r:id="rId19"/>
    <p:sldId id="13058" r:id="rId20"/>
    <p:sldId id="13061" r:id="rId21"/>
    <p:sldId id="13059" r:id="rId22"/>
    <p:sldId id="13062" r:id="rId23"/>
    <p:sldId id="13064" r:id="rId24"/>
    <p:sldId id="13065" r:id="rId25"/>
    <p:sldId id="347" r:id="rId26"/>
  </p:sldIdLst>
  <p:sldSz cx="12192000" cy="6858000"/>
  <p:notesSz cx="6858000" cy="9144000"/>
  <p:defaultTextStyle>
    <a:defPPr>
      <a:defRPr lang="nl-NL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B0E60766-D81F-41E4-969B-204B4EEA67EE}">
          <p14:sldIdLst>
            <p14:sldId id="13045"/>
            <p14:sldId id="13046"/>
            <p14:sldId id="13047"/>
            <p14:sldId id="13049"/>
            <p14:sldId id="13048"/>
            <p14:sldId id="13050"/>
            <p14:sldId id="13068"/>
            <p14:sldId id="13067"/>
            <p14:sldId id="13066"/>
            <p14:sldId id="13051"/>
            <p14:sldId id="13052"/>
            <p14:sldId id="13053"/>
            <p14:sldId id="13054"/>
            <p14:sldId id="13056"/>
            <p14:sldId id="13057"/>
            <p14:sldId id="13058"/>
            <p14:sldId id="13061"/>
            <p14:sldId id="13059"/>
            <p14:sldId id="13062"/>
            <p14:sldId id="13064"/>
            <p14:sldId id="13065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na Salamur" initials="SS" lastIdx="19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2" name="Marleen Leene" initials="ML" lastIdx="447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1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80E"/>
    <a:srgbClr val="FFFFFF"/>
    <a:srgbClr val="F2F2F2"/>
    <a:srgbClr val="000000"/>
    <a:srgbClr val="E63232"/>
    <a:srgbClr val="48773E"/>
    <a:srgbClr val="00AAC8"/>
    <a:srgbClr val="BC448C"/>
    <a:srgbClr val="FBFBFB"/>
    <a:srgbClr val="F36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1A5E2-4E29-43E4-A5DA-BF0659525E40}" v="299" dt="2024-07-11T14:10:44.1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ten Smeets" userId="60aeca46-0208-4324-9f17-90b437a8a7fa" providerId="ADAL" clId="{EC01A5E2-4E29-43E4-A5DA-BF0659525E40}"/>
    <pc:docChg chg="undo redo custSel addSld delSld modSld sldOrd modSection">
      <pc:chgData name="Maarten Smeets" userId="60aeca46-0208-4324-9f17-90b437a8a7fa" providerId="ADAL" clId="{EC01A5E2-4E29-43E4-A5DA-BF0659525E40}" dt="2024-07-11T14:12:49.530" v="9629" actId="20577"/>
      <pc:docMkLst>
        <pc:docMk/>
      </pc:docMkLst>
      <pc:sldChg chg="modSp mod">
        <pc:chgData name="Maarten Smeets" userId="60aeca46-0208-4324-9f17-90b437a8a7fa" providerId="ADAL" clId="{EC01A5E2-4E29-43E4-A5DA-BF0659525E40}" dt="2024-07-08T07:54:04.411" v="36" actId="6549"/>
        <pc:sldMkLst>
          <pc:docMk/>
          <pc:sldMk cId="4264584261" sldId="13046"/>
        </pc:sldMkLst>
        <pc:spChg chg="mod">
          <ac:chgData name="Maarten Smeets" userId="60aeca46-0208-4324-9f17-90b437a8a7fa" providerId="ADAL" clId="{EC01A5E2-4E29-43E4-A5DA-BF0659525E40}" dt="2024-07-08T07:53:58.875" v="35" actId="404"/>
          <ac:spMkLst>
            <pc:docMk/>
            <pc:sldMk cId="4264584261" sldId="13046"/>
            <ac:spMk id="4" creationId="{864F17C0-62FB-444D-9859-34E3D3563A61}"/>
          </ac:spMkLst>
        </pc:spChg>
        <pc:spChg chg="mod">
          <ac:chgData name="Maarten Smeets" userId="60aeca46-0208-4324-9f17-90b437a8a7fa" providerId="ADAL" clId="{EC01A5E2-4E29-43E4-A5DA-BF0659525E40}" dt="2024-07-08T07:54:04.411" v="36" actId="6549"/>
          <ac:spMkLst>
            <pc:docMk/>
            <pc:sldMk cId="4264584261" sldId="13046"/>
            <ac:spMk id="7" creationId="{7728D5E8-E7B8-4000-AD2F-DC69604701C3}"/>
          </ac:spMkLst>
        </pc:spChg>
      </pc:sldChg>
      <pc:sldChg chg="new del">
        <pc:chgData name="Maarten Smeets" userId="60aeca46-0208-4324-9f17-90b437a8a7fa" providerId="ADAL" clId="{EC01A5E2-4E29-43E4-A5DA-BF0659525E40}" dt="2024-07-08T07:54:15.936" v="39" actId="47"/>
        <pc:sldMkLst>
          <pc:docMk/>
          <pc:sldMk cId="321132361" sldId="13047"/>
        </pc:sldMkLst>
      </pc:sldChg>
      <pc:sldChg chg="addSp delSp modSp new mod">
        <pc:chgData name="Maarten Smeets" userId="60aeca46-0208-4324-9f17-90b437a8a7fa" providerId="ADAL" clId="{EC01A5E2-4E29-43E4-A5DA-BF0659525E40}" dt="2024-07-08T12:38:44.782" v="4843" actId="6549"/>
        <pc:sldMkLst>
          <pc:docMk/>
          <pc:sldMk cId="2567736483" sldId="13047"/>
        </pc:sldMkLst>
        <pc:spChg chg="mod">
          <ac:chgData name="Maarten Smeets" userId="60aeca46-0208-4324-9f17-90b437a8a7fa" providerId="ADAL" clId="{EC01A5E2-4E29-43E4-A5DA-BF0659525E40}" dt="2024-07-08T12:38:44.782" v="4843" actId="6549"/>
          <ac:spMkLst>
            <pc:docMk/>
            <pc:sldMk cId="2567736483" sldId="13047"/>
            <ac:spMk id="3" creationId="{C45939EB-9580-AAFA-ED2E-F5538DB9E1EF}"/>
          </ac:spMkLst>
        </pc:spChg>
        <pc:spChg chg="mod">
          <ac:chgData name="Maarten Smeets" userId="60aeca46-0208-4324-9f17-90b437a8a7fa" providerId="ADAL" clId="{EC01A5E2-4E29-43E4-A5DA-BF0659525E40}" dt="2024-07-08T10:38:49.973" v="2852" actId="5793"/>
          <ac:spMkLst>
            <pc:docMk/>
            <pc:sldMk cId="2567736483" sldId="13047"/>
            <ac:spMk id="4" creationId="{E0AA8C35-6DC8-4001-C690-60B74061E778}"/>
          </ac:spMkLst>
        </pc:spChg>
        <pc:spChg chg="del">
          <ac:chgData name="Maarten Smeets" userId="60aeca46-0208-4324-9f17-90b437a8a7fa" providerId="ADAL" clId="{EC01A5E2-4E29-43E4-A5DA-BF0659525E40}" dt="2024-07-08T08:39:53.328" v="1402"/>
          <ac:spMkLst>
            <pc:docMk/>
            <pc:sldMk cId="2567736483" sldId="13047"/>
            <ac:spMk id="5" creationId="{97C7647C-52F0-36AD-BCFA-CAB0E2F029D7}"/>
          </ac:spMkLst>
        </pc:spChg>
        <pc:spChg chg="add mod">
          <ac:chgData name="Maarten Smeets" userId="60aeca46-0208-4324-9f17-90b437a8a7fa" providerId="ADAL" clId="{EC01A5E2-4E29-43E4-A5DA-BF0659525E40}" dt="2024-07-08T08:37:05.088" v="1396" actId="207"/>
          <ac:spMkLst>
            <pc:docMk/>
            <pc:sldMk cId="2567736483" sldId="13047"/>
            <ac:spMk id="7" creationId="{684B9A1C-EBB9-E89B-82EF-7BE168E3C985}"/>
          </ac:spMkLst>
        </pc:spChg>
        <pc:spChg chg="add del mod">
          <ac:chgData name="Maarten Smeets" userId="60aeca46-0208-4324-9f17-90b437a8a7fa" providerId="ADAL" clId="{EC01A5E2-4E29-43E4-A5DA-BF0659525E40}" dt="2024-07-08T08:40:04.444" v="1407"/>
          <ac:spMkLst>
            <pc:docMk/>
            <pc:sldMk cId="2567736483" sldId="13047"/>
            <ac:spMk id="11" creationId="{983C45A8-3484-4FD9-B7C1-5C0B7991926A}"/>
          </ac:spMkLst>
        </pc:spChg>
        <pc:spChg chg="add del mod">
          <ac:chgData name="Maarten Smeets" userId="60aeca46-0208-4324-9f17-90b437a8a7fa" providerId="ADAL" clId="{EC01A5E2-4E29-43E4-A5DA-BF0659525E40}" dt="2024-07-08T08:40:07.434" v="1409" actId="478"/>
          <ac:spMkLst>
            <pc:docMk/>
            <pc:sldMk cId="2567736483" sldId="13047"/>
            <ac:spMk id="15" creationId="{C51A8672-4D5C-4974-24C2-41FD96901A2A}"/>
          </ac:spMkLst>
        </pc:spChg>
        <pc:picChg chg="add del mod">
          <ac:chgData name="Maarten Smeets" userId="60aeca46-0208-4324-9f17-90b437a8a7fa" providerId="ADAL" clId="{EC01A5E2-4E29-43E4-A5DA-BF0659525E40}" dt="2024-07-08T08:39:57.056" v="1406" actId="478"/>
          <ac:picMkLst>
            <pc:docMk/>
            <pc:sldMk cId="2567736483" sldId="13047"/>
            <ac:picMk id="9" creationId="{CC7737B0-3E3B-E0E4-CDB7-8EAFBCD51500}"/>
          </ac:picMkLst>
        </pc:picChg>
        <pc:picChg chg="add del mod">
          <ac:chgData name="Maarten Smeets" userId="60aeca46-0208-4324-9f17-90b437a8a7fa" providerId="ADAL" clId="{EC01A5E2-4E29-43E4-A5DA-BF0659525E40}" dt="2024-07-08T08:40:05.879" v="1408" actId="478"/>
          <ac:picMkLst>
            <pc:docMk/>
            <pc:sldMk cId="2567736483" sldId="13047"/>
            <ac:picMk id="13" creationId="{F38E401C-71A2-6F1B-44B3-7EFCAA5827B6}"/>
          </ac:picMkLst>
        </pc:picChg>
        <pc:picChg chg="add mod modCrop">
          <ac:chgData name="Maarten Smeets" userId="60aeca46-0208-4324-9f17-90b437a8a7fa" providerId="ADAL" clId="{EC01A5E2-4E29-43E4-A5DA-BF0659525E40}" dt="2024-07-08T08:51:00.246" v="1559" actId="1036"/>
          <ac:picMkLst>
            <pc:docMk/>
            <pc:sldMk cId="2567736483" sldId="13047"/>
            <ac:picMk id="17" creationId="{DBB51450-9CC3-4535-E3B9-1F3D93F9B41A}"/>
          </ac:picMkLst>
        </pc:picChg>
        <pc:picChg chg="add mod">
          <ac:chgData name="Maarten Smeets" userId="60aeca46-0208-4324-9f17-90b437a8a7fa" providerId="ADAL" clId="{EC01A5E2-4E29-43E4-A5DA-BF0659525E40}" dt="2024-07-08T08:36:43.789" v="1392"/>
          <ac:picMkLst>
            <pc:docMk/>
            <pc:sldMk cId="2567736483" sldId="13047"/>
            <ac:picMk id="1026" creationId="{05FD6195-C339-146C-D8AD-5D393E107A00}"/>
          </ac:picMkLst>
        </pc:picChg>
        <pc:picChg chg="add mod">
          <ac:chgData name="Maarten Smeets" userId="60aeca46-0208-4324-9f17-90b437a8a7fa" providerId="ADAL" clId="{EC01A5E2-4E29-43E4-A5DA-BF0659525E40}" dt="2024-07-08T08:41:40.652" v="1425" actId="1076"/>
          <ac:picMkLst>
            <pc:docMk/>
            <pc:sldMk cId="2567736483" sldId="13047"/>
            <ac:picMk id="1028" creationId="{DADD6F3E-B502-6C3C-F6B0-02F8A6629AAE}"/>
          </ac:picMkLst>
        </pc:picChg>
        <pc:picChg chg="add mod">
          <ac:chgData name="Maarten Smeets" userId="60aeca46-0208-4324-9f17-90b437a8a7fa" providerId="ADAL" clId="{EC01A5E2-4E29-43E4-A5DA-BF0659525E40}" dt="2024-07-08T08:41:39.132" v="1424" actId="1076"/>
          <ac:picMkLst>
            <pc:docMk/>
            <pc:sldMk cId="2567736483" sldId="13047"/>
            <ac:picMk id="1030" creationId="{1D7DC598-A5A6-AD12-9DC4-93F9459DB616}"/>
          </ac:picMkLst>
        </pc:picChg>
      </pc:sldChg>
      <pc:sldChg chg="del">
        <pc:chgData name="Maarten Smeets" userId="60aeca46-0208-4324-9f17-90b437a8a7fa" providerId="ADAL" clId="{EC01A5E2-4E29-43E4-A5DA-BF0659525E40}" dt="2024-07-08T07:54:10.794" v="37" actId="47"/>
        <pc:sldMkLst>
          <pc:docMk/>
          <pc:sldMk cId="290442749" sldId="13048"/>
        </pc:sldMkLst>
      </pc:sldChg>
      <pc:sldChg chg="addSp delSp modSp new mod">
        <pc:chgData name="Maarten Smeets" userId="60aeca46-0208-4324-9f17-90b437a8a7fa" providerId="ADAL" clId="{EC01A5E2-4E29-43E4-A5DA-BF0659525E40}" dt="2024-07-08T11:13:58.275" v="3178" actId="478"/>
        <pc:sldMkLst>
          <pc:docMk/>
          <pc:sldMk cId="2563493233" sldId="13048"/>
        </pc:sldMkLst>
        <pc:spChg chg="mod">
          <ac:chgData name="Maarten Smeets" userId="60aeca46-0208-4324-9f17-90b437a8a7fa" providerId="ADAL" clId="{EC01A5E2-4E29-43E4-A5DA-BF0659525E40}" dt="2024-07-08T11:13:11.813" v="3175" actId="20577"/>
          <ac:spMkLst>
            <pc:docMk/>
            <pc:sldMk cId="2563493233" sldId="13048"/>
            <ac:spMk id="3" creationId="{402C3AA5-FAA1-CB68-1899-643FF6E456CE}"/>
          </ac:spMkLst>
        </pc:spChg>
        <pc:spChg chg="del">
          <ac:chgData name="Maarten Smeets" userId="60aeca46-0208-4324-9f17-90b437a8a7fa" providerId="ADAL" clId="{EC01A5E2-4E29-43E4-A5DA-BF0659525E40}" dt="2024-07-08T08:04:54.107" v="245" actId="478"/>
          <ac:spMkLst>
            <pc:docMk/>
            <pc:sldMk cId="2563493233" sldId="13048"/>
            <ac:spMk id="4" creationId="{84F9C473-A3DB-289C-CFD0-9CB4FB215DCA}"/>
          </ac:spMkLst>
        </pc:spChg>
        <pc:spChg chg="add mod">
          <ac:chgData name="Maarten Smeets" userId="60aeca46-0208-4324-9f17-90b437a8a7fa" providerId="ADAL" clId="{EC01A5E2-4E29-43E4-A5DA-BF0659525E40}" dt="2024-07-08T10:17:45.784" v="1760" actId="1036"/>
          <ac:spMkLst>
            <pc:docMk/>
            <pc:sldMk cId="2563493233" sldId="13048"/>
            <ac:spMk id="11" creationId="{B0C4216D-C099-219F-590D-1D4B5910880F}"/>
          </ac:spMkLst>
        </pc:spChg>
        <pc:spChg chg="add mod">
          <ac:chgData name="Maarten Smeets" userId="60aeca46-0208-4324-9f17-90b437a8a7fa" providerId="ADAL" clId="{EC01A5E2-4E29-43E4-A5DA-BF0659525E40}" dt="2024-07-08T10:17:45.784" v="1760" actId="1036"/>
          <ac:spMkLst>
            <pc:docMk/>
            <pc:sldMk cId="2563493233" sldId="13048"/>
            <ac:spMk id="12" creationId="{A053C65F-BC2A-173B-A587-F2186857BCDC}"/>
          </ac:spMkLst>
        </pc:spChg>
        <pc:spChg chg="add mod">
          <ac:chgData name="Maarten Smeets" userId="60aeca46-0208-4324-9f17-90b437a8a7fa" providerId="ADAL" clId="{EC01A5E2-4E29-43E4-A5DA-BF0659525E40}" dt="2024-07-08T10:17:45.784" v="1760" actId="1036"/>
          <ac:spMkLst>
            <pc:docMk/>
            <pc:sldMk cId="2563493233" sldId="13048"/>
            <ac:spMk id="13" creationId="{4A460B1B-C826-F2D0-C782-CCDBD5AB0039}"/>
          </ac:spMkLst>
        </pc:spChg>
        <pc:spChg chg="add mod">
          <ac:chgData name="Maarten Smeets" userId="60aeca46-0208-4324-9f17-90b437a8a7fa" providerId="ADAL" clId="{EC01A5E2-4E29-43E4-A5DA-BF0659525E40}" dt="2024-07-08T10:17:45.784" v="1760" actId="1036"/>
          <ac:spMkLst>
            <pc:docMk/>
            <pc:sldMk cId="2563493233" sldId="13048"/>
            <ac:spMk id="14" creationId="{159C241C-AC0B-D2BF-F3C5-F522250C76F4}"/>
          </ac:spMkLst>
        </pc:spChg>
        <pc:spChg chg="add mod">
          <ac:chgData name="Maarten Smeets" userId="60aeca46-0208-4324-9f17-90b437a8a7fa" providerId="ADAL" clId="{EC01A5E2-4E29-43E4-A5DA-BF0659525E40}" dt="2024-07-08T10:17:45.784" v="1760" actId="1036"/>
          <ac:spMkLst>
            <pc:docMk/>
            <pc:sldMk cId="2563493233" sldId="13048"/>
            <ac:spMk id="15" creationId="{E3BAA5AD-C96B-A932-B2E8-C3026CD50C45}"/>
          </ac:spMkLst>
        </pc:spChg>
        <pc:spChg chg="add mod">
          <ac:chgData name="Maarten Smeets" userId="60aeca46-0208-4324-9f17-90b437a8a7fa" providerId="ADAL" clId="{EC01A5E2-4E29-43E4-A5DA-BF0659525E40}" dt="2024-07-08T10:17:45.784" v="1760" actId="1036"/>
          <ac:spMkLst>
            <pc:docMk/>
            <pc:sldMk cId="2563493233" sldId="13048"/>
            <ac:spMk id="16" creationId="{7FCD04F2-198C-7860-0B29-3443D4096CD8}"/>
          </ac:spMkLst>
        </pc:spChg>
        <pc:spChg chg="add mod">
          <ac:chgData name="Maarten Smeets" userId="60aeca46-0208-4324-9f17-90b437a8a7fa" providerId="ADAL" clId="{EC01A5E2-4E29-43E4-A5DA-BF0659525E40}" dt="2024-07-08T10:17:45.784" v="1760" actId="1036"/>
          <ac:spMkLst>
            <pc:docMk/>
            <pc:sldMk cId="2563493233" sldId="13048"/>
            <ac:spMk id="17" creationId="{F8A3F4D1-2A20-BE2C-0BB6-E8C54096505A}"/>
          </ac:spMkLst>
        </pc:spChg>
        <pc:spChg chg="add mod">
          <ac:chgData name="Maarten Smeets" userId="60aeca46-0208-4324-9f17-90b437a8a7fa" providerId="ADAL" clId="{EC01A5E2-4E29-43E4-A5DA-BF0659525E40}" dt="2024-07-08T10:17:45.784" v="1760" actId="1036"/>
          <ac:spMkLst>
            <pc:docMk/>
            <pc:sldMk cId="2563493233" sldId="13048"/>
            <ac:spMk id="18" creationId="{9610F043-A226-362D-A2DE-1FE2D72F04C6}"/>
          </ac:spMkLst>
        </pc:spChg>
        <pc:spChg chg="add mod">
          <ac:chgData name="Maarten Smeets" userId="60aeca46-0208-4324-9f17-90b437a8a7fa" providerId="ADAL" clId="{EC01A5E2-4E29-43E4-A5DA-BF0659525E40}" dt="2024-07-08T11:12:35.734" v="3171" actId="20577"/>
          <ac:spMkLst>
            <pc:docMk/>
            <pc:sldMk cId="2563493233" sldId="13048"/>
            <ac:spMk id="19" creationId="{64478B7A-612E-E779-43DC-D06E106823EC}"/>
          </ac:spMkLst>
        </pc:spChg>
        <pc:spChg chg="add mod">
          <ac:chgData name="Maarten Smeets" userId="60aeca46-0208-4324-9f17-90b437a8a7fa" providerId="ADAL" clId="{EC01A5E2-4E29-43E4-A5DA-BF0659525E40}" dt="2024-07-08T10:18:43.488" v="1819" actId="20577"/>
          <ac:spMkLst>
            <pc:docMk/>
            <pc:sldMk cId="2563493233" sldId="13048"/>
            <ac:spMk id="20" creationId="{AC34D866-2656-D10B-AFD9-963B3FF988C6}"/>
          </ac:spMkLst>
        </pc:spChg>
        <pc:spChg chg="add del mod">
          <ac:chgData name="Maarten Smeets" userId="60aeca46-0208-4324-9f17-90b437a8a7fa" providerId="ADAL" clId="{EC01A5E2-4E29-43E4-A5DA-BF0659525E40}" dt="2024-07-08T11:13:58.275" v="3178" actId="478"/>
          <ac:spMkLst>
            <pc:docMk/>
            <pc:sldMk cId="2563493233" sldId="13048"/>
            <ac:spMk id="23" creationId="{3A21C851-2789-662C-C4DD-3F0AD20D4335}"/>
          </ac:spMkLst>
        </pc:spChg>
        <pc:picChg chg="add mod">
          <ac:chgData name="Maarten Smeets" userId="60aeca46-0208-4324-9f17-90b437a8a7fa" providerId="ADAL" clId="{EC01A5E2-4E29-43E4-A5DA-BF0659525E40}" dt="2024-07-08T10:17:45.784" v="1760" actId="1036"/>
          <ac:picMkLst>
            <pc:docMk/>
            <pc:sldMk cId="2563493233" sldId="13048"/>
            <ac:picMk id="8" creationId="{AF6A5F73-4725-F1A2-23D9-BD3060A4B05C}"/>
          </ac:picMkLst>
        </pc:picChg>
        <pc:picChg chg="add mod modCrop">
          <ac:chgData name="Maarten Smeets" userId="60aeca46-0208-4324-9f17-90b437a8a7fa" providerId="ADAL" clId="{EC01A5E2-4E29-43E4-A5DA-BF0659525E40}" dt="2024-07-08T10:18:04.238" v="1761" actId="732"/>
          <ac:picMkLst>
            <pc:docMk/>
            <pc:sldMk cId="2563493233" sldId="13048"/>
            <ac:picMk id="10" creationId="{ED278DC9-4868-3F67-89C1-CA9708427CD3}"/>
          </ac:picMkLst>
        </pc:picChg>
        <pc:picChg chg="add del mod">
          <ac:chgData name="Maarten Smeets" userId="60aeca46-0208-4324-9f17-90b437a8a7fa" providerId="ADAL" clId="{EC01A5E2-4E29-43E4-A5DA-BF0659525E40}" dt="2024-07-08T11:13:57.022" v="3176" actId="478"/>
          <ac:picMkLst>
            <pc:docMk/>
            <pc:sldMk cId="2563493233" sldId="13048"/>
            <ac:picMk id="22" creationId="{E7C0B7CE-5B99-A183-13C7-A977950A3D6D}"/>
          </ac:picMkLst>
        </pc:picChg>
      </pc:sldChg>
      <pc:sldChg chg="addSp delSp modSp new mod">
        <pc:chgData name="Maarten Smeets" userId="60aeca46-0208-4324-9f17-90b437a8a7fa" providerId="ADAL" clId="{EC01A5E2-4E29-43E4-A5DA-BF0659525E40}" dt="2024-07-08T10:41:00.542" v="2941" actId="6549"/>
        <pc:sldMkLst>
          <pc:docMk/>
          <pc:sldMk cId="2674214962" sldId="13049"/>
        </pc:sldMkLst>
        <pc:spChg chg="mod">
          <ac:chgData name="Maarten Smeets" userId="60aeca46-0208-4324-9f17-90b437a8a7fa" providerId="ADAL" clId="{EC01A5E2-4E29-43E4-A5DA-BF0659525E40}" dt="2024-07-08T08:23:50.021" v="1037" actId="20577"/>
          <ac:spMkLst>
            <pc:docMk/>
            <pc:sldMk cId="2674214962" sldId="13049"/>
            <ac:spMk id="3" creationId="{4550942C-E20D-B953-34B7-33D3C5A48733}"/>
          </ac:spMkLst>
        </pc:spChg>
        <pc:spChg chg="mod">
          <ac:chgData name="Maarten Smeets" userId="60aeca46-0208-4324-9f17-90b437a8a7fa" providerId="ADAL" clId="{EC01A5E2-4E29-43E4-A5DA-BF0659525E40}" dt="2024-07-08T10:41:00.542" v="2941" actId="6549"/>
          <ac:spMkLst>
            <pc:docMk/>
            <pc:sldMk cId="2674214962" sldId="13049"/>
            <ac:spMk id="4" creationId="{4A005241-8FC0-96E0-2B33-656CDCF350DA}"/>
          </ac:spMkLst>
        </pc:spChg>
        <pc:picChg chg="add del mod">
          <ac:chgData name="Maarten Smeets" userId="60aeca46-0208-4324-9f17-90b437a8a7fa" providerId="ADAL" clId="{EC01A5E2-4E29-43E4-A5DA-BF0659525E40}" dt="2024-07-08T08:57:58.180" v="1705" actId="478"/>
          <ac:picMkLst>
            <pc:docMk/>
            <pc:sldMk cId="2674214962" sldId="13049"/>
            <ac:picMk id="2050" creationId="{4CCEABBF-48A0-E055-405E-3ECBFF5EECF4}"/>
          </ac:picMkLst>
        </pc:picChg>
        <pc:picChg chg="add mod">
          <ac:chgData name="Maarten Smeets" userId="60aeca46-0208-4324-9f17-90b437a8a7fa" providerId="ADAL" clId="{EC01A5E2-4E29-43E4-A5DA-BF0659525E40}" dt="2024-07-08T10:40:27.058" v="2866" actId="1035"/>
          <ac:picMkLst>
            <pc:docMk/>
            <pc:sldMk cId="2674214962" sldId="13049"/>
            <ac:picMk id="2052" creationId="{BF4E57ED-B5B2-5CBA-796C-3B1861028F76}"/>
          </ac:picMkLst>
        </pc:picChg>
        <pc:picChg chg="add mod">
          <ac:chgData name="Maarten Smeets" userId="60aeca46-0208-4324-9f17-90b437a8a7fa" providerId="ADAL" clId="{EC01A5E2-4E29-43E4-A5DA-BF0659525E40}" dt="2024-07-08T10:36:40.177" v="2772" actId="1076"/>
          <ac:picMkLst>
            <pc:docMk/>
            <pc:sldMk cId="2674214962" sldId="13049"/>
            <ac:picMk id="2054" creationId="{C1C1CA47-219A-E91B-9166-564FB0DF2DDB}"/>
          </ac:picMkLst>
        </pc:picChg>
        <pc:picChg chg="add mod">
          <ac:chgData name="Maarten Smeets" userId="60aeca46-0208-4324-9f17-90b437a8a7fa" providerId="ADAL" clId="{EC01A5E2-4E29-43E4-A5DA-BF0659525E40}" dt="2024-07-08T10:40:28.730" v="2869" actId="1035"/>
          <ac:picMkLst>
            <pc:docMk/>
            <pc:sldMk cId="2674214962" sldId="13049"/>
            <ac:picMk id="2056" creationId="{91768284-7BD4-4294-D4BA-BDC855DBBB6C}"/>
          </ac:picMkLst>
        </pc:picChg>
      </pc:sldChg>
      <pc:sldChg chg="del">
        <pc:chgData name="Maarten Smeets" userId="60aeca46-0208-4324-9f17-90b437a8a7fa" providerId="ADAL" clId="{EC01A5E2-4E29-43E4-A5DA-BF0659525E40}" dt="2024-07-08T07:54:10.794" v="37" actId="47"/>
        <pc:sldMkLst>
          <pc:docMk/>
          <pc:sldMk cId="4278012159" sldId="13049"/>
        </pc:sldMkLst>
      </pc:sldChg>
      <pc:sldChg chg="del">
        <pc:chgData name="Maarten Smeets" userId="60aeca46-0208-4324-9f17-90b437a8a7fa" providerId="ADAL" clId="{EC01A5E2-4E29-43E4-A5DA-BF0659525E40}" dt="2024-07-08T07:54:10.794" v="37" actId="47"/>
        <pc:sldMkLst>
          <pc:docMk/>
          <pc:sldMk cId="419281136" sldId="13050"/>
        </pc:sldMkLst>
      </pc:sldChg>
      <pc:sldChg chg="modSp new mod">
        <pc:chgData name="Maarten Smeets" userId="60aeca46-0208-4324-9f17-90b437a8a7fa" providerId="ADAL" clId="{EC01A5E2-4E29-43E4-A5DA-BF0659525E40}" dt="2024-07-08T13:16:56.443" v="5773" actId="6549"/>
        <pc:sldMkLst>
          <pc:docMk/>
          <pc:sldMk cId="2211621923" sldId="13050"/>
        </pc:sldMkLst>
        <pc:spChg chg="mod">
          <ac:chgData name="Maarten Smeets" userId="60aeca46-0208-4324-9f17-90b437a8a7fa" providerId="ADAL" clId="{EC01A5E2-4E29-43E4-A5DA-BF0659525E40}" dt="2024-07-08T10:32:56.092" v="2302" actId="20577"/>
          <ac:spMkLst>
            <pc:docMk/>
            <pc:sldMk cId="2211621923" sldId="13050"/>
            <ac:spMk id="3" creationId="{5ED0224C-2389-7821-CCE0-7FFF4853183D}"/>
          </ac:spMkLst>
        </pc:spChg>
        <pc:spChg chg="mod">
          <ac:chgData name="Maarten Smeets" userId="60aeca46-0208-4324-9f17-90b437a8a7fa" providerId="ADAL" clId="{EC01A5E2-4E29-43E4-A5DA-BF0659525E40}" dt="2024-07-08T13:16:56.443" v="5773" actId="6549"/>
          <ac:spMkLst>
            <pc:docMk/>
            <pc:sldMk cId="2211621923" sldId="13050"/>
            <ac:spMk id="4" creationId="{05D9BD64-CAC7-39A2-EE6D-616025C36EFF}"/>
          </ac:spMkLst>
        </pc:spChg>
      </pc:sldChg>
      <pc:sldChg chg="del">
        <pc:chgData name="Maarten Smeets" userId="60aeca46-0208-4324-9f17-90b437a8a7fa" providerId="ADAL" clId="{EC01A5E2-4E29-43E4-A5DA-BF0659525E40}" dt="2024-07-08T07:54:10.794" v="37" actId="47"/>
        <pc:sldMkLst>
          <pc:docMk/>
          <pc:sldMk cId="14477672" sldId="13051"/>
        </pc:sldMkLst>
      </pc:sldChg>
      <pc:sldChg chg="modSp new mod">
        <pc:chgData name="Maarten Smeets" userId="60aeca46-0208-4324-9f17-90b437a8a7fa" providerId="ADAL" clId="{EC01A5E2-4E29-43E4-A5DA-BF0659525E40}" dt="2024-07-11T14:12:49.530" v="9629" actId="20577"/>
        <pc:sldMkLst>
          <pc:docMk/>
          <pc:sldMk cId="3839728263" sldId="13051"/>
        </pc:sldMkLst>
        <pc:spChg chg="mod">
          <ac:chgData name="Maarten Smeets" userId="60aeca46-0208-4324-9f17-90b437a8a7fa" providerId="ADAL" clId="{EC01A5E2-4E29-43E4-A5DA-BF0659525E40}" dt="2024-07-08T11:23:12.270" v="3219" actId="20577"/>
          <ac:spMkLst>
            <pc:docMk/>
            <pc:sldMk cId="3839728263" sldId="13051"/>
            <ac:spMk id="3" creationId="{8A699407-1CFD-371A-ACB5-8F071873A7F8}"/>
          </ac:spMkLst>
        </pc:spChg>
        <pc:spChg chg="mod">
          <ac:chgData name="Maarten Smeets" userId="60aeca46-0208-4324-9f17-90b437a8a7fa" providerId="ADAL" clId="{EC01A5E2-4E29-43E4-A5DA-BF0659525E40}" dt="2024-07-11T14:12:49.530" v="9629" actId="20577"/>
          <ac:spMkLst>
            <pc:docMk/>
            <pc:sldMk cId="3839728263" sldId="13051"/>
            <ac:spMk id="4" creationId="{5AB4E18E-E9D1-5768-0690-129BE21618F6}"/>
          </ac:spMkLst>
        </pc:spChg>
      </pc:sldChg>
      <pc:sldChg chg="addSp delSp modSp new mod">
        <pc:chgData name="Maarten Smeets" userId="60aeca46-0208-4324-9f17-90b437a8a7fa" providerId="ADAL" clId="{EC01A5E2-4E29-43E4-A5DA-BF0659525E40}" dt="2024-07-11T11:38:42.036" v="7870" actId="20577"/>
        <pc:sldMkLst>
          <pc:docMk/>
          <pc:sldMk cId="240421795" sldId="13052"/>
        </pc:sldMkLst>
        <pc:spChg chg="mod">
          <ac:chgData name="Maarten Smeets" userId="60aeca46-0208-4324-9f17-90b437a8a7fa" providerId="ADAL" clId="{EC01A5E2-4E29-43E4-A5DA-BF0659525E40}" dt="2024-07-08T11:49:32.509" v="3809" actId="20577"/>
          <ac:spMkLst>
            <pc:docMk/>
            <pc:sldMk cId="240421795" sldId="13052"/>
            <ac:spMk id="3" creationId="{9F7A4739-B0ED-D4D9-2C10-66D51A3F32DF}"/>
          </ac:spMkLst>
        </pc:spChg>
        <pc:spChg chg="del">
          <ac:chgData name="Maarten Smeets" userId="60aeca46-0208-4324-9f17-90b437a8a7fa" providerId="ADAL" clId="{EC01A5E2-4E29-43E4-A5DA-BF0659525E40}" dt="2024-07-08T11:50:39.065" v="3819" actId="478"/>
          <ac:spMkLst>
            <pc:docMk/>
            <pc:sldMk cId="240421795" sldId="13052"/>
            <ac:spMk id="4" creationId="{718FD5B1-D0AA-B4D5-162D-3B56B941F159}"/>
          </ac:spMkLst>
        </pc:spChg>
        <pc:spChg chg="add mod">
          <ac:chgData name="Maarten Smeets" userId="60aeca46-0208-4324-9f17-90b437a8a7fa" providerId="ADAL" clId="{EC01A5E2-4E29-43E4-A5DA-BF0659525E40}" dt="2024-07-08T11:49:54.558" v="3818" actId="1076"/>
          <ac:spMkLst>
            <pc:docMk/>
            <pc:sldMk cId="240421795" sldId="13052"/>
            <ac:spMk id="7" creationId="{C40B01B8-6F61-86FA-3FE8-18168295B706}"/>
          </ac:spMkLst>
        </pc:spChg>
        <pc:spChg chg="add mod">
          <ac:chgData name="Maarten Smeets" userId="60aeca46-0208-4324-9f17-90b437a8a7fa" providerId="ADAL" clId="{EC01A5E2-4E29-43E4-A5DA-BF0659525E40}" dt="2024-07-11T11:38:42.036" v="7870" actId="20577"/>
          <ac:spMkLst>
            <pc:docMk/>
            <pc:sldMk cId="240421795" sldId="13052"/>
            <ac:spMk id="10" creationId="{0852A04A-9306-7412-872E-25B46B1EEFD4}"/>
          </ac:spMkLst>
        </pc:spChg>
        <pc:spChg chg="add mod">
          <ac:chgData name="Maarten Smeets" userId="60aeca46-0208-4324-9f17-90b437a8a7fa" providerId="ADAL" clId="{EC01A5E2-4E29-43E4-A5DA-BF0659525E40}" dt="2024-07-08T12:21:00.022" v="4431" actId="692"/>
          <ac:spMkLst>
            <pc:docMk/>
            <pc:sldMk cId="240421795" sldId="13052"/>
            <ac:spMk id="11" creationId="{11973C95-B4F9-08B4-A0AC-E3CDC8289CDD}"/>
          </ac:spMkLst>
        </pc:spChg>
        <pc:picChg chg="add mod">
          <ac:chgData name="Maarten Smeets" userId="60aeca46-0208-4324-9f17-90b437a8a7fa" providerId="ADAL" clId="{EC01A5E2-4E29-43E4-A5DA-BF0659525E40}" dt="2024-07-08T11:50:46.979" v="3822" actId="1076"/>
          <ac:picMkLst>
            <pc:docMk/>
            <pc:sldMk cId="240421795" sldId="13052"/>
            <ac:picMk id="9" creationId="{D718A3B2-6528-66ED-5D0A-E99ED20104A4}"/>
          </ac:picMkLst>
        </pc:picChg>
      </pc:sldChg>
      <pc:sldChg chg="del">
        <pc:chgData name="Maarten Smeets" userId="60aeca46-0208-4324-9f17-90b437a8a7fa" providerId="ADAL" clId="{EC01A5E2-4E29-43E4-A5DA-BF0659525E40}" dt="2024-07-08T07:54:10.794" v="37" actId="47"/>
        <pc:sldMkLst>
          <pc:docMk/>
          <pc:sldMk cId="1538472674" sldId="13052"/>
        </pc:sldMkLst>
      </pc:sldChg>
      <pc:sldChg chg="del">
        <pc:chgData name="Maarten Smeets" userId="60aeca46-0208-4324-9f17-90b437a8a7fa" providerId="ADAL" clId="{EC01A5E2-4E29-43E4-A5DA-BF0659525E40}" dt="2024-07-08T07:54:10.794" v="37" actId="47"/>
        <pc:sldMkLst>
          <pc:docMk/>
          <pc:sldMk cId="929346992" sldId="13053"/>
        </pc:sldMkLst>
      </pc:sldChg>
      <pc:sldChg chg="addSp delSp modSp new mod">
        <pc:chgData name="Maarten Smeets" userId="60aeca46-0208-4324-9f17-90b437a8a7fa" providerId="ADAL" clId="{EC01A5E2-4E29-43E4-A5DA-BF0659525E40}" dt="2024-07-11T14:10:44.100" v="9561" actId="478"/>
        <pc:sldMkLst>
          <pc:docMk/>
          <pc:sldMk cId="3069202742" sldId="13053"/>
        </pc:sldMkLst>
        <pc:spChg chg="mod">
          <ac:chgData name="Maarten Smeets" userId="60aeca46-0208-4324-9f17-90b437a8a7fa" providerId="ADAL" clId="{EC01A5E2-4E29-43E4-A5DA-BF0659525E40}" dt="2024-07-08T13:01:35.912" v="5596" actId="20577"/>
          <ac:spMkLst>
            <pc:docMk/>
            <pc:sldMk cId="3069202742" sldId="13053"/>
            <ac:spMk id="3" creationId="{D86F694F-00CC-2442-3C76-BB898691A2B2}"/>
          </ac:spMkLst>
        </pc:spChg>
        <pc:spChg chg="mod">
          <ac:chgData name="Maarten Smeets" userId="60aeca46-0208-4324-9f17-90b437a8a7fa" providerId="ADAL" clId="{EC01A5E2-4E29-43E4-A5DA-BF0659525E40}" dt="2024-07-11T14:10:30.009" v="9558" actId="20577"/>
          <ac:spMkLst>
            <pc:docMk/>
            <pc:sldMk cId="3069202742" sldId="13053"/>
            <ac:spMk id="4" creationId="{F3F36667-1F12-8A15-0DC5-4CB27C0F4A91}"/>
          </ac:spMkLst>
        </pc:spChg>
        <pc:spChg chg="add">
          <ac:chgData name="Maarten Smeets" userId="60aeca46-0208-4324-9f17-90b437a8a7fa" providerId="ADAL" clId="{EC01A5E2-4E29-43E4-A5DA-BF0659525E40}" dt="2024-07-08T12:55:26.427" v="5278"/>
          <ac:spMkLst>
            <pc:docMk/>
            <pc:sldMk cId="3069202742" sldId="13053"/>
            <ac:spMk id="7" creationId="{25F1663E-49E8-3F83-803E-A50DBF939B05}"/>
          </ac:spMkLst>
        </pc:spChg>
        <pc:picChg chg="add del mod">
          <ac:chgData name="Maarten Smeets" userId="60aeca46-0208-4324-9f17-90b437a8a7fa" providerId="ADAL" clId="{EC01A5E2-4E29-43E4-A5DA-BF0659525E40}" dt="2024-07-11T14:10:44.100" v="9561" actId="478"/>
          <ac:picMkLst>
            <pc:docMk/>
            <pc:sldMk cId="3069202742" sldId="13053"/>
            <ac:picMk id="2050" creationId="{FC2D1FF8-DA90-E9BD-17C9-3B966937476C}"/>
          </ac:picMkLst>
        </pc:picChg>
      </pc:sldChg>
      <pc:sldChg chg="del">
        <pc:chgData name="Maarten Smeets" userId="60aeca46-0208-4324-9f17-90b437a8a7fa" providerId="ADAL" clId="{EC01A5E2-4E29-43E4-A5DA-BF0659525E40}" dt="2024-07-08T07:54:10.794" v="37" actId="47"/>
        <pc:sldMkLst>
          <pc:docMk/>
          <pc:sldMk cId="1913570840" sldId="13054"/>
        </pc:sldMkLst>
      </pc:sldChg>
      <pc:sldChg chg="addSp delSp modSp new mod">
        <pc:chgData name="Maarten Smeets" userId="60aeca46-0208-4324-9f17-90b437a8a7fa" providerId="ADAL" clId="{EC01A5E2-4E29-43E4-A5DA-BF0659525E40}" dt="2024-07-08T13:27:01.792" v="5886" actId="1037"/>
        <pc:sldMkLst>
          <pc:docMk/>
          <pc:sldMk cId="2705069569" sldId="13054"/>
        </pc:sldMkLst>
        <pc:spChg chg="mod">
          <ac:chgData name="Maarten Smeets" userId="60aeca46-0208-4324-9f17-90b437a8a7fa" providerId="ADAL" clId="{EC01A5E2-4E29-43E4-A5DA-BF0659525E40}" dt="2024-07-08T13:21:19.382" v="5806" actId="20577"/>
          <ac:spMkLst>
            <pc:docMk/>
            <pc:sldMk cId="2705069569" sldId="13054"/>
            <ac:spMk id="3" creationId="{277C11D2-6BA4-2A43-A65A-741A89ACB7FF}"/>
          </ac:spMkLst>
        </pc:spChg>
        <pc:spChg chg="del">
          <ac:chgData name="Maarten Smeets" userId="60aeca46-0208-4324-9f17-90b437a8a7fa" providerId="ADAL" clId="{EC01A5E2-4E29-43E4-A5DA-BF0659525E40}" dt="2024-07-08T13:22:11.480" v="5807" actId="478"/>
          <ac:spMkLst>
            <pc:docMk/>
            <pc:sldMk cId="2705069569" sldId="13054"/>
            <ac:spMk id="4" creationId="{CE75798E-F191-96B3-3DCF-3A3472717FB1}"/>
          </ac:spMkLst>
        </pc:spChg>
        <pc:spChg chg="add mod ord">
          <ac:chgData name="Maarten Smeets" userId="60aeca46-0208-4324-9f17-90b437a8a7fa" providerId="ADAL" clId="{EC01A5E2-4E29-43E4-A5DA-BF0659525E40}" dt="2024-07-08T13:27:01.792" v="5886" actId="1037"/>
          <ac:spMkLst>
            <pc:docMk/>
            <pc:sldMk cId="2705069569" sldId="13054"/>
            <ac:spMk id="13" creationId="{D74D32D7-970F-D63E-EE46-156F8416AB07}"/>
          </ac:spMkLst>
        </pc:spChg>
        <pc:picChg chg="add mod">
          <ac:chgData name="Maarten Smeets" userId="60aeca46-0208-4324-9f17-90b437a8a7fa" providerId="ADAL" clId="{EC01A5E2-4E29-43E4-A5DA-BF0659525E40}" dt="2024-07-08T13:27:01.792" v="5886" actId="1037"/>
          <ac:picMkLst>
            <pc:docMk/>
            <pc:sldMk cId="2705069569" sldId="13054"/>
            <ac:picMk id="8" creationId="{D8CB5EB3-5C9E-D117-5D0D-1924F5A7569B}"/>
          </ac:picMkLst>
        </pc:picChg>
        <pc:picChg chg="add mod modCrop">
          <ac:chgData name="Maarten Smeets" userId="60aeca46-0208-4324-9f17-90b437a8a7fa" providerId="ADAL" clId="{EC01A5E2-4E29-43E4-A5DA-BF0659525E40}" dt="2024-07-08T13:27:01.792" v="5886" actId="1037"/>
          <ac:picMkLst>
            <pc:docMk/>
            <pc:sldMk cId="2705069569" sldId="13054"/>
            <ac:picMk id="10" creationId="{F76A9317-0954-77D4-656B-75BE0F98E602}"/>
          </ac:picMkLst>
        </pc:picChg>
        <pc:picChg chg="add mod">
          <ac:chgData name="Maarten Smeets" userId="60aeca46-0208-4324-9f17-90b437a8a7fa" providerId="ADAL" clId="{EC01A5E2-4E29-43E4-A5DA-BF0659525E40}" dt="2024-07-08T13:27:01.792" v="5886" actId="1037"/>
          <ac:picMkLst>
            <pc:docMk/>
            <pc:sldMk cId="2705069569" sldId="13054"/>
            <ac:picMk id="12" creationId="{F5FEB95F-14E7-F93C-2969-2A6BB65650A4}"/>
          </ac:picMkLst>
        </pc:picChg>
        <pc:picChg chg="add mod">
          <ac:chgData name="Maarten Smeets" userId="60aeca46-0208-4324-9f17-90b437a8a7fa" providerId="ADAL" clId="{EC01A5E2-4E29-43E4-A5DA-BF0659525E40}" dt="2024-07-08T13:27:01.792" v="5886" actId="1037"/>
          <ac:picMkLst>
            <pc:docMk/>
            <pc:sldMk cId="2705069569" sldId="13054"/>
            <ac:picMk id="15" creationId="{AE8AC73B-E75A-366A-2EC7-D7E47887EEFA}"/>
          </ac:picMkLst>
        </pc:picChg>
      </pc:sldChg>
      <pc:sldChg chg="modSp new del mod">
        <pc:chgData name="Maarten Smeets" userId="60aeca46-0208-4324-9f17-90b437a8a7fa" providerId="ADAL" clId="{EC01A5E2-4E29-43E4-A5DA-BF0659525E40}" dt="2024-07-08T13:29:11.902" v="5900" actId="47"/>
        <pc:sldMkLst>
          <pc:docMk/>
          <pc:sldMk cId="2313788941" sldId="13055"/>
        </pc:sldMkLst>
        <pc:spChg chg="mod">
          <ac:chgData name="Maarten Smeets" userId="60aeca46-0208-4324-9f17-90b437a8a7fa" providerId="ADAL" clId="{EC01A5E2-4E29-43E4-A5DA-BF0659525E40}" dt="2024-07-08T13:27:42.354" v="5892" actId="20577"/>
          <ac:spMkLst>
            <pc:docMk/>
            <pc:sldMk cId="2313788941" sldId="13055"/>
            <ac:spMk id="3" creationId="{4548AB08-3169-DAF3-DD20-C7BFAD5DB34F}"/>
          </ac:spMkLst>
        </pc:spChg>
        <pc:spChg chg="mod">
          <ac:chgData name="Maarten Smeets" userId="60aeca46-0208-4324-9f17-90b437a8a7fa" providerId="ADAL" clId="{EC01A5E2-4E29-43E4-A5DA-BF0659525E40}" dt="2024-07-08T13:29:09.130" v="5899" actId="6549"/>
          <ac:spMkLst>
            <pc:docMk/>
            <pc:sldMk cId="2313788941" sldId="13055"/>
            <ac:spMk id="4" creationId="{59CC8929-2734-211B-7582-0AF2F99E9C53}"/>
          </ac:spMkLst>
        </pc:spChg>
      </pc:sldChg>
      <pc:sldChg chg="del">
        <pc:chgData name="Maarten Smeets" userId="60aeca46-0208-4324-9f17-90b437a8a7fa" providerId="ADAL" clId="{EC01A5E2-4E29-43E4-A5DA-BF0659525E40}" dt="2024-07-08T07:54:10.794" v="37" actId="47"/>
        <pc:sldMkLst>
          <pc:docMk/>
          <pc:sldMk cId="2533874648" sldId="13055"/>
        </pc:sldMkLst>
      </pc:sldChg>
      <pc:sldChg chg="addSp delSp modSp new mod">
        <pc:chgData name="Maarten Smeets" userId="60aeca46-0208-4324-9f17-90b437a8a7fa" providerId="ADAL" clId="{EC01A5E2-4E29-43E4-A5DA-BF0659525E40}" dt="2024-07-08T13:43:23.732" v="6338" actId="1076"/>
        <pc:sldMkLst>
          <pc:docMk/>
          <pc:sldMk cId="3700168854" sldId="13056"/>
        </pc:sldMkLst>
        <pc:spChg chg="mod">
          <ac:chgData name="Maarten Smeets" userId="60aeca46-0208-4324-9f17-90b437a8a7fa" providerId="ADAL" clId="{EC01A5E2-4E29-43E4-A5DA-BF0659525E40}" dt="2024-07-08T13:30:52.482" v="5925" actId="20577"/>
          <ac:spMkLst>
            <pc:docMk/>
            <pc:sldMk cId="3700168854" sldId="13056"/>
            <ac:spMk id="3" creationId="{EC0003F9-2180-AFDD-D397-BCE8205E3233}"/>
          </ac:spMkLst>
        </pc:spChg>
        <pc:spChg chg="del">
          <ac:chgData name="Maarten Smeets" userId="60aeca46-0208-4324-9f17-90b437a8a7fa" providerId="ADAL" clId="{EC01A5E2-4E29-43E4-A5DA-BF0659525E40}" dt="2024-07-08T13:31:15.949" v="5926" actId="478"/>
          <ac:spMkLst>
            <pc:docMk/>
            <pc:sldMk cId="3700168854" sldId="13056"/>
            <ac:spMk id="4" creationId="{8094EBDD-D79B-952C-BEC0-77EA889B9EDC}"/>
          </ac:spMkLst>
        </pc:spChg>
        <pc:picChg chg="add mod">
          <ac:chgData name="Maarten Smeets" userId="60aeca46-0208-4324-9f17-90b437a8a7fa" providerId="ADAL" clId="{EC01A5E2-4E29-43E4-A5DA-BF0659525E40}" dt="2024-07-08T13:43:23.732" v="6338" actId="1076"/>
          <ac:picMkLst>
            <pc:docMk/>
            <pc:sldMk cId="3700168854" sldId="13056"/>
            <ac:picMk id="8" creationId="{B7C93D82-64CF-F102-9C5B-01CD72571ADE}"/>
          </ac:picMkLst>
        </pc:picChg>
        <pc:picChg chg="add del mod">
          <ac:chgData name="Maarten Smeets" userId="60aeca46-0208-4324-9f17-90b437a8a7fa" providerId="ADAL" clId="{EC01A5E2-4E29-43E4-A5DA-BF0659525E40}" dt="2024-07-08T13:43:11.774" v="6335" actId="478"/>
          <ac:picMkLst>
            <pc:docMk/>
            <pc:sldMk cId="3700168854" sldId="13056"/>
            <ac:picMk id="4098" creationId="{ACDCB0BC-AC43-D652-6747-EE40E36B8090}"/>
          </ac:picMkLst>
        </pc:picChg>
      </pc:sldChg>
      <pc:sldChg chg="addSp delSp modSp new mod">
        <pc:chgData name="Maarten Smeets" userId="60aeca46-0208-4324-9f17-90b437a8a7fa" providerId="ADAL" clId="{EC01A5E2-4E29-43E4-A5DA-BF0659525E40}" dt="2024-07-11T11:52:41.488" v="7902" actId="14100"/>
        <pc:sldMkLst>
          <pc:docMk/>
          <pc:sldMk cId="3943530583" sldId="13057"/>
        </pc:sldMkLst>
        <pc:spChg chg="mod">
          <ac:chgData name="Maarten Smeets" userId="60aeca46-0208-4324-9f17-90b437a8a7fa" providerId="ADAL" clId="{EC01A5E2-4E29-43E4-A5DA-BF0659525E40}" dt="2024-07-08T13:42:46.831" v="6334" actId="20577"/>
          <ac:spMkLst>
            <pc:docMk/>
            <pc:sldMk cId="3943530583" sldId="13057"/>
            <ac:spMk id="3" creationId="{838121AF-A735-B9A9-518F-F186AEDB3297}"/>
          </ac:spMkLst>
        </pc:spChg>
        <pc:spChg chg="del mod">
          <ac:chgData name="Maarten Smeets" userId="60aeca46-0208-4324-9f17-90b437a8a7fa" providerId="ADAL" clId="{EC01A5E2-4E29-43E4-A5DA-BF0659525E40}" dt="2024-07-08T13:37:36.941" v="6179" actId="478"/>
          <ac:spMkLst>
            <pc:docMk/>
            <pc:sldMk cId="3943530583" sldId="13057"/>
            <ac:spMk id="4" creationId="{A3F16DD3-EC22-2A36-C3FF-AE406AB708DA}"/>
          </ac:spMkLst>
        </pc:spChg>
        <pc:spChg chg="add mod">
          <ac:chgData name="Maarten Smeets" userId="60aeca46-0208-4324-9f17-90b437a8a7fa" providerId="ADAL" clId="{EC01A5E2-4E29-43E4-A5DA-BF0659525E40}" dt="2024-07-11T11:52:13.683" v="7878" actId="1036"/>
          <ac:spMkLst>
            <pc:docMk/>
            <pc:sldMk cId="3943530583" sldId="13057"/>
            <ac:spMk id="4" creationId="{F528BC65-613E-DA86-8F37-F303E33DE08D}"/>
          </ac:spMkLst>
        </pc:spChg>
        <pc:spChg chg="add mod">
          <ac:chgData name="Maarten Smeets" userId="60aeca46-0208-4324-9f17-90b437a8a7fa" providerId="ADAL" clId="{EC01A5E2-4E29-43E4-A5DA-BF0659525E40}" dt="2024-07-11T11:52:41.488" v="7902" actId="14100"/>
          <ac:spMkLst>
            <pc:docMk/>
            <pc:sldMk cId="3943530583" sldId="13057"/>
            <ac:spMk id="7" creationId="{AFBF8BFA-C778-B256-188A-EA86F2B751F0}"/>
          </ac:spMkLst>
        </pc:spChg>
        <pc:spChg chg="add del mod">
          <ac:chgData name="Maarten Smeets" userId="60aeca46-0208-4324-9f17-90b437a8a7fa" providerId="ADAL" clId="{EC01A5E2-4E29-43E4-A5DA-BF0659525E40}" dt="2024-07-08T13:37:40.232" v="6180" actId="478"/>
          <ac:spMkLst>
            <pc:docMk/>
            <pc:sldMk cId="3943530583" sldId="13057"/>
            <ac:spMk id="10" creationId="{5EF8B190-C85C-968F-45EC-AD61A6791ABF}"/>
          </ac:spMkLst>
        </pc:spChg>
        <pc:spChg chg="add mod">
          <ac:chgData name="Maarten Smeets" userId="60aeca46-0208-4324-9f17-90b437a8a7fa" providerId="ADAL" clId="{EC01A5E2-4E29-43E4-A5DA-BF0659525E40}" dt="2024-07-08T13:39:03.616" v="6194" actId="1036"/>
          <ac:spMkLst>
            <pc:docMk/>
            <pc:sldMk cId="3943530583" sldId="13057"/>
            <ac:spMk id="11" creationId="{F31A08D2-62A4-F6EF-9F7F-C97D35041730}"/>
          </ac:spMkLst>
        </pc:spChg>
        <pc:spChg chg="add mod">
          <ac:chgData name="Maarten Smeets" userId="60aeca46-0208-4324-9f17-90b437a8a7fa" providerId="ADAL" clId="{EC01A5E2-4E29-43E4-A5DA-BF0659525E40}" dt="2024-07-08T13:39:40.461" v="6233" actId="1076"/>
          <ac:spMkLst>
            <pc:docMk/>
            <pc:sldMk cId="3943530583" sldId="13057"/>
            <ac:spMk id="12" creationId="{9D0B510A-34C7-1F5A-C29E-C2B747ABBCB0}"/>
          </ac:spMkLst>
        </pc:spChg>
        <pc:spChg chg="add mod">
          <ac:chgData name="Maarten Smeets" userId="60aeca46-0208-4324-9f17-90b437a8a7fa" providerId="ADAL" clId="{EC01A5E2-4E29-43E4-A5DA-BF0659525E40}" dt="2024-07-08T13:40:14.119" v="6240" actId="1038"/>
          <ac:spMkLst>
            <pc:docMk/>
            <pc:sldMk cId="3943530583" sldId="13057"/>
            <ac:spMk id="13" creationId="{CA9261B1-EA3F-C581-C096-F8EB67DCC411}"/>
          </ac:spMkLst>
        </pc:spChg>
        <pc:spChg chg="add mod">
          <ac:chgData name="Maarten Smeets" userId="60aeca46-0208-4324-9f17-90b437a8a7fa" providerId="ADAL" clId="{EC01A5E2-4E29-43E4-A5DA-BF0659525E40}" dt="2024-07-08T13:40:42.288" v="6281" actId="14100"/>
          <ac:spMkLst>
            <pc:docMk/>
            <pc:sldMk cId="3943530583" sldId="13057"/>
            <ac:spMk id="14" creationId="{796722F1-4B96-68FD-8A71-9FCA7AEB7E38}"/>
          </ac:spMkLst>
        </pc:spChg>
        <pc:picChg chg="add mod">
          <ac:chgData name="Maarten Smeets" userId="60aeca46-0208-4324-9f17-90b437a8a7fa" providerId="ADAL" clId="{EC01A5E2-4E29-43E4-A5DA-BF0659525E40}" dt="2024-07-11T11:51:56.733" v="7873" actId="1076"/>
          <ac:picMkLst>
            <pc:docMk/>
            <pc:sldMk cId="3943530583" sldId="13057"/>
            <ac:picMk id="8" creationId="{416A096C-09C6-B86A-E0E6-4A08A76934C5}"/>
          </ac:picMkLst>
        </pc:picChg>
      </pc:sldChg>
      <pc:sldChg chg="addSp delSp modSp new mod">
        <pc:chgData name="Maarten Smeets" userId="60aeca46-0208-4324-9f17-90b437a8a7fa" providerId="ADAL" clId="{EC01A5E2-4E29-43E4-A5DA-BF0659525E40}" dt="2024-07-08T13:42:19.157" v="6318" actId="20577"/>
        <pc:sldMkLst>
          <pc:docMk/>
          <pc:sldMk cId="2916684455" sldId="13058"/>
        </pc:sldMkLst>
        <pc:spChg chg="mod">
          <ac:chgData name="Maarten Smeets" userId="60aeca46-0208-4324-9f17-90b437a8a7fa" providerId="ADAL" clId="{EC01A5E2-4E29-43E4-A5DA-BF0659525E40}" dt="2024-07-08T13:42:19.157" v="6318" actId="20577"/>
          <ac:spMkLst>
            <pc:docMk/>
            <pc:sldMk cId="2916684455" sldId="13058"/>
            <ac:spMk id="3" creationId="{C532754E-5DCE-7B45-0E6E-AC50C266667E}"/>
          </ac:spMkLst>
        </pc:spChg>
        <pc:spChg chg="del">
          <ac:chgData name="Maarten Smeets" userId="60aeca46-0208-4324-9f17-90b437a8a7fa" providerId="ADAL" clId="{EC01A5E2-4E29-43E4-A5DA-BF0659525E40}" dt="2024-07-08T13:42:07.972" v="6292" actId="478"/>
          <ac:spMkLst>
            <pc:docMk/>
            <pc:sldMk cId="2916684455" sldId="13058"/>
            <ac:spMk id="4" creationId="{167CCF2A-3617-2B0C-84A5-CEF4E17C7743}"/>
          </ac:spMkLst>
        </pc:spChg>
        <pc:picChg chg="add mod">
          <ac:chgData name="Maarten Smeets" userId="60aeca46-0208-4324-9f17-90b437a8a7fa" providerId="ADAL" clId="{EC01A5E2-4E29-43E4-A5DA-BF0659525E40}" dt="2024-07-08T13:42:14.113" v="6295" actId="1076"/>
          <ac:picMkLst>
            <pc:docMk/>
            <pc:sldMk cId="2916684455" sldId="13058"/>
            <ac:picMk id="8" creationId="{77F275FE-2CA9-2A3D-89B5-A9C743C5CA68}"/>
          </ac:picMkLst>
        </pc:picChg>
      </pc:sldChg>
      <pc:sldChg chg="modSp new mod">
        <pc:chgData name="Maarten Smeets" userId="60aeca46-0208-4324-9f17-90b437a8a7fa" providerId="ADAL" clId="{EC01A5E2-4E29-43E4-A5DA-BF0659525E40}" dt="2024-07-08T14:12:37.430" v="7559" actId="1076"/>
        <pc:sldMkLst>
          <pc:docMk/>
          <pc:sldMk cId="3852110933" sldId="13059"/>
        </pc:sldMkLst>
        <pc:spChg chg="mod">
          <ac:chgData name="Maarten Smeets" userId="60aeca46-0208-4324-9f17-90b437a8a7fa" providerId="ADAL" clId="{EC01A5E2-4E29-43E4-A5DA-BF0659525E40}" dt="2024-07-08T14:09:17.761" v="7254" actId="20577"/>
          <ac:spMkLst>
            <pc:docMk/>
            <pc:sldMk cId="3852110933" sldId="13059"/>
            <ac:spMk id="3" creationId="{A1AB8D11-2D70-C75F-29D0-4F18060BCBF7}"/>
          </ac:spMkLst>
        </pc:spChg>
        <pc:spChg chg="mod">
          <ac:chgData name="Maarten Smeets" userId="60aeca46-0208-4324-9f17-90b437a8a7fa" providerId="ADAL" clId="{EC01A5E2-4E29-43E4-A5DA-BF0659525E40}" dt="2024-07-08T14:12:37.430" v="7559" actId="1076"/>
          <ac:spMkLst>
            <pc:docMk/>
            <pc:sldMk cId="3852110933" sldId="13059"/>
            <ac:spMk id="4" creationId="{757F0E9B-73CA-7729-5E02-26219FBACC9F}"/>
          </ac:spMkLst>
        </pc:spChg>
      </pc:sldChg>
      <pc:sldChg chg="addSp delSp modSp new del mod">
        <pc:chgData name="Maarten Smeets" userId="60aeca46-0208-4324-9f17-90b437a8a7fa" providerId="ADAL" clId="{EC01A5E2-4E29-43E4-A5DA-BF0659525E40}" dt="2024-07-08T14:00:46.802" v="6761" actId="47"/>
        <pc:sldMkLst>
          <pc:docMk/>
          <pc:sldMk cId="978699775" sldId="13060"/>
        </pc:sldMkLst>
        <pc:spChg chg="mod">
          <ac:chgData name="Maarten Smeets" userId="60aeca46-0208-4324-9f17-90b437a8a7fa" providerId="ADAL" clId="{EC01A5E2-4E29-43E4-A5DA-BF0659525E40}" dt="2024-07-08T13:50:24.843" v="6547" actId="20577"/>
          <ac:spMkLst>
            <pc:docMk/>
            <pc:sldMk cId="978699775" sldId="13060"/>
            <ac:spMk id="3" creationId="{F68B7703-B08B-FC43-8E88-5FD73AAF71A5}"/>
          </ac:spMkLst>
        </pc:spChg>
        <pc:spChg chg="del">
          <ac:chgData name="Maarten Smeets" userId="60aeca46-0208-4324-9f17-90b437a8a7fa" providerId="ADAL" clId="{EC01A5E2-4E29-43E4-A5DA-BF0659525E40}" dt="2024-07-08T13:50:49.827" v="6548" actId="478"/>
          <ac:spMkLst>
            <pc:docMk/>
            <pc:sldMk cId="978699775" sldId="13060"/>
            <ac:spMk id="4" creationId="{B7A02819-E024-F1F4-E0A6-093817D9041A}"/>
          </ac:spMkLst>
        </pc:spChg>
        <pc:picChg chg="add mod">
          <ac:chgData name="Maarten Smeets" userId="60aeca46-0208-4324-9f17-90b437a8a7fa" providerId="ADAL" clId="{EC01A5E2-4E29-43E4-A5DA-BF0659525E40}" dt="2024-07-08T13:50:56.753" v="6550" actId="1076"/>
          <ac:picMkLst>
            <pc:docMk/>
            <pc:sldMk cId="978699775" sldId="13060"/>
            <ac:picMk id="8" creationId="{D7098598-2F29-26BA-F45B-8518F8746A97}"/>
          </ac:picMkLst>
        </pc:picChg>
      </pc:sldChg>
      <pc:sldChg chg="addSp modSp new mod">
        <pc:chgData name="Maarten Smeets" userId="60aeca46-0208-4324-9f17-90b437a8a7fa" providerId="ADAL" clId="{EC01A5E2-4E29-43E4-A5DA-BF0659525E40}" dt="2024-07-11T14:04:04.040" v="9431" actId="20577"/>
        <pc:sldMkLst>
          <pc:docMk/>
          <pc:sldMk cId="1689294918" sldId="13061"/>
        </pc:sldMkLst>
        <pc:spChg chg="mod">
          <ac:chgData name="Maarten Smeets" userId="60aeca46-0208-4324-9f17-90b437a8a7fa" providerId="ADAL" clId="{EC01A5E2-4E29-43E4-A5DA-BF0659525E40}" dt="2024-07-08T14:00:42.809" v="6760" actId="20577"/>
          <ac:spMkLst>
            <pc:docMk/>
            <pc:sldMk cId="1689294918" sldId="13061"/>
            <ac:spMk id="3" creationId="{5DC806E9-2FE9-9533-6DB6-B41962B208C7}"/>
          </ac:spMkLst>
        </pc:spChg>
        <pc:spChg chg="mod">
          <ac:chgData name="Maarten Smeets" userId="60aeca46-0208-4324-9f17-90b437a8a7fa" providerId="ADAL" clId="{EC01A5E2-4E29-43E4-A5DA-BF0659525E40}" dt="2024-07-08T14:37:40.294" v="7810" actId="1036"/>
          <ac:spMkLst>
            <pc:docMk/>
            <pc:sldMk cId="1689294918" sldId="13061"/>
            <ac:spMk id="4" creationId="{53E4B97E-CFB5-382C-1CA4-A3E9D5AE3F13}"/>
          </ac:spMkLst>
        </pc:spChg>
        <pc:spChg chg="add mod">
          <ac:chgData name="Maarten Smeets" userId="60aeca46-0208-4324-9f17-90b437a8a7fa" providerId="ADAL" clId="{EC01A5E2-4E29-43E4-A5DA-BF0659525E40}" dt="2024-07-11T14:04:04.040" v="9431" actId="20577"/>
          <ac:spMkLst>
            <pc:docMk/>
            <pc:sldMk cId="1689294918" sldId="13061"/>
            <ac:spMk id="8" creationId="{EFB5858F-13B2-AF1F-B7AA-FCC077575AA5}"/>
          </ac:spMkLst>
        </pc:spChg>
        <pc:picChg chg="add mod">
          <ac:chgData name="Maarten Smeets" userId="60aeca46-0208-4324-9f17-90b437a8a7fa" providerId="ADAL" clId="{EC01A5E2-4E29-43E4-A5DA-BF0659525E40}" dt="2024-07-08T14:37:40.294" v="7810" actId="1036"/>
          <ac:picMkLst>
            <pc:docMk/>
            <pc:sldMk cId="1689294918" sldId="13061"/>
            <ac:picMk id="7" creationId="{90BC23D7-DD38-E537-902B-F393E923AF22}"/>
          </ac:picMkLst>
        </pc:picChg>
      </pc:sldChg>
      <pc:sldChg chg="addSp delSp modSp new mod">
        <pc:chgData name="Maarten Smeets" userId="60aeca46-0208-4324-9f17-90b437a8a7fa" providerId="ADAL" clId="{EC01A5E2-4E29-43E4-A5DA-BF0659525E40}" dt="2024-07-11T12:29:58.778" v="8583" actId="1036"/>
        <pc:sldMkLst>
          <pc:docMk/>
          <pc:sldMk cId="3411218819" sldId="13062"/>
        </pc:sldMkLst>
        <pc:spChg chg="mod">
          <ac:chgData name="Maarten Smeets" userId="60aeca46-0208-4324-9f17-90b437a8a7fa" providerId="ADAL" clId="{EC01A5E2-4E29-43E4-A5DA-BF0659525E40}" dt="2024-07-11T11:55:25.374" v="7911" actId="20577"/>
          <ac:spMkLst>
            <pc:docMk/>
            <pc:sldMk cId="3411218819" sldId="13062"/>
            <ac:spMk id="3" creationId="{5CB87362-DD92-A398-4E1D-23D06B15DE44}"/>
          </ac:spMkLst>
        </pc:spChg>
        <pc:spChg chg="mod">
          <ac:chgData name="Maarten Smeets" userId="60aeca46-0208-4324-9f17-90b437a8a7fa" providerId="ADAL" clId="{EC01A5E2-4E29-43E4-A5DA-BF0659525E40}" dt="2024-07-11T12:29:58.778" v="8583" actId="1036"/>
          <ac:spMkLst>
            <pc:docMk/>
            <pc:sldMk cId="3411218819" sldId="13062"/>
            <ac:spMk id="4" creationId="{4464EEEA-152B-4084-4B1B-8ACADE496F47}"/>
          </ac:spMkLst>
        </pc:spChg>
        <pc:spChg chg="add del">
          <ac:chgData name="Maarten Smeets" userId="60aeca46-0208-4324-9f17-90b437a8a7fa" providerId="ADAL" clId="{EC01A5E2-4E29-43E4-A5DA-BF0659525E40}" dt="2024-07-11T12:03:57.141" v="8178" actId="22"/>
          <ac:spMkLst>
            <pc:docMk/>
            <pc:sldMk cId="3411218819" sldId="13062"/>
            <ac:spMk id="8" creationId="{943D0A0C-44E6-5AA5-82E0-31A25AD878FA}"/>
          </ac:spMkLst>
        </pc:spChg>
        <pc:spChg chg="add del mod">
          <ac:chgData name="Maarten Smeets" userId="60aeca46-0208-4324-9f17-90b437a8a7fa" providerId="ADAL" clId="{EC01A5E2-4E29-43E4-A5DA-BF0659525E40}" dt="2024-07-11T12:29:17.239" v="8545" actId="21"/>
          <ac:spMkLst>
            <pc:docMk/>
            <pc:sldMk cId="3411218819" sldId="13062"/>
            <ac:spMk id="10" creationId="{F0A31BD4-856F-EA22-38C3-9D2A3E2C161D}"/>
          </ac:spMkLst>
        </pc:spChg>
        <pc:picChg chg="add del mod">
          <ac:chgData name="Maarten Smeets" userId="60aeca46-0208-4324-9f17-90b437a8a7fa" providerId="ADAL" clId="{EC01A5E2-4E29-43E4-A5DA-BF0659525E40}" dt="2024-07-11T11:59:50.694" v="8133" actId="478"/>
          <ac:picMkLst>
            <pc:docMk/>
            <pc:sldMk cId="3411218819" sldId="13062"/>
            <ac:picMk id="1026" creationId="{23058497-6102-32D4-037D-A0C5F705B1BA}"/>
          </ac:picMkLst>
        </pc:picChg>
        <pc:picChg chg="add del mod">
          <ac:chgData name="Maarten Smeets" userId="60aeca46-0208-4324-9f17-90b437a8a7fa" providerId="ADAL" clId="{EC01A5E2-4E29-43E4-A5DA-BF0659525E40}" dt="2024-07-11T12:00:32.252" v="8140" actId="478"/>
          <ac:picMkLst>
            <pc:docMk/>
            <pc:sldMk cId="3411218819" sldId="13062"/>
            <ac:picMk id="1028" creationId="{BB617803-8C22-101F-235D-C1CE1420E58E}"/>
          </ac:picMkLst>
        </pc:picChg>
        <pc:picChg chg="add mod">
          <ac:chgData name="Maarten Smeets" userId="60aeca46-0208-4324-9f17-90b437a8a7fa" providerId="ADAL" clId="{EC01A5E2-4E29-43E4-A5DA-BF0659525E40}" dt="2024-07-11T12:29:58.778" v="8583" actId="1036"/>
          <ac:picMkLst>
            <pc:docMk/>
            <pc:sldMk cId="3411218819" sldId="13062"/>
            <ac:picMk id="1030" creationId="{39F4FE93-B8F8-DD86-E566-4132B9F18BF0}"/>
          </ac:picMkLst>
        </pc:picChg>
        <pc:picChg chg="add mod">
          <ac:chgData name="Maarten Smeets" userId="60aeca46-0208-4324-9f17-90b437a8a7fa" providerId="ADAL" clId="{EC01A5E2-4E29-43E4-A5DA-BF0659525E40}" dt="2024-07-11T12:29:58.778" v="8583" actId="1036"/>
          <ac:picMkLst>
            <pc:docMk/>
            <pc:sldMk cId="3411218819" sldId="13062"/>
            <ac:picMk id="1032" creationId="{3D64A9FB-4D1B-7D00-E13C-D2520B196961}"/>
          </ac:picMkLst>
        </pc:picChg>
        <pc:picChg chg="add mod">
          <ac:chgData name="Maarten Smeets" userId="60aeca46-0208-4324-9f17-90b437a8a7fa" providerId="ADAL" clId="{EC01A5E2-4E29-43E4-A5DA-BF0659525E40}" dt="2024-07-11T12:29:58.778" v="8583" actId="1036"/>
          <ac:picMkLst>
            <pc:docMk/>
            <pc:sldMk cId="3411218819" sldId="13062"/>
            <ac:picMk id="1034" creationId="{A3EE3976-2856-929E-4621-2B2FCAE12400}"/>
          </ac:picMkLst>
        </pc:picChg>
      </pc:sldChg>
      <pc:sldChg chg="addSp delSp modSp new del mod">
        <pc:chgData name="Maarten Smeets" userId="60aeca46-0208-4324-9f17-90b437a8a7fa" providerId="ADAL" clId="{EC01A5E2-4E29-43E4-A5DA-BF0659525E40}" dt="2024-07-11T12:19:33.924" v="8420" actId="47"/>
        <pc:sldMkLst>
          <pc:docMk/>
          <pc:sldMk cId="265847037" sldId="13063"/>
        </pc:sldMkLst>
        <pc:spChg chg="mod">
          <ac:chgData name="Maarten Smeets" userId="60aeca46-0208-4324-9f17-90b437a8a7fa" providerId="ADAL" clId="{EC01A5E2-4E29-43E4-A5DA-BF0659525E40}" dt="2024-07-11T12:18:37.834" v="8415" actId="20577"/>
          <ac:spMkLst>
            <pc:docMk/>
            <pc:sldMk cId="265847037" sldId="13063"/>
            <ac:spMk id="3" creationId="{A1112655-6300-8DDD-C879-43F792E2011E}"/>
          </ac:spMkLst>
        </pc:spChg>
        <pc:spChg chg="del mod">
          <ac:chgData name="Maarten Smeets" userId="60aeca46-0208-4324-9f17-90b437a8a7fa" providerId="ADAL" clId="{EC01A5E2-4E29-43E4-A5DA-BF0659525E40}" dt="2024-07-11T12:11:27.362" v="8376" actId="478"/>
          <ac:spMkLst>
            <pc:docMk/>
            <pc:sldMk cId="265847037" sldId="13063"/>
            <ac:spMk id="4" creationId="{0D41FBCB-82BE-5CDF-CF26-7488DF97F6AA}"/>
          </ac:spMkLst>
        </pc:spChg>
        <pc:spChg chg="add del mod">
          <ac:chgData name="Maarten Smeets" userId="60aeca46-0208-4324-9f17-90b437a8a7fa" providerId="ADAL" clId="{EC01A5E2-4E29-43E4-A5DA-BF0659525E40}" dt="2024-07-11T12:12:23.573" v="8377" actId="478"/>
          <ac:spMkLst>
            <pc:docMk/>
            <pc:sldMk cId="265847037" sldId="13063"/>
            <ac:spMk id="8" creationId="{ED054CD4-8356-7A98-3666-8DAA2F285188}"/>
          </ac:spMkLst>
        </pc:spChg>
        <pc:picChg chg="add mod">
          <ac:chgData name="Maarten Smeets" userId="60aeca46-0208-4324-9f17-90b437a8a7fa" providerId="ADAL" clId="{EC01A5E2-4E29-43E4-A5DA-BF0659525E40}" dt="2024-07-11T12:15:06.267" v="8385"/>
          <ac:picMkLst>
            <pc:docMk/>
            <pc:sldMk cId="265847037" sldId="13063"/>
            <ac:picMk id="2050" creationId="{076E439F-E7B2-64A6-D65C-1CB43CAF7CCB}"/>
          </ac:picMkLst>
        </pc:picChg>
      </pc:sldChg>
      <pc:sldChg chg="addSp delSp modSp add mod ord">
        <pc:chgData name="Maarten Smeets" userId="60aeca46-0208-4324-9f17-90b437a8a7fa" providerId="ADAL" clId="{EC01A5E2-4E29-43E4-A5DA-BF0659525E40}" dt="2024-07-11T12:35:36.987" v="8621" actId="404"/>
        <pc:sldMkLst>
          <pc:docMk/>
          <pc:sldMk cId="3496638446" sldId="13064"/>
        </pc:sldMkLst>
        <pc:spChg chg="mod">
          <ac:chgData name="Maarten Smeets" userId="60aeca46-0208-4324-9f17-90b437a8a7fa" providerId="ADAL" clId="{EC01A5E2-4E29-43E4-A5DA-BF0659525E40}" dt="2024-07-11T12:18:30.918" v="8403" actId="20577"/>
          <ac:spMkLst>
            <pc:docMk/>
            <pc:sldMk cId="3496638446" sldId="13064"/>
            <ac:spMk id="3" creationId="{A1112655-6300-8DDD-C879-43F792E2011E}"/>
          </ac:spMkLst>
        </pc:spChg>
        <pc:spChg chg="add mod">
          <ac:chgData name="Maarten Smeets" userId="60aeca46-0208-4324-9f17-90b437a8a7fa" providerId="ADAL" clId="{EC01A5E2-4E29-43E4-A5DA-BF0659525E40}" dt="2024-07-11T12:35:23.882" v="8615" actId="404"/>
          <ac:spMkLst>
            <pc:docMk/>
            <pc:sldMk cId="3496638446" sldId="13064"/>
            <ac:spMk id="4" creationId="{8C44BAD1-9BDC-BD4F-4831-2365E861C4A4}"/>
          </ac:spMkLst>
        </pc:spChg>
        <pc:spChg chg="add del mod">
          <ac:chgData name="Maarten Smeets" userId="60aeca46-0208-4324-9f17-90b437a8a7fa" providerId="ADAL" clId="{EC01A5E2-4E29-43E4-A5DA-BF0659525E40}" dt="2024-07-11T12:25:56.746" v="8534" actId="478"/>
          <ac:spMkLst>
            <pc:docMk/>
            <pc:sldMk cId="3496638446" sldId="13064"/>
            <ac:spMk id="7" creationId="{01699E7B-50AB-D17E-CB88-6D0BB7934410}"/>
          </ac:spMkLst>
        </pc:spChg>
        <pc:spChg chg="add mod">
          <ac:chgData name="Maarten Smeets" userId="60aeca46-0208-4324-9f17-90b437a8a7fa" providerId="ADAL" clId="{EC01A5E2-4E29-43E4-A5DA-BF0659525E40}" dt="2024-07-11T12:35:36.987" v="8621" actId="404"/>
          <ac:spMkLst>
            <pc:docMk/>
            <pc:sldMk cId="3496638446" sldId="13064"/>
            <ac:spMk id="8" creationId="{1953DE86-8FB7-290F-7178-20F10D0A8530}"/>
          </ac:spMkLst>
        </pc:spChg>
        <pc:spChg chg="add del">
          <ac:chgData name="Maarten Smeets" userId="60aeca46-0208-4324-9f17-90b437a8a7fa" providerId="ADAL" clId="{EC01A5E2-4E29-43E4-A5DA-BF0659525E40}" dt="2024-07-11T12:22:58.636" v="8442" actId="478"/>
          <ac:spMkLst>
            <pc:docMk/>
            <pc:sldMk cId="3496638446" sldId="13064"/>
            <ac:spMk id="10" creationId="{CDF9E5E9-669B-3F25-1B6C-AE72207FCB14}"/>
          </ac:spMkLst>
        </pc:spChg>
        <pc:spChg chg="add mod">
          <ac:chgData name="Maarten Smeets" userId="60aeca46-0208-4324-9f17-90b437a8a7fa" providerId="ADAL" clId="{EC01A5E2-4E29-43E4-A5DA-BF0659525E40}" dt="2024-07-11T12:25:37.478" v="8531" actId="14100"/>
          <ac:spMkLst>
            <pc:docMk/>
            <pc:sldMk cId="3496638446" sldId="13064"/>
            <ac:spMk id="11" creationId="{F994FA07-092F-73ED-36A2-9A427B58F2E4}"/>
          </ac:spMkLst>
        </pc:spChg>
        <pc:spChg chg="add mod">
          <ac:chgData name="Maarten Smeets" userId="60aeca46-0208-4324-9f17-90b437a8a7fa" providerId="ADAL" clId="{EC01A5E2-4E29-43E4-A5DA-BF0659525E40}" dt="2024-07-11T12:35:07.709" v="8609" actId="404"/>
          <ac:spMkLst>
            <pc:docMk/>
            <pc:sldMk cId="3496638446" sldId="13064"/>
            <ac:spMk id="12" creationId="{E7FC5CA3-59B6-C651-95B2-381FA3E84B78}"/>
          </ac:spMkLst>
        </pc:spChg>
        <pc:picChg chg="del">
          <ac:chgData name="Maarten Smeets" userId="60aeca46-0208-4324-9f17-90b437a8a7fa" providerId="ADAL" clId="{EC01A5E2-4E29-43E4-A5DA-BF0659525E40}" dt="2024-07-11T12:18:07.154" v="8389" actId="478"/>
          <ac:picMkLst>
            <pc:docMk/>
            <pc:sldMk cId="3496638446" sldId="13064"/>
            <ac:picMk id="2050" creationId="{076E439F-E7B2-64A6-D65C-1CB43CAF7CCB}"/>
          </ac:picMkLst>
        </pc:picChg>
        <pc:picChg chg="add del mod">
          <ac:chgData name="Maarten Smeets" userId="60aeca46-0208-4324-9f17-90b437a8a7fa" providerId="ADAL" clId="{EC01A5E2-4E29-43E4-A5DA-BF0659525E40}" dt="2024-07-11T12:19:13.757" v="8416" actId="478"/>
          <ac:picMkLst>
            <pc:docMk/>
            <pc:sldMk cId="3496638446" sldId="13064"/>
            <ac:picMk id="3074" creationId="{C852A918-B5F6-BAF5-F162-3DC0F15C555E}"/>
          </ac:picMkLst>
        </pc:picChg>
        <pc:picChg chg="add mod">
          <ac:chgData name="Maarten Smeets" userId="60aeca46-0208-4324-9f17-90b437a8a7fa" providerId="ADAL" clId="{EC01A5E2-4E29-43E4-A5DA-BF0659525E40}" dt="2024-07-11T12:19:26.307" v="8419" actId="1076"/>
          <ac:picMkLst>
            <pc:docMk/>
            <pc:sldMk cId="3496638446" sldId="13064"/>
            <ac:picMk id="3076" creationId="{CB6DD63C-393C-612D-8232-A9F90212EA84}"/>
          </ac:picMkLst>
        </pc:picChg>
        <pc:picChg chg="add mod">
          <ac:chgData name="Maarten Smeets" userId="60aeca46-0208-4324-9f17-90b437a8a7fa" providerId="ADAL" clId="{EC01A5E2-4E29-43E4-A5DA-BF0659525E40}" dt="2024-07-11T12:21:49.174" v="8437" actId="1036"/>
          <ac:picMkLst>
            <pc:docMk/>
            <pc:sldMk cId="3496638446" sldId="13064"/>
            <ac:picMk id="3078" creationId="{6D3468D6-82C7-C19F-2D66-09DD13083685}"/>
          </ac:picMkLst>
        </pc:picChg>
      </pc:sldChg>
      <pc:sldChg chg="addSp delSp modSp new mod">
        <pc:chgData name="Maarten Smeets" userId="60aeca46-0208-4324-9f17-90b437a8a7fa" providerId="ADAL" clId="{EC01A5E2-4E29-43E4-A5DA-BF0659525E40}" dt="2024-07-11T12:29:37.013" v="8557" actId="20577"/>
        <pc:sldMkLst>
          <pc:docMk/>
          <pc:sldMk cId="4147064437" sldId="13065"/>
        </pc:sldMkLst>
        <pc:spChg chg="mod">
          <ac:chgData name="Maarten Smeets" userId="60aeca46-0208-4324-9f17-90b437a8a7fa" providerId="ADAL" clId="{EC01A5E2-4E29-43E4-A5DA-BF0659525E40}" dt="2024-07-11T12:29:37.013" v="8557" actId="20577"/>
          <ac:spMkLst>
            <pc:docMk/>
            <pc:sldMk cId="4147064437" sldId="13065"/>
            <ac:spMk id="3" creationId="{139D0341-ADB8-9767-FFD7-2BF4AF8D8D76}"/>
          </ac:spMkLst>
        </pc:spChg>
        <pc:spChg chg="del">
          <ac:chgData name="Maarten Smeets" userId="60aeca46-0208-4324-9f17-90b437a8a7fa" providerId="ADAL" clId="{EC01A5E2-4E29-43E4-A5DA-BF0659525E40}" dt="2024-07-11T12:29:21.894" v="8547"/>
          <ac:spMkLst>
            <pc:docMk/>
            <pc:sldMk cId="4147064437" sldId="13065"/>
            <ac:spMk id="4" creationId="{28F68059-2B98-7604-35DE-3E24C710BC55}"/>
          </ac:spMkLst>
        </pc:spChg>
        <pc:spChg chg="add mod">
          <ac:chgData name="Maarten Smeets" userId="60aeca46-0208-4324-9f17-90b437a8a7fa" providerId="ADAL" clId="{EC01A5E2-4E29-43E4-A5DA-BF0659525E40}" dt="2024-07-11T12:29:31.988" v="8549" actId="1076"/>
          <ac:spMkLst>
            <pc:docMk/>
            <pc:sldMk cId="4147064437" sldId="13065"/>
            <ac:spMk id="10" creationId="{F0A31BD4-856F-EA22-38C3-9D2A3E2C161D}"/>
          </ac:spMkLst>
        </pc:spChg>
      </pc:sldChg>
      <pc:sldChg chg="addSp delSp modSp new mod">
        <pc:chgData name="Maarten Smeets" userId="60aeca46-0208-4324-9f17-90b437a8a7fa" providerId="ADAL" clId="{EC01A5E2-4E29-43E4-A5DA-BF0659525E40}" dt="2024-07-11T13:25:49.559" v="8792" actId="1076"/>
        <pc:sldMkLst>
          <pc:docMk/>
          <pc:sldMk cId="816871815" sldId="13066"/>
        </pc:sldMkLst>
        <pc:spChg chg="mod">
          <ac:chgData name="Maarten Smeets" userId="60aeca46-0208-4324-9f17-90b437a8a7fa" providerId="ADAL" clId="{EC01A5E2-4E29-43E4-A5DA-BF0659525E40}" dt="2024-07-11T12:57:13.154" v="8644" actId="20577"/>
          <ac:spMkLst>
            <pc:docMk/>
            <pc:sldMk cId="816871815" sldId="13066"/>
            <ac:spMk id="3" creationId="{F6F2C3E1-2D15-03F8-CF53-1F922AD4950D}"/>
          </ac:spMkLst>
        </pc:spChg>
        <pc:spChg chg="mod">
          <ac:chgData name="Maarten Smeets" userId="60aeca46-0208-4324-9f17-90b437a8a7fa" providerId="ADAL" clId="{EC01A5E2-4E29-43E4-A5DA-BF0659525E40}" dt="2024-07-11T13:20:11.256" v="8770" actId="20577"/>
          <ac:spMkLst>
            <pc:docMk/>
            <pc:sldMk cId="816871815" sldId="13066"/>
            <ac:spMk id="4" creationId="{3F261AE2-2E8E-4657-0BDB-A9B0D607589B}"/>
          </ac:spMkLst>
        </pc:spChg>
        <pc:spChg chg="add mod">
          <ac:chgData name="Maarten Smeets" userId="60aeca46-0208-4324-9f17-90b437a8a7fa" providerId="ADAL" clId="{EC01A5E2-4E29-43E4-A5DA-BF0659525E40}" dt="2024-07-11T13:22:26.831" v="8777" actId="1076"/>
          <ac:spMkLst>
            <pc:docMk/>
            <pc:sldMk cId="816871815" sldId="13066"/>
            <ac:spMk id="9" creationId="{FCC9BC28-B604-3C40-FCB1-41646198C1BE}"/>
          </ac:spMkLst>
        </pc:spChg>
        <pc:spChg chg="add del">
          <ac:chgData name="Maarten Smeets" userId="60aeca46-0208-4324-9f17-90b437a8a7fa" providerId="ADAL" clId="{EC01A5E2-4E29-43E4-A5DA-BF0659525E40}" dt="2024-07-11T13:23:41.450" v="8779" actId="478"/>
          <ac:spMkLst>
            <pc:docMk/>
            <pc:sldMk cId="816871815" sldId="13066"/>
            <ac:spMk id="10" creationId="{5C8386AB-15F6-D2B0-12A9-9C623D0FB203}"/>
          </ac:spMkLst>
        </pc:spChg>
        <pc:spChg chg="add mod">
          <ac:chgData name="Maarten Smeets" userId="60aeca46-0208-4324-9f17-90b437a8a7fa" providerId="ADAL" clId="{EC01A5E2-4E29-43E4-A5DA-BF0659525E40}" dt="2024-07-11T13:25:38.018" v="8782" actId="1076"/>
          <ac:spMkLst>
            <pc:docMk/>
            <pc:sldMk cId="816871815" sldId="13066"/>
            <ac:spMk id="11" creationId="{2E41B3D6-0CA3-BD5F-E10E-61A43FC8845A}"/>
          </ac:spMkLst>
        </pc:spChg>
        <pc:spChg chg="add mod">
          <ac:chgData name="Maarten Smeets" userId="60aeca46-0208-4324-9f17-90b437a8a7fa" providerId="ADAL" clId="{EC01A5E2-4E29-43E4-A5DA-BF0659525E40}" dt="2024-07-11T13:25:49.559" v="8792" actId="1076"/>
          <ac:spMkLst>
            <pc:docMk/>
            <pc:sldMk cId="816871815" sldId="13066"/>
            <ac:spMk id="12" creationId="{FE78EB64-32A4-72C2-E673-31354A8CEAEC}"/>
          </ac:spMkLst>
        </pc:spChg>
        <pc:picChg chg="add mod">
          <ac:chgData name="Maarten Smeets" userId="60aeca46-0208-4324-9f17-90b437a8a7fa" providerId="ADAL" clId="{EC01A5E2-4E29-43E4-A5DA-BF0659525E40}" dt="2024-07-11T13:23:48.808" v="8780" actId="1076"/>
          <ac:picMkLst>
            <pc:docMk/>
            <pc:sldMk cId="816871815" sldId="13066"/>
            <ac:picMk id="8" creationId="{4125CA15-8062-F272-05B7-EA36E8BDCCAF}"/>
          </ac:picMkLst>
        </pc:picChg>
        <pc:picChg chg="add mod">
          <ac:chgData name="Maarten Smeets" userId="60aeca46-0208-4324-9f17-90b437a8a7fa" providerId="ADAL" clId="{EC01A5E2-4E29-43E4-A5DA-BF0659525E40}" dt="2024-07-11T13:19:53.994" v="8733" actId="14100"/>
          <ac:picMkLst>
            <pc:docMk/>
            <pc:sldMk cId="816871815" sldId="13066"/>
            <ac:picMk id="4098" creationId="{6F3E26A9-09F9-E8C6-05DA-6F992C3BD694}"/>
          </ac:picMkLst>
        </pc:picChg>
      </pc:sldChg>
      <pc:sldChg chg="addSp delSp modSp new mod ord">
        <pc:chgData name="Maarten Smeets" userId="60aeca46-0208-4324-9f17-90b437a8a7fa" providerId="ADAL" clId="{EC01A5E2-4E29-43E4-A5DA-BF0659525E40}" dt="2024-07-11T14:03:13.032" v="9427" actId="1076"/>
        <pc:sldMkLst>
          <pc:docMk/>
          <pc:sldMk cId="3263915402" sldId="13067"/>
        </pc:sldMkLst>
        <pc:spChg chg="mod">
          <ac:chgData name="Maarten Smeets" userId="60aeca46-0208-4324-9f17-90b437a8a7fa" providerId="ADAL" clId="{EC01A5E2-4E29-43E4-A5DA-BF0659525E40}" dt="2024-07-11T13:26:02.512" v="8815" actId="20577"/>
          <ac:spMkLst>
            <pc:docMk/>
            <pc:sldMk cId="3263915402" sldId="13067"/>
            <ac:spMk id="3" creationId="{64A6A5BB-75EE-E827-902B-87B13489AF5D}"/>
          </ac:spMkLst>
        </pc:spChg>
        <pc:spChg chg="del">
          <ac:chgData name="Maarten Smeets" userId="60aeca46-0208-4324-9f17-90b437a8a7fa" providerId="ADAL" clId="{EC01A5E2-4E29-43E4-A5DA-BF0659525E40}" dt="2024-07-11T13:26:57.811" v="8816" actId="478"/>
          <ac:spMkLst>
            <pc:docMk/>
            <pc:sldMk cId="3263915402" sldId="13067"/>
            <ac:spMk id="4" creationId="{DFF17901-1827-31D2-0F9B-453C9B9FE98C}"/>
          </ac:spMkLst>
        </pc:spChg>
        <pc:spChg chg="add mod">
          <ac:chgData name="Maarten Smeets" userId="60aeca46-0208-4324-9f17-90b437a8a7fa" providerId="ADAL" clId="{EC01A5E2-4E29-43E4-A5DA-BF0659525E40}" dt="2024-07-11T13:27:14.080" v="8822" actId="1076"/>
          <ac:spMkLst>
            <pc:docMk/>
            <pc:sldMk cId="3263915402" sldId="13067"/>
            <ac:spMk id="9" creationId="{AF1D7B41-638F-EA55-5A75-CF3866197E06}"/>
          </ac:spMkLst>
        </pc:spChg>
        <pc:spChg chg="add mod">
          <ac:chgData name="Maarten Smeets" userId="60aeca46-0208-4324-9f17-90b437a8a7fa" providerId="ADAL" clId="{EC01A5E2-4E29-43E4-A5DA-BF0659525E40}" dt="2024-07-11T13:42:06.791" v="9355" actId="1076"/>
          <ac:spMkLst>
            <pc:docMk/>
            <pc:sldMk cId="3263915402" sldId="13067"/>
            <ac:spMk id="10" creationId="{880D544C-7A97-D108-4FAB-1A952917EB8C}"/>
          </ac:spMkLst>
        </pc:spChg>
        <pc:spChg chg="add mod">
          <ac:chgData name="Maarten Smeets" userId="60aeca46-0208-4324-9f17-90b437a8a7fa" providerId="ADAL" clId="{EC01A5E2-4E29-43E4-A5DA-BF0659525E40}" dt="2024-07-11T14:01:35.143" v="9359" actId="1076"/>
          <ac:spMkLst>
            <pc:docMk/>
            <pc:sldMk cId="3263915402" sldId="13067"/>
            <ac:spMk id="13" creationId="{BA131D26-224E-0A19-5EAF-8961086BC3C3}"/>
          </ac:spMkLst>
        </pc:spChg>
        <pc:spChg chg="add mod">
          <ac:chgData name="Maarten Smeets" userId="60aeca46-0208-4324-9f17-90b437a8a7fa" providerId="ADAL" clId="{EC01A5E2-4E29-43E4-A5DA-BF0659525E40}" dt="2024-07-11T14:03:06.591" v="9426" actId="1076"/>
          <ac:spMkLst>
            <pc:docMk/>
            <pc:sldMk cId="3263915402" sldId="13067"/>
            <ac:spMk id="14" creationId="{6C382411-C05C-19A9-5369-B7CC86F0D0BC}"/>
          </ac:spMkLst>
        </pc:spChg>
        <pc:spChg chg="add mod">
          <ac:chgData name="Maarten Smeets" userId="60aeca46-0208-4324-9f17-90b437a8a7fa" providerId="ADAL" clId="{EC01A5E2-4E29-43E4-A5DA-BF0659525E40}" dt="2024-07-11T14:03:13.032" v="9427" actId="1076"/>
          <ac:spMkLst>
            <pc:docMk/>
            <pc:sldMk cId="3263915402" sldId="13067"/>
            <ac:spMk id="15" creationId="{CBE2F107-FCDB-B61E-F3E7-987A3DDFC7BA}"/>
          </ac:spMkLst>
        </pc:spChg>
        <pc:picChg chg="add mod">
          <ac:chgData name="Maarten Smeets" userId="60aeca46-0208-4324-9f17-90b437a8a7fa" providerId="ADAL" clId="{EC01A5E2-4E29-43E4-A5DA-BF0659525E40}" dt="2024-07-11T13:27:02.264" v="8819" actId="1076"/>
          <ac:picMkLst>
            <pc:docMk/>
            <pc:sldMk cId="3263915402" sldId="13067"/>
            <ac:picMk id="8" creationId="{020E1E98-AA9D-5C1E-F666-05DD99B5392C}"/>
          </ac:picMkLst>
        </pc:picChg>
        <pc:picChg chg="add mod">
          <ac:chgData name="Maarten Smeets" userId="60aeca46-0208-4324-9f17-90b437a8a7fa" providerId="ADAL" clId="{EC01A5E2-4E29-43E4-A5DA-BF0659525E40}" dt="2024-07-11T13:42:08.239" v="9356" actId="1076"/>
          <ac:picMkLst>
            <pc:docMk/>
            <pc:sldMk cId="3263915402" sldId="13067"/>
            <ac:picMk id="12" creationId="{3E73BC79-442D-D153-FE9B-23B4CECCEC52}"/>
          </ac:picMkLst>
        </pc:picChg>
      </pc:sldChg>
      <pc:sldChg chg="addSp delSp modSp new mod">
        <pc:chgData name="Maarten Smeets" userId="60aeca46-0208-4324-9f17-90b437a8a7fa" providerId="ADAL" clId="{EC01A5E2-4E29-43E4-A5DA-BF0659525E40}" dt="2024-07-11T14:11:52.675" v="9566" actId="20577"/>
        <pc:sldMkLst>
          <pc:docMk/>
          <pc:sldMk cId="283427910" sldId="13068"/>
        </pc:sldMkLst>
        <pc:spChg chg="mod">
          <ac:chgData name="Maarten Smeets" userId="60aeca46-0208-4324-9f17-90b437a8a7fa" providerId="ADAL" clId="{EC01A5E2-4E29-43E4-A5DA-BF0659525E40}" dt="2024-07-11T14:11:52.675" v="9566" actId="20577"/>
          <ac:spMkLst>
            <pc:docMk/>
            <pc:sldMk cId="283427910" sldId="13068"/>
            <ac:spMk id="3" creationId="{499EE578-DC01-2F0C-EC70-144823EBD0F1}"/>
          </ac:spMkLst>
        </pc:spChg>
        <pc:spChg chg="del">
          <ac:chgData name="Maarten Smeets" userId="60aeca46-0208-4324-9f17-90b437a8a7fa" providerId="ADAL" clId="{EC01A5E2-4E29-43E4-A5DA-BF0659525E40}" dt="2024-07-11T13:28:38.904" v="8848" actId="478"/>
          <ac:spMkLst>
            <pc:docMk/>
            <pc:sldMk cId="283427910" sldId="13068"/>
            <ac:spMk id="4" creationId="{DA904BF7-20B6-2291-A0B0-5F020ADF4938}"/>
          </ac:spMkLst>
        </pc:spChg>
        <pc:spChg chg="add mod">
          <ac:chgData name="Maarten Smeets" userId="60aeca46-0208-4324-9f17-90b437a8a7fa" providerId="ADAL" clId="{EC01A5E2-4E29-43E4-A5DA-BF0659525E40}" dt="2024-07-11T13:31:16.932" v="8873" actId="164"/>
          <ac:spMkLst>
            <pc:docMk/>
            <pc:sldMk cId="283427910" sldId="13068"/>
            <ac:spMk id="9" creationId="{86779CC5-22B6-1D14-C5AE-66DD0A2DFC05}"/>
          </ac:spMkLst>
        </pc:spChg>
        <pc:spChg chg="add mod">
          <ac:chgData name="Maarten Smeets" userId="60aeca46-0208-4324-9f17-90b437a8a7fa" providerId="ADAL" clId="{EC01A5E2-4E29-43E4-A5DA-BF0659525E40}" dt="2024-07-11T13:32:31.584" v="8958" actId="20577"/>
          <ac:spMkLst>
            <pc:docMk/>
            <pc:sldMk cId="283427910" sldId="13068"/>
            <ac:spMk id="11" creationId="{D960F6A8-CEA5-432E-D216-FCA7555BFCF2}"/>
          </ac:spMkLst>
        </pc:spChg>
        <pc:spChg chg="add mod">
          <ac:chgData name="Maarten Smeets" userId="60aeca46-0208-4324-9f17-90b437a8a7fa" providerId="ADAL" clId="{EC01A5E2-4E29-43E4-A5DA-BF0659525E40}" dt="2024-07-11T13:32:39.055" v="8959" actId="1076"/>
          <ac:spMkLst>
            <pc:docMk/>
            <pc:sldMk cId="283427910" sldId="13068"/>
            <ac:spMk id="12" creationId="{C3B33D81-FEDD-E8A4-A18E-22785670C6DE}"/>
          </ac:spMkLst>
        </pc:spChg>
        <pc:spChg chg="add mod">
          <ac:chgData name="Maarten Smeets" userId="60aeca46-0208-4324-9f17-90b437a8a7fa" providerId="ADAL" clId="{EC01A5E2-4E29-43E4-A5DA-BF0659525E40}" dt="2024-07-11T13:33:00.487" v="8992" actId="1076"/>
          <ac:spMkLst>
            <pc:docMk/>
            <pc:sldMk cId="283427910" sldId="13068"/>
            <ac:spMk id="13" creationId="{B3985FD4-F857-EE0E-32C3-0B3A05E7E82E}"/>
          </ac:spMkLst>
        </pc:spChg>
        <pc:grpChg chg="add mod">
          <ac:chgData name="Maarten Smeets" userId="60aeca46-0208-4324-9f17-90b437a8a7fa" providerId="ADAL" clId="{EC01A5E2-4E29-43E4-A5DA-BF0659525E40}" dt="2024-07-11T13:31:16.932" v="8873" actId="164"/>
          <ac:grpSpMkLst>
            <pc:docMk/>
            <pc:sldMk cId="283427910" sldId="13068"/>
            <ac:grpSpMk id="10" creationId="{77F94701-4273-94D0-7A1E-484C7BF91D19}"/>
          </ac:grpSpMkLst>
        </pc:grpChg>
        <pc:picChg chg="add mod modCrop">
          <ac:chgData name="Maarten Smeets" userId="60aeca46-0208-4324-9f17-90b437a8a7fa" providerId="ADAL" clId="{EC01A5E2-4E29-43E4-A5DA-BF0659525E40}" dt="2024-07-11T13:31:41.743" v="8877" actId="1076"/>
          <ac:picMkLst>
            <pc:docMk/>
            <pc:sldMk cId="283427910" sldId="13068"/>
            <ac:picMk id="8" creationId="{F20E2B02-0DA0-5485-D98E-A7F0B10A7DD0}"/>
          </ac:picMkLst>
        </pc:picChg>
        <pc:picChg chg="add mod">
          <ac:chgData name="Maarten Smeets" userId="60aeca46-0208-4324-9f17-90b437a8a7fa" providerId="ADAL" clId="{EC01A5E2-4E29-43E4-A5DA-BF0659525E40}" dt="2024-07-11T13:35:01.015" v="9008" actId="1076"/>
          <ac:picMkLst>
            <pc:docMk/>
            <pc:sldMk cId="283427910" sldId="13068"/>
            <ac:picMk id="14" creationId="{10C6A6A3-BD89-9612-F8A2-9CEA6D4DB0BB}"/>
          </ac:picMkLst>
        </pc:picChg>
        <pc:picChg chg="add mod">
          <ac:chgData name="Maarten Smeets" userId="60aeca46-0208-4324-9f17-90b437a8a7fa" providerId="ADAL" clId="{EC01A5E2-4E29-43E4-A5DA-BF0659525E40}" dt="2024-07-11T13:31:38.095" v="8876"/>
          <ac:picMkLst>
            <pc:docMk/>
            <pc:sldMk cId="283427910" sldId="13068"/>
            <ac:picMk id="1026" creationId="{150F6BEE-E9AE-960B-5AC6-744F0F3D90CA}"/>
          </ac:picMkLst>
        </pc:picChg>
        <pc:picChg chg="add del">
          <ac:chgData name="Maarten Smeets" userId="60aeca46-0208-4324-9f17-90b437a8a7fa" providerId="ADAL" clId="{EC01A5E2-4E29-43E4-A5DA-BF0659525E40}" dt="2024-07-11T13:29:22.815" v="8853" actId="478"/>
          <ac:picMkLst>
            <pc:docMk/>
            <pc:sldMk cId="283427910" sldId="13068"/>
            <ac:picMk id="1028" creationId="{6049FD8A-F6BE-2246-C76E-8D98CCAE9968}"/>
          </ac:picMkLst>
        </pc:picChg>
        <pc:picChg chg="add mod">
          <ac:chgData name="Maarten Smeets" userId="60aeca46-0208-4324-9f17-90b437a8a7fa" providerId="ADAL" clId="{EC01A5E2-4E29-43E4-A5DA-BF0659525E40}" dt="2024-07-11T13:31:16.932" v="8873" actId="164"/>
          <ac:picMkLst>
            <pc:docMk/>
            <pc:sldMk cId="283427910" sldId="13068"/>
            <ac:picMk id="1030" creationId="{BA34995B-9EEA-2335-C757-B26494521219}"/>
          </ac:picMkLst>
        </pc:picChg>
        <pc:picChg chg="add mod">
          <ac:chgData name="Maarten Smeets" userId="60aeca46-0208-4324-9f17-90b437a8a7fa" providerId="ADAL" clId="{EC01A5E2-4E29-43E4-A5DA-BF0659525E40}" dt="2024-07-11T13:35:04.916" v="9009" actId="196"/>
          <ac:picMkLst>
            <pc:docMk/>
            <pc:sldMk cId="283427910" sldId="13068"/>
            <ac:picMk id="1032" creationId="{84BBE764-2FA3-C219-8558-AA2A5DEC4008}"/>
          </ac:picMkLst>
        </pc:picChg>
      </pc:sldChg>
    </pc:docChg>
  </pc:docChgLst>
  <pc:docChgLst>
    <pc:chgData name="Maarten Smeets" userId="60aeca46-0208-4324-9f17-90b437a8a7fa" providerId="ADAL" clId="{F9BAA5F9-9447-4EE0-983A-5B7574CC0DE6}"/>
    <pc:docChg chg="undo redo custSel addSld delSld modSld sldOrd modSection">
      <pc:chgData name="Maarten Smeets" userId="60aeca46-0208-4324-9f17-90b437a8a7fa" providerId="ADAL" clId="{F9BAA5F9-9447-4EE0-983A-5B7574CC0DE6}" dt="2024-06-04T15:00:11.028" v="2787" actId="729"/>
      <pc:docMkLst>
        <pc:docMk/>
      </pc:docMkLst>
      <pc:sldChg chg="add">
        <pc:chgData name="Maarten Smeets" userId="60aeca46-0208-4324-9f17-90b437a8a7fa" providerId="ADAL" clId="{F9BAA5F9-9447-4EE0-983A-5B7574CC0DE6}" dt="2024-06-04T14:57:56.429" v="2782"/>
        <pc:sldMkLst>
          <pc:docMk/>
          <pc:sldMk cId="0" sldId="256"/>
        </pc:sldMkLst>
      </pc:sldChg>
      <pc:sldChg chg="add">
        <pc:chgData name="Maarten Smeets" userId="60aeca46-0208-4324-9f17-90b437a8a7fa" providerId="ADAL" clId="{F9BAA5F9-9447-4EE0-983A-5B7574CC0DE6}" dt="2024-06-04T14:57:56.429" v="2782"/>
        <pc:sldMkLst>
          <pc:docMk/>
          <pc:sldMk cId="0" sldId="257"/>
        </pc:sldMkLst>
      </pc:sldChg>
      <pc:sldChg chg="add">
        <pc:chgData name="Maarten Smeets" userId="60aeca46-0208-4324-9f17-90b437a8a7fa" providerId="ADAL" clId="{F9BAA5F9-9447-4EE0-983A-5B7574CC0DE6}" dt="2024-06-04T14:57:56.429" v="2782"/>
        <pc:sldMkLst>
          <pc:docMk/>
          <pc:sldMk cId="0" sldId="258"/>
        </pc:sldMkLst>
      </pc:sldChg>
      <pc:sldChg chg="add">
        <pc:chgData name="Maarten Smeets" userId="60aeca46-0208-4324-9f17-90b437a8a7fa" providerId="ADAL" clId="{F9BAA5F9-9447-4EE0-983A-5B7574CC0DE6}" dt="2024-06-04T14:57:56.429" v="2782"/>
        <pc:sldMkLst>
          <pc:docMk/>
          <pc:sldMk cId="0" sldId="259"/>
        </pc:sldMkLst>
      </pc:sldChg>
      <pc:sldChg chg="del">
        <pc:chgData name="Maarten Smeets" userId="60aeca46-0208-4324-9f17-90b437a8a7fa" providerId="ADAL" clId="{F9BAA5F9-9447-4EE0-983A-5B7574CC0DE6}" dt="2024-06-04T14:59:36.779" v="2786"/>
        <pc:sldMkLst>
          <pc:docMk/>
          <pc:sldMk cId="0" sldId="260"/>
        </pc:sldMkLst>
      </pc:sldChg>
      <pc:sldChg chg="del">
        <pc:chgData name="Maarten Smeets" userId="60aeca46-0208-4324-9f17-90b437a8a7fa" providerId="ADAL" clId="{F9BAA5F9-9447-4EE0-983A-5B7574CC0DE6}" dt="2024-06-04T14:59:36.779" v="2786"/>
        <pc:sldMkLst>
          <pc:docMk/>
          <pc:sldMk cId="0" sldId="261"/>
        </pc:sldMkLst>
      </pc:sldChg>
      <pc:sldChg chg="modSp del mod">
        <pc:chgData name="Maarten Smeets" userId="60aeca46-0208-4324-9f17-90b437a8a7fa" providerId="ADAL" clId="{F9BAA5F9-9447-4EE0-983A-5B7574CC0DE6}" dt="2024-05-30T13:52:59.596" v="357" actId="47"/>
        <pc:sldMkLst>
          <pc:docMk/>
          <pc:sldMk cId="3990667203" sldId="13047"/>
        </pc:sldMkLst>
        <pc:spChg chg="mod">
          <ac:chgData name="Maarten Smeets" userId="60aeca46-0208-4324-9f17-90b437a8a7fa" providerId="ADAL" clId="{F9BAA5F9-9447-4EE0-983A-5B7574CC0DE6}" dt="2024-05-23T13:39:28.145" v="40" actId="6549"/>
          <ac:spMkLst>
            <pc:docMk/>
            <pc:sldMk cId="3990667203" sldId="13047"/>
            <ac:spMk id="4" creationId="{8B5CB4E3-A289-796B-C868-D54CA02A2DE1}"/>
          </ac:spMkLst>
        </pc:spChg>
      </pc:sldChg>
      <pc:sldChg chg="addSp modSp new del mod">
        <pc:chgData name="Maarten Smeets" userId="60aeca46-0208-4324-9f17-90b437a8a7fa" providerId="ADAL" clId="{F9BAA5F9-9447-4EE0-983A-5B7574CC0DE6}" dt="2024-05-30T13:52:59.596" v="357" actId="47"/>
        <pc:sldMkLst>
          <pc:docMk/>
          <pc:sldMk cId="352951469" sldId="13048"/>
        </pc:sldMkLst>
        <pc:spChg chg="mod">
          <ac:chgData name="Maarten Smeets" userId="60aeca46-0208-4324-9f17-90b437a8a7fa" providerId="ADAL" clId="{F9BAA5F9-9447-4EE0-983A-5B7574CC0DE6}" dt="2024-05-29T06:58:42.956" v="49" actId="20577"/>
          <ac:spMkLst>
            <pc:docMk/>
            <pc:sldMk cId="352951469" sldId="13048"/>
            <ac:spMk id="3" creationId="{B16A77C4-CB66-0094-CA70-511946EF09EF}"/>
          </ac:spMkLst>
        </pc:spChg>
        <pc:spChg chg="mod">
          <ac:chgData name="Maarten Smeets" userId="60aeca46-0208-4324-9f17-90b437a8a7fa" providerId="ADAL" clId="{F9BAA5F9-9447-4EE0-983A-5B7574CC0DE6}" dt="2024-05-29T07:07:03.211" v="203" actId="20577"/>
          <ac:spMkLst>
            <pc:docMk/>
            <pc:sldMk cId="352951469" sldId="13048"/>
            <ac:spMk id="4" creationId="{F8061804-3B2A-1BBF-DB48-459ECEC9216E}"/>
          </ac:spMkLst>
        </pc:spChg>
        <pc:picChg chg="add">
          <ac:chgData name="Maarten Smeets" userId="60aeca46-0208-4324-9f17-90b437a8a7fa" providerId="ADAL" clId="{F9BAA5F9-9447-4EE0-983A-5B7574CC0DE6}" dt="2024-05-30T13:46:13.487" v="349"/>
          <ac:picMkLst>
            <pc:docMk/>
            <pc:sldMk cId="352951469" sldId="13048"/>
            <ac:picMk id="1026" creationId="{833DEB0C-CFEA-9ED8-DD10-63BBDB048F3C}"/>
          </ac:picMkLst>
        </pc:picChg>
        <pc:picChg chg="add">
          <ac:chgData name="Maarten Smeets" userId="60aeca46-0208-4324-9f17-90b437a8a7fa" providerId="ADAL" clId="{F9BAA5F9-9447-4EE0-983A-5B7574CC0DE6}" dt="2024-05-30T13:46:18.417" v="350"/>
          <ac:picMkLst>
            <pc:docMk/>
            <pc:sldMk cId="352951469" sldId="13048"/>
            <ac:picMk id="1028" creationId="{B9C3B8ED-5159-19E7-72A1-331D6B4AFCE2}"/>
          </ac:picMkLst>
        </pc:picChg>
        <pc:picChg chg="add">
          <ac:chgData name="Maarten Smeets" userId="60aeca46-0208-4324-9f17-90b437a8a7fa" providerId="ADAL" clId="{F9BAA5F9-9447-4EE0-983A-5B7574CC0DE6}" dt="2024-05-30T13:46:24.569" v="351"/>
          <ac:picMkLst>
            <pc:docMk/>
            <pc:sldMk cId="352951469" sldId="13048"/>
            <ac:picMk id="1030" creationId="{EAB64DCA-4B6B-B198-9C4D-FE252BF12398}"/>
          </ac:picMkLst>
        </pc:picChg>
      </pc:sldChg>
      <pc:sldChg chg="modSp new del mod">
        <pc:chgData name="Maarten Smeets" userId="60aeca46-0208-4324-9f17-90b437a8a7fa" providerId="ADAL" clId="{F9BAA5F9-9447-4EE0-983A-5B7574CC0DE6}" dt="2024-05-29T07:15:19.020" v="293" actId="47"/>
        <pc:sldMkLst>
          <pc:docMk/>
          <pc:sldMk cId="358608762" sldId="13049"/>
        </pc:sldMkLst>
        <pc:spChg chg="mod">
          <ac:chgData name="Maarten Smeets" userId="60aeca46-0208-4324-9f17-90b437a8a7fa" providerId="ADAL" clId="{F9BAA5F9-9447-4EE0-983A-5B7574CC0DE6}" dt="2024-05-29T07:00:31.379" v="110" actId="20577"/>
          <ac:spMkLst>
            <pc:docMk/>
            <pc:sldMk cId="358608762" sldId="13049"/>
            <ac:spMk id="3" creationId="{974ED693-9824-3D3D-C91A-288735842AD8}"/>
          </ac:spMkLst>
        </pc:spChg>
      </pc:sldChg>
      <pc:sldChg chg="addSp delSp modSp new mod">
        <pc:chgData name="Maarten Smeets" userId="60aeca46-0208-4324-9f17-90b437a8a7fa" providerId="ADAL" clId="{F9BAA5F9-9447-4EE0-983A-5B7574CC0DE6}" dt="2024-05-29T07:06:04.328" v="192" actId="404"/>
        <pc:sldMkLst>
          <pc:docMk/>
          <pc:sldMk cId="2529123562" sldId="13050"/>
        </pc:sldMkLst>
        <pc:spChg chg="mod">
          <ac:chgData name="Maarten Smeets" userId="60aeca46-0208-4324-9f17-90b437a8a7fa" providerId="ADAL" clId="{F9BAA5F9-9447-4EE0-983A-5B7574CC0DE6}" dt="2024-05-29T07:06:04.328" v="192" actId="404"/>
          <ac:spMkLst>
            <pc:docMk/>
            <pc:sldMk cId="2529123562" sldId="13050"/>
            <ac:spMk id="3" creationId="{060F0DBD-A812-1A12-7900-F67848FEA3B4}"/>
          </ac:spMkLst>
        </pc:spChg>
        <pc:spChg chg="del">
          <ac:chgData name="Maarten Smeets" userId="60aeca46-0208-4324-9f17-90b437a8a7fa" providerId="ADAL" clId="{F9BAA5F9-9447-4EE0-983A-5B7574CC0DE6}" dt="2024-05-29T07:01:01.451" v="112" actId="478"/>
          <ac:spMkLst>
            <pc:docMk/>
            <pc:sldMk cId="2529123562" sldId="13050"/>
            <ac:spMk id="4" creationId="{7AAD2FEB-8141-1AE7-276B-5B75DC6143E9}"/>
          </ac:spMkLst>
        </pc:spChg>
        <pc:spChg chg="del">
          <ac:chgData name="Maarten Smeets" userId="60aeca46-0208-4324-9f17-90b437a8a7fa" providerId="ADAL" clId="{F9BAA5F9-9447-4EE0-983A-5B7574CC0DE6}" dt="2024-05-29T07:01:58.325" v="119"/>
          <ac:spMkLst>
            <pc:docMk/>
            <pc:sldMk cId="2529123562" sldId="13050"/>
            <ac:spMk id="5" creationId="{C8339CE2-47F4-9800-F14D-CE8BBAC46178}"/>
          </ac:spMkLst>
        </pc:spChg>
        <pc:spChg chg="add del">
          <ac:chgData name="Maarten Smeets" userId="60aeca46-0208-4324-9f17-90b437a8a7fa" providerId="ADAL" clId="{F9BAA5F9-9447-4EE0-983A-5B7574CC0DE6}" dt="2024-05-29T07:01:24.959" v="114" actId="22"/>
          <ac:spMkLst>
            <pc:docMk/>
            <pc:sldMk cId="2529123562" sldId="13050"/>
            <ac:spMk id="8" creationId="{F537A59F-1346-39F0-8433-7D9046CF395E}"/>
          </ac:spMkLst>
        </pc:spChg>
        <pc:spChg chg="add del">
          <ac:chgData name="Maarten Smeets" userId="60aeca46-0208-4324-9f17-90b437a8a7fa" providerId="ADAL" clId="{F9BAA5F9-9447-4EE0-983A-5B7574CC0DE6}" dt="2024-05-29T07:01:33.799" v="116" actId="22"/>
          <ac:spMkLst>
            <pc:docMk/>
            <pc:sldMk cId="2529123562" sldId="13050"/>
            <ac:spMk id="10" creationId="{DD3809BB-B574-E086-60CC-0021AE6AD03F}"/>
          </ac:spMkLst>
        </pc:spChg>
        <pc:spChg chg="add del">
          <ac:chgData name="Maarten Smeets" userId="60aeca46-0208-4324-9f17-90b437a8a7fa" providerId="ADAL" clId="{F9BAA5F9-9447-4EE0-983A-5B7574CC0DE6}" dt="2024-05-29T07:01:36.031" v="118" actId="22"/>
          <ac:spMkLst>
            <pc:docMk/>
            <pc:sldMk cId="2529123562" sldId="13050"/>
            <ac:spMk id="12" creationId="{6F2ADB73-614F-0F71-9F6B-AC71404E423C}"/>
          </ac:spMkLst>
        </pc:spChg>
        <pc:spChg chg="add del mod">
          <ac:chgData name="Maarten Smeets" userId="60aeca46-0208-4324-9f17-90b437a8a7fa" providerId="ADAL" clId="{F9BAA5F9-9447-4EE0-983A-5B7574CC0DE6}" dt="2024-05-29T07:03:53.987" v="146"/>
          <ac:spMkLst>
            <pc:docMk/>
            <pc:sldMk cId="2529123562" sldId="13050"/>
            <ac:spMk id="18" creationId="{3A4E2A74-064E-56B2-BFD9-FB0AB0D85F5A}"/>
          </ac:spMkLst>
        </pc:spChg>
        <pc:spChg chg="add del">
          <ac:chgData name="Maarten Smeets" userId="60aeca46-0208-4324-9f17-90b437a8a7fa" providerId="ADAL" clId="{F9BAA5F9-9447-4EE0-983A-5B7574CC0DE6}" dt="2024-05-29T07:02:58.570" v="134" actId="22"/>
          <ac:spMkLst>
            <pc:docMk/>
            <pc:sldMk cId="2529123562" sldId="13050"/>
            <ac:spMk id="20" creationId="{6ABE0EE5-7443-8088-B9F5-19F286E3DA14}"/>
          </ac:spMkLst>
        </pc:spChg>
        <pc:spChg chg="add del mod">
          <ac:chgData name="Maarten Smeets" userId="60aeca46-0208-4324-9f17-90b437a8a7fa" providerId="ADAL" clId="{F9BAA5F9-9447-4EE0-983A-5B7574CC0DE6}" dt="2024-05-29T07:04:01.293" v="150"/>
          <ac:spMkLst>
            <pc:docMk/>
            <pc:sldMk cId="2529123562" sldId="13050"/>
            <ac:spMk id="32" creationId="{CEE45425-0CD7-44B4-0FAF-864C5AD4D78E}"/>
          </ac:spMkLst>
        </pc:spChg>
        <pc:spChg chg="add del mod">
          <ac:chgData name="Maarten Smeets" userId="60aeca46-0208-4324-9f17-90b437a8a7fa" providerId="ADAL" clId="{F9BAA5F9-9447-4EE0-983A-5B7574CC0DE6}" dt="2024-05-29T07:04:03.899" v="154" actId="478"/>
          <ac:spMkLst>
            <pc:docMk/>
            <pc:sldMk cId="2529123562" sldId="13050"/>
            <ac:spMk id="36" creationId="{4634A345-C151-2B3F-B0F7-795494C2F4CF}"/>
          </ac:spMkLst>
        </pc:spChg>
        <pc:picChg chg="add del mod">
          <ac:chgData name="Maarten Smeets" userId="60aeca46-0208-4324-9f17-90b437a8a7fa" providerId="ADAL" clId="{F9BAA5F9-9447-4EE0-983A-5B7574CC0DE6}" dt="2024-05-29T07:02:37.960" v="130" actId="478"/>
          <ac:picMkLst>
            <pc:docMk/>
            <pc:sldMk cId="2529123562" sldId="13050"/>
            <ac:picMk id="14" creationId="{1430D9AF-7902-BF82-639C-1CFF137AEB18}"/>
          </ac:picMkLst>
        </pc:picChg>
        <pc:picChg chg="add mod">
          <ac:chgData name="Maarten Smeets" userId="60aeca46-0208-4324-9f17-90b437a8a7fa" providerId="ADAL" clId="{F9BAA5F9-9447-4EE0-983A-5B7574CC0DE6}" dt="2024-05-29T07:02:43.612" v="132" actId="1076"/>
          <ac:picMkLst>
            <pc:docMk/>
            <pc:sldMk cId="2529123562" sldId="13050"/>
            <ac:picMk id="16" creationId="{DED2B906-8D9F-D1E0-DF6D-F62820279C67}"/>
          </ac:picMkLst>
        </pc:picChg>
        <pc:picChg chg="add mod">
          <ac:chgData name="Maarten Smeets" userId="60aeca46-0208-4324-9f17-90b437a8a7fa" providerId="ADAL" clId="{F9BAA5F9-9447-4EE0-983A-5B7574CC0DE6}" dt="2024-05-29T07:03:48.166" v="145"/>
          <ac:picMkLst>
            <pc:docMk/>
            <pc:sldMk cId="2529123562" sldId="13050"/>
            <ac:picMk id="22" creationId="{9021B77C-0952-FECB-9FC7-D86A0D753108}"/>
          </ac:picMkLst>
        </pc:picChg>
        <pc:picChg chg="add mod">
          <ac:chgData name="Maarten Smeets" userId="60aeca46-0208-4324-9f17-90b437a8a7fa" providerId="ADAL" clId="{F9BAA5F9-9447-4EE0-983A-5B7574CC0DE6}" dt="2024-05-29T07:03:48.166" v="145"/>
          <ac:picMkLst>
            <pc:docMk/>
            <pc:sldMk cId="2529123562" sldId="13050"/>
            <ac:picMk id="24" creationId="{BA48488C-612F-CCFA-B254-7DB5EFF3E24D}"/>
          </ac:picMkLst>
        </pc:picChg>
        <pc:picChg chg="add mod">
          <ac:chgData name="Maarten Smeets" userId="60aeca46-0208-4324-9f17-90b437a8a7fa" providerId="ADAL" clId="{F9BAA5F9-9447-4EE0-983A-5B7574CC0DE6}" dt="2024-05-29T07:03:48.166" v="145"/>
          <ac:picMkLst>
            <pc:docMk/>
            <pc:sldMk cId="2529123562" sldId="13050"/>
            <ac:picMk id="26" creationId="{7FF53717-8B78-1FA5-D527-C4F242F93D5B}"/>
          </ac:picMkLst>
        </pc:picChg>
        <pc:picChg chg="add mod">
          <ac:chgData name="Maarten Smeets" userId="60aeca46-0208-4324-9f17-90b437a8a7fa" providerId="ADAL" clId="{F9BAA5F9-9447-4EE0-983A-5B7574CC0DE6}" dt="2024-05-29T07:03:48.166" v="145"/>
          <ac:picMkLst>
            <pc:docMk/>
            <pc:sldMk cId="2529123562" sldId="13050"/>
            <ac:picMk id="28" creationId="{E52CA2E7-FA4F-A134-67FC-C2667047F966}"/>
          </ac:picMkLst>
        </pc:picChg>
        <pc:picChg chg="add del mod">
          <ac:chgData name="Maarten Smeets" userId="60aeca46-0208-4324-9f17-90b437a8a7fa" providerId="ADAL" clId="{F9BAA5F9-9447-4EE0-983A-5B7574CC0DE6}" dt="2024-05-29T07:03:56.499" v="149" actId="478"/>
          <ac:picMkLst>
            <pc:docMk/>
            <pc:sldMk cId="2529123562" sldId="13050"/>
            <ac:picMk id="30" creationId="{75B2EA34-6F32-1D30-D873-EA06BB4F93E8}"/>
          </ac:picMkLst>
        </pc:picChg>
        <pc:picChg chg="add del mod">
          <ac:chgData name="Maarten Smeets" userId="60aeca46-0208-4324-9f17-90b437a8a7fa" providerId="ADAL" clId="{F9BAA5F9-9447-4EE0-983A-5B7574CC0DE6}" dt="2024-05-29T07:04:02.737" v="153" actId="478"/>
          <ac:picMkLst>
            <pc:docMk/>
            <pc:sldMk cId="2529123562" sldId="13050"/>
            <ac:picMk id="34" creationId="{717B0335-BFAA-0914-5C58-9C9F82B13D56}"/>
          </ac:picMkLst>
        </pc:picChg>
        <pc:picChg chg="add mod">
          <ac:chgData name="Maarten Smeets" userId="60aeca46-0208-4324-9f17-90b437a8a7fa" providerId="ADAL" clId="{F9BAA5F9-9447-4EE0-983A-5B7574CC0DE6}" dt="2024-05-29T07:04:29.325" v="165" actId="14100"/>
          <ac:picMkLst>
            <pc:docMk/>
            <pc:sldMk cId="2529123562" sldId="13050"/>
            <ac:picMk id="38" creationId="{3C0B61E1-CDBE-FE09-6CDE-CD70E7B6A2D6}"/>
          </ac:picMkLst>
        </pc:picChg>
        <pc:picChg chg="add mod">
          <ac:chgData name="Maarten Smeets" userId="60aeca46-0208-4324-9f17-90b437a8a7fa" providerId="ADAL" clId="{F9BAA5F9-9447-4EE0-983A-5B7574CC0DE6}" dt="2024-05-29T07:04:31.794" v="166" actId="14100"/>
          <ac:picMkLst>
            <pc:docMk/>
            <pc:sldMk cId="2529123562" sldId="13050"/>
            <ac:picMk id="40" creationId="{94A3F220-7D5B-F0AD-6F6C-4698A5A05BBC}"/>
          </ac:picMkLst>
        </pc:picChg>
        <pc:picChg chg="add mod">
          <ac:chgData name="Maarten Smeets" userId="60aeca46-0208-4324-9f17-90b437a8a7fa" providerId="ADAL" clId="{F9BAA5F9-9447-4EE0-983A-5B7574CC0DE6}" dt="2024-05-29T07:05:21.460" v="172" actId="1076"/>
          <ac:picMkLst>
            <pc:docMk/>
            <pc:sldMk cId="2529123562" sldId="13050"/>
            <ac:picMk id="42" creationId="{EE6E54E7-C21C-4268-B21E-09C4706F7C2F}"/>
          </ac:picMkLst>
        </pc:picChg>
      </pc:sldChg>
      <pc:sldChg chg="addSp delSp modSp new mod">
        <pc:chgData name="Maarten Smeets" userId="60aeca46-0208-4324-9f17-90b437a8a7fa" providerId="ADAL" clId="{F9BAA5F9-9447-4EE0-983A-5B7574CC0DE6}" dt="2024-05-29T08:59:09.896" v="329" actId="1038"/>
        <pc:sldMkLst>
          <pc:docMk/>
          <pc:sldMk cId="765364677" sldId="13051"/>
        </pc:sldMkLst>
        <pc:spChg chg="mod">
          <ac:chgData name="Maarten Smeets" userId="60aeca46-0208-4324-9f17-90b437a8a7fa" providerId="ADAL" clId="{F9BAA5F9-9447-4EE0-983A-5B7574CC0DE6}" dt="2024-05-29T07:14:47.077" v="292" actId="255"/>
          <ac:spMkLst>
            <pc:docMk/>
            <pc:sldMk cId="765364677" sldId="13051"/>
            <ac:spMk id="3" creationId="{895EB9C4-29D5-02EB-DF44-547EB22B49A5}"/>
          </ac:spMkLst>
        </pc:spChg>
        <pc:spChg chg="del">
          <ac:chgData name="Maarten Smeets" userId="60aeca46-0208-4324-9f17-90b437a8a7fa" providerId="ADAL" clId="{F9BAA5F9-9447-4EE0-983A-5B7574CC0DE6}" dt="2024-05-29T07:08:04.384" v="224" actId="478"/>
          <ac:spMkLst>
            <pc:docMk/>
            <pc:sldMk cId="765364677" sldId="13051"/>
            <ac:spMk id="4" creationId="{CAD5C6C6-B904-B610-50EC-E3D0AA5A9F32}"/>
          </ac:spMkLst>
        </pc:spChg>
        <pc:spChg chg="del">
          <ac:chgData name="Maarten Smeets" userId="60aeca46-0208-4324-9f17-90b437a8a7fa" providerId="ADAL" clId="{F9BAA5F9-9447-4EE0-983A-5B7574CC0DE6}" dt="2024-05-29T07:08:24.608" v="227"/>
          <ac:spMkLst>
            <pc:docMk/>
            <pc:sldMk cId="765364677" sldId="13051"/>
            <ac:spMk id="5" creationId="{B0B644E9-5A87-51E7-A2E3-35A0387023FC}"/>
          </ac:spMkLst>
        </pc:spChg>
        <pc:spChg chg="add del">
          <ac:chgData name="Maarten Smeets" userId="60aeca46-0208-4324-9f17-90b437a8a7fa" providerId="ADAL" clId="{F9BAA5F9-9447-4EE0-983A-5B7574CC0DE6}" dt="2024-05-29T07:08:07.369" v="226" actId="478"/>
          <ac:spMkLst>
            <pc:docMk/>
            <pc:sldMk cId="765364677" sldId="13051"/>
            <ac:spMk id="7" creationId="{21966329-AB25-6FA1-0026-2FC61A2972EA}"/>
          </ac:spMkLst>
        </pc:spChg>
        <pc:spChg chg="add del mod">
          <ac:chgData name="Maarten Smeets" userId="60aeca46-0208-4324-9f17-90b437a8a7fa" providerId="ADAL" clId="{F9BAA5F9-9447-4EE0-983A-5B7574CC0DE6}" dt="2024-05-29T07:08:27.529" v="231" actId="478"/>
          <ac:spMkLst>
            <pc:docMk/>
            <pc:sldMk cId="765364677" sldId="13051"/>
            <ac:spMk id="11" creationId="{56EDB755-A00A-9A15-3BE9-BFB0A893837F}"/>
          </ac:spMkLst>
        </pc:spChg>
        <pc:spChg chg="add del mod">
          <ac:chgData name="Maarten Smeets" userId="60aeca46-0208-4324-9f17-90b437a8a7fa" providerId="ADAL" clId="{F9BAA5F9-9447-4EE0-983A-5B7574CC0DE6}" dt="2024-05-29T08:57:36.164" v="306" actId="478"/>
          <ac:spMkLst>
            <pc:docMk/>
            <pc:sldMk cId="765364677" sldId="13051"/>
            <ac:spMk id="14" creationId="{C8C5F9CA-0540-88BB-1E19-4E6E660250E5}"/>
          </ac:spMkLst>
        </pc:spChg>
        <pc:picChg chg="add del mod">
          <ac:chgData name="Maarten Smeets" userId="60aeca46-0208-4324-9f17-90b437a8a7fa" providerId="ADAL" clId="{F9BAA5F9-9447-4EE0-983A-5B7574CC0DE6}" dt="2024-05-29T07:08:26.445" v="230" actId="478"/>
          <ac:picMkLst>
            <pc:docMk/>
            <pc:sldMk cId="765364677" sldId="13051"/>
            <ac:picMk id="9" creationId="{4159CCFC-FF47-743D-85B8-3D0105415F9E}"/>
          </ac:picMkLst>
        </pc:picChg>
        <pc:picChg chg="add mod">
          <ac:chgData name="Maarten Smeets" userId="60aeca46-0208-4324-9f17-90b437a8a7fa" providerId="ADAL" clId="{F9BAA5F9-9447-4EE0-983A-5B7574CC0DE6}" dt="2024-05-29T08:59:09.896" v="329" actId="1038"/>
          <ac:picMkLst>
            <pc:docMk/>
            <pc:sldMk cId="765364677" sldId="13051"/>
            <ac:picMk id="13" creationId="{5B5AF24F-70F3-9C3E-BEB7-0096B7E0FBF6}"/>
          </ac:picMkLst>
        </pc:picChg>
        <pc:picChg chg="add mod">
          <ac:chgData name="Maarten Smeets" userId="60aeca46-0208-4324-9f17-90b437a8a7fa" providerId="ADAL" clId="{F9BAA5F9-9447-4EE0-983A-5B7574CC0DE6}" dt="2024-05-29T08:59:09.896" v="329" actId="1038"/>
          <ac:picMkLst>
            <pc:docMk/>
            <pc:sldMk cId="765364677" sldId="13051"/>
            <ac:picMk id="1028" creationId="{E33CCF1D-65AF-930E-8244-3E80E8DF851C}"/>
          </ac:picMkLst>
        </pc:picChg>
        <pc:picChg chg="add mod">
          <ac:chgData name="Maarten Smeets" userId="60aeca46-0208-4324-9f17-90b437a8a7fa" providerId="ADAL" clId="{F9BAA5F9-9447-4EE0-983A-5B7574CC0DE6}" dt="2024-05-29T08:59:09.896" v="329" actId="1038"/>
          <ac:picMkLst>
            <pc:docMk/>
            <pc:sldMk cId="765364677" sldId="13051"/>
            <ac:picMk id="1030" creationId="{8224F6C7-F27D-4561-CBD3-78C75C16A3A8}"/>
          </ac:picMkLst>
        </pc:picChg>
        <pc:picChg chg="add mod">
          <ac:chgData name="Maarten Smeets" userId="60aeca46-0208-4324-9f17-90b437a8a7fa" providerId="ADAL" clId="{F9BAA5F9-9447-4EE0-983A-5B7574CC0DE6}" dt="2024-05-29T08:59:09.896" v="329" actId="1038"/>
          <ac:picMkLst>
            <pc:docMk/>
            <pc:sldMk cId="765364677" sldId="13051"/>
            <ac:picMk id="1032" creationId="{048746AC-5D4E-3282-18C7-FC45B6F62546}"/>
          </ac:picMkLst>
        </pc:picChg>
        <pc:picChg chg="add mod">
          <ac:chgData name="Maarten Smeets" userId="60aeca46-0208-4324-9f17-90b437a8a7fa" providerId="ADAL" clId="{F9BAA5F9-9447-4EE0-983A-5B7574CC0DE6}" dt="2024-05-29T08:59:09.896" v="329" actId="1038"/>
          <ac:picMkLst>
            <pc:docMk/>
            <pc:sldMk cId="765364677" sldId="13051"/>
            <ac:picMk id="1034" creationId="{71DEDB25-E83C-E98A-27FA-C51B6C941917}"/>
          </ac:picMkLst>
        </pc:picChg>
        <pc:picChg chg="add mod">
          <ac:chgData name="Maarten Smeets" userId="60aeca46-0208-4324-9f17-90b437a8a7fa" providerId="ADAL" clId="{F9BAA5F9-9447-4EE0-983A-5B7574CC0DE6}" dt="2024-05-29T08:59:09.896" v="329" actId="1038"/>
          <ac:picMkLst>
            <pc:docMk/>
            <pc:sldMk cId="765364677" sldId="13051"/>
            <ac:picMk id="1036" creationId="{CB809DFD-61B0-B025-0F03-0F450248D584}"/>
          </ac:picMkLst>
        </pc:picChg>
      </pc:sldChg>
      <pc:sldChg chg="addSp delSp modSp add mod ord">
        <pc:chgData name="Maarten Smeets" userId="60aeca46-0208-4324-9f17-90b437a8a7fa" providerId="ADAL" clId="{F9BAA5F9-9447-4EE0-983A-5B7574CC0DE6}" dt="2024-06-03T08:37:26.564" v="1490" actId="1076"/>
        <pc:sldMkLst>
          <pc:docMk/>
          <pc:sldMk cId="2479426466" sldId="13052"/>
        </pc:sldMkLst>
        <pc:spChg chg="add del mod">
          <ac:chgData name="Maarten Smeets" userId="60aeca46-0208-4324-9f17-90b437a8a7fa" providerId="ADAL" clId="{F9BAA5F9-9447-4EE0-983A-5B7574CC0DE6}" dt="2024-06-03T08:36:35.508" v="1478" actId="478"/>
          <ac:spMkLst>
            <pc:docMk/>
            <pc:sldMk cId="2479426466" sldId="13052"/>
            <ac:spMk id="4" creationId="{9C5AF2A8-4F08-8EB4-72DD-CEF2EE8B0317}"/>
          </ac:spMkLst>
        </pc:spChg>
        <pc:spChg chg="mod">
          <ac:chgData name="Maarten Smeets" userId="60aeca46-0208-4324-9f17-90b437a8a7fa" providerId="ADAL" clId="{F9BAA5F9-9447-4EE0-983A-5B7574CC0DE6}" dt="2024-06-03T08:36:23.771" v="1476" actId="20577"/>
          <ac:spMkLst>
            <pc:docMk/>
            <pc:sldMk cId="2479426466" sldId="13052"/>
            <ac:spMk id="7" creationId="{2D0090D5-8967-3037-FD94-4E15831F57BF}"/>
          </ac:spMkLst>
        </pc:spChg>
        <pc:spChg chg="add mod">
          <ac:chgData name="Maarten Smeets" userId="60aeca46-0208-4324-9f17-90b437a8a7fa" providerId="ADAL" clId="{F9BAA5F9-9447-4EE0-983A-5B7574CC0DE6}" dt="2024-06-03T08:36:28.120" v="1477" actId="1076"/>
          <ac:spMkLst>
            <pc:docMk/>
            <pc:sldMk cId="2479426466" sldId="13052"/>
            <ac:spMk id="8" creationId="{BEDC3331-D591-9E1C-5496-E2800747EA57}"/>
          </ac:spMkLst>
        </pc:spChg>
        <pc:spChg chg="add mod">
          <ac:chgData name="Maarten Smeets" userId="60aeca46-0208-4324-9f17-90b437a8a7fa" providerId="ADAL" clId="{F9BAA5F9-9447-4EE0-983A-5B7574CC0DE6}" dt="2024-06-03T08:37:05.684" v="1488" actId="692"/>
          <ac:spMkLst>
            <pc:docMk/>
            <pc:sldMk cId="2479426466" sldId="13052"/>
            <ac:spMk id="9" creationId="{AA735F13-2E4B-4835-3675-38FB8CA3C01C}"/>
          </ac:spMkLst>
        </pc:spChg>
        <pc:picChg chg="mod">
          <ac:chgData name="Maarten Smeets" userId="60aeca46-0208-4324-9f17-90b437a8a7fa" providerId="ADAL" clId="{F9BAA5F9-9447-4EE0-983A-5B7574CC0DE6}" dt="2024-06-03T08:37:26.564" v="1490" actId="1076"/>
          <ac:picMkLst>
            <pc:docMk/>
            <pc:sldMk cId="2479426466" sldId="13052"/>
            <ac:picMk id="10" creationId="{5BA1733A-3B3A-F5A7-48A3-6E3160E1997E}"/>
          </ac:picMkLst>
        </pc:picChg>
      </pc:sldChg>
      <pc:sldChg chg="addSp delSp modSp add mod modShow">
        <pc:chgData name="Maarten Smeets" userId="60aeca46-0208-4324-9f17-90b437a8a7fa" providerId="ADAL" clId="{F9BAA5F9-9447-4EE0-983A-5B7574CC0DE6}" dt="2024-06-04T15:00:11.028" v="2787" actId="729"/>
        <pc:sldMkLst>
          <pc:docMk/>
          <pc:sldMk cId="2591748661" sldId="13053"/>
        </pc:sldMkLst>
        <pc:spChg chg="del">
          <ac:chgData name="Maarten Smeets" userId="60aeca46-0208-4324-9f17-90b437a8a7fa" providerId="ADAL" clId="{F9BAA5F9-9447-4EE0-983A-5B7574CC0DE6}" dt="2024-06-03T08:00:32.619" v="577" actId="478"/>
          <ac:spMkLst>
            <pc:docMk/>
            <pc:sldMk cId="2591748661" sldId="13053"/>
            <ac:spMk id="5" creationId="{E8171D30-36F1-E783-C17F-F06069F562CB}"/>
          </ac:spMkLst>
        </pc:spChg>
        <pc:spChg chg="add mod">
          <ac:chgData name="Maarten Smeets" userId="60aeca46-0208-4324-9f17-90b437a8a7fa" providerId="ADAL" clId="{F9BAA5F9-9447-4EE0-983A-5B7574CC0DE6}" dt="2024-06-03T08:05:22.883" v="835" actId="6549"/>
          <ac:spMkLst>
            <pc:docMk/>
            <pc:sldMk cId="2591748661" sldId="13053"/>
            <ac:spMk id="8" creationId="{05A88F14-848F-6ED8-F391-9B6DDBE9C9D3}"/>
          </ac:spMkLst>
        </pc:spChg>
      </pc:sldChg>
      <pc:sldChg chg="add modTransition">
        <pc:chgData name="Maarten Smeets" userId="60aeca46-0208-4324-9f17-90b437a8a7fa" providerId="ADAL" clId="{F9BAA5F9-9447-4EE0-983A-5B7574CC0DE6}" dt="2024-05-30T07:58:19.546" v="332"/>
        <pc:sldMkLst>
          <pc:docMk/>
          <pc:sldMk cId="881884643" sldId="13054"/>
        </pc:sldMkLst>
      </pc:sldChg>
      <pc:sldChg chg="addSp modSp add mod">
        <pc:chgData name="Maarten Smeets" userId="60aeca46-0208-4324-9f17-90b437a8a7fa" providerId="ADAL" clId="{F9BAA5F9-9447-4EE0-983A-5B7574CC0DE6}" dt="2024-05-30T13:20:03.906" v="343" actId="113"/>
        <pc:sldMkLst>
          <pc:docMk/>
          <pc:sldMk cId="4052385319" sldId="13055"/>
        </pc:sldMkLst>
        <pc:spChg chg="mod">
          <ac:chgData name="Maarten Smeets" userId="60aeca46-0208-4324-9f17-90b437a8a7fa" providerId="ADAL" clId="{F9BAA5F9-9447-4EE0-983A-5B7574CC0DE6}" dt="2024-05-30T13:20:03.906" v="343" actId="113"/>
          <ac:spMkLst>
            <pc:docMk/>
            <pc:sldMk cId="4052385319" sldId="13055"/>
            <ac:spMk id="4" creationId="{AFAB9659-F06D-E4F5-992A-FDE24E638A18}"/>
          </ac:spMkLst>
        </pc:spChg>
        <pc:spChg chg="add mod ord">
          <ac:chgData name="Maarten Smeets" userId="60aeca46-0208-4324-9f17-90b437a8a7fa" providerId="ADAL" clId="{F9BAA5F9-9447-4EE0-983A-5B7574CC0DE6}" dt="2024-05-30T13:04:33.825" v="338" actId="164"/>
          <ac:spMkLst>
            <pc:docMk/>
            <pc:sldMk cId="4052385319" sldId="13055"/>
            <ac:spMk id="5" creationId="{43B2630C-D31F-C21D-988D-6BC2F564D41C}"/>
          </ac:spMkLst>
        </pc:spChg>
        <pc:spChg chg="mod">
          <ac:chgData name="Maarten Smeets" userId="60aeca46-0208-4324-9f17-90b437a8a7fa" providerId="ADAL" clId="{F9BAA5F9-9447-4EE0-983A-5B7574CC0DE6}" dt="2024-05-30T13:04:33.825" v="338" actId="164"/>
          <ac:spMkLst>
            <pc:docMk/>
            <pc:sldMk cId="4052385319" sldId="13055"/>
            <ac:spMk id="16" creationId="{68C26890-598A-4B9C-BEAC-AE32EB57903D}"/>
          </ac:spMkLst>
        </pc:spChg>
        <pc:grpChg chg="add mod">
          <ac:chgData name="Maarten Smeets" userId="60aeca46-0208-4324-9f17-90b437a8a7fa" providerId="ADAL" clId="{F9BAA5F9-9447-4EE0-983A-5B7574CC0DE6}" dt="2024-05-30T13:04:33.825" v="338" actId="164"/>
          <ac:grpSpMkLst>
            <pc:docMk/>
            <pc:sldMk cId="4052385319" sldId="13055"/>
            <ac:grpSpMk id="7" creationId="{E7176A46-43A8-1125-2F6B-ED94A82E48D3}"/>
          </ac:grpSpMkLst>
        </pc:grpChg>
        <pc:picChg chg="mod">
          <ac:chgData name="Maarten Smeets" userId="60aeca46-0208-4324-9f17-90b437a8a7fa" providerId="ADAL" clId="{F9BAA5F9-9447-4EE0-983A-5B7574CC0DE6}" dt="2024-05-30T13:04:33.825" v="338" actId="164"/>
          <ac:picMkLst>
            <pc:docMk/>
            <pc:sldMk cId="4052385319" sldId="13055"/>
            <ac:picMk id="15" creationId="{68169342-24FD-5255-A59D-96B2CA3C7913}"/>
          </ac:picMkLst>
        </pc:picChg>
        <pc:picChg chg="mod">
          <ac:chgData name="Maarten Smeets" userId="60aeca46-0208-4324-9f17-90b437a8a7fa" providerId="ADAL" clId="{F9BAA5F9-9447-4EE0-983A-5B7574CC0DE6}" dt="2024-05-30T13:04:33.825" v="338" actId="164"/>
          <ac:picMkLst>
            <pc:docMk/>
            <pc:sldMk cId="4052385319" sldId="13055"/>
            <ac:picMk id="17" creationId="{8B585F94-B102-F9CB-BBD6-F2237DC97090}"/>
          </ac:picMkLst>
        </pc:picChg>
      </pc:sldChg>
      <pc:sldChg chg="add ord modTransition">
        <pc:chgData name="Maarten Smeets" userId="60aeca46-0208-4324-9f17-90b437a8a7fa" providerId="ADAL" clId="{F9BAA5F9-9447-4EE0-983A-5B7574CC0DE6}" dt="2024-06-03T14:26:01.731" v="2355"/>
        <pc:sldMkLst>
          <pc:docMk/>
          <pc:sldMk cId="2663217167" sldId="13057"/>
        </pc:sldMkLst>
      </pc:sldChg>
      <pc:sldChg chg="addSp modSp add mod modTransition">
        <pc:chgData name="Maarten Smeets" userId="60aeca46-0208-4324-9f17-90b437a8a7fa" providerId="ADAL" clId="{F9BAA5F9-9447-4EE0-983A-5B7574CC0DE6}" dt="2024-06-03T08:05:17.053" v="834" actId="6549"/>
        <pc:sldMkLst>
          <pc:docMk/>
          <pc:sldMk cId="3454756162" sldId="13058"/>
        </pc:sldMkLst>
        <pc:spChg chg="add mod">
          <ac:chgData name="Maarten Smeets" userId="60aeca46-0208-4324-9f17-90b437a8a7fa" providerId="ADAL" clId="{F9BAA5F9-9447-4EE0-983A-5B7574CC0DE6}" dt="2024-06-03T08:05:17.053" v="834" actId="6549"/>
          <ac:spMkLst>
            <pc:docMk/>
            <pc:sldMk cId="3454756162" sldId="13058"/>
            <ac:spMk id="7" creationId="{FC5E6DF4-86E2-6F40-00A6-3B49AB547F1A}"/>
          </ac:spMkLst>
        </pc:spChg>
      </pc:sldChg>
      <pc:sldChg chg="addSp modSp add mod modTransition modShow">
        <pc:chgData name="Maarten Smeets" userId="60aeca46-0208-4324-9f17-90b437a8a7fa" providerId="ADAL" clId="{F9BAA5F9-9447-4EE0-983A-5B7574CC0DE6}" dt="2024-06-04T14:57:23.648" v="2781" actId="729"/>
        <pc:sldMkLst>
          <pc:docMk/>
          <pc:sldMk cId="4189701136" sldId="13059"/>
        </pc:sldMkLst>
        <pc:spChg chg="add mod">
          <ac:chgData name="Maarten Smeets" userId="60aeca46-0208-4324-9f17-90b437a8a7fa" providerId="ADAL" clId="{F9BAA5F9-9447-4EE0-983A-5B7574CC0DE6}" dt="2024-06-03T08:38:40.108" v="1491" actId="20577"/>
          <ac:spMkLst>
            <pc:docMk/>
            <pc:sldMk cId="4189701136" sldId="13059"/>
            <ac:spMk id="7" creationId="{5D78AD17-22B6-B5BF-FC8A-182884E0C09E}"/>
          </ac:spMkLst>
        </pc:spChg>
      </pc:sldChg>
      <pc:sldChg chg="addSp new del">
        <pc:chgData name="Maarten Smeets" userId="60aeca46-0208-4324-9f17-90b437a8a7fa" providerId="ADAL" clId="{F9BAA5F9-9447-4EE0-983A-5B7574CC0DE6}" dt="2024-05-30T13:46:47.002" v="354" actId="680"/>
        <pc:sldMkLst>
          <pc:docMk/>
          <pc:sldMk cId="4241723992" sldId="13059"/>
        </pc:sldMkLst>
        <pc:picChg chg="add">
          <ac:chgData name="Maarten Smeets" userId="60aeca46-0208-4324-9f17-90b437a8a7fa" providerId="ADAL" clId="{F9BAA5F9-9447-4EE0-983A-5B7574CC0DE6}" dt="2024-05-30T13:46:31.266" v="353"/>
          <ac:picMkLst>
            <pc:docMk/>
            <pc:sldMk cId="4241723992" sldId="13059"/>
            <ac:picMk id="2050" creationId="{7CDA4FA0-2745-4285-D4C7-65A169A3935B}"/>
          </ac:picMkLst>
        </pc:picChg>
      </pc:sldChg>
      <pc:sldChg chg="modSp add mod">
        <pc:chgData name="Maarten Smeets" userId="60aeca46-0208-4324-9f17-90b437a8a7fa" providerId="ADAL" clId="{F9BAA5F9-9447-4EE0-983A-5B7574CC0DE6}" dt="2024-06-03T12:53:39.889" v="2271" actId="1036"/>
        <pc:sldMkLst>
          <pc:docMk/>
          <pc:sldMk cId="537418940" sldId="13060"/>
        </pc:sldMkLst>
        <pc:spChg chg="mod">
          <ac:chgData name="Maarten Smeets" userId="60aeca46-0208-4324-9f17-90b437a8a7fa" providerId="ADAL" clId="{F9BAA5F9-9447-4EE0-983A-5B7574CC0DE6}" dt="2024-06-03T12:53:39.889" v="2271" actId="1036"/>
          <ac:spMkLst>
            <pc:docMk/>
            <pc:sldMk cId="537418940" sldId="13060"/>
            <ac:spMk id="4" creationId="{8B5CB4E3-A289-796B-C868-D54CA02A2DE1}"/>
          </ac:spMkLst>
        </pc:spChg>
      </pc:sldChg>
      <pc:sldChg chg="modSp add mod modTransition modShow">
        <pc:chgData name="Maarten Smeets" userId="60aeca46-0208-4324-9f17-90b437a8a7fa" providerId="ADAL" clId="{F9BAA5F9-9447-4EE0-983A-5B7574CC0DE6}" dt="2024-06-04T14:58:28.048" v="2783" actId="729"/>
        <pc:sldMkLst>
          <pc:docMk/>
          <pc:sldMk cId="1844196986" sldId="13061"/>
        </pc:sldMkLst>
        <pc:spChg chg="mod">
          <ac:chgData name="Maarten Smeets" userId="60aeca46-0208-4324-9f17-90b437a8a7fa" providerId="ADAL" clId="{F9BAA5F9-9447-4EE0-983A-5B7574CC0DE6}" dt="2024-05-30T14:13:54.300" v="360" actId="6549"/>
          <ac:spMkLst>
            <pc:docMk/>
            <pc:sldMk cId="1844196986" sldId="13061"/>
            <ac:spMk id="3" creationId="{850097BF-45FA-F87F-2804-ECD3716E21F6}"/>
          </ac:spMkLst>
        </pc:spChg>
      </pc:sldChg>
      <pc:sldChg chg="addSp delSp modSp add mod modTransition delAnim modShow">
        <pc:chgData name="Maarten Smeets" userId="60aeca46-0208-4324-9f17-90b437a8a7fa" providerId="ADAL" clId="{F9BAA5F9-9447-4EE0-983A-5B7574CC0DE6}" dt="2024-06-04T14:58:35.956" v="2784" actId="729"/>
        <pc:sldMkLst>
          <pc:docMk/>
          <pc:sldMk cId="1899756661" sldId="13062"/>
        </pc:sldMkLst>
        <pc:spChg chg="add mod">
          <ac:chgData name="Maarten Smeets" userId="60aeca46-0208-4324-9f17-90b437a8a7fa" providerId="ADAL" clId="{F9BAA5F9-9447-4EE0-983A-5B7574CC0DE6}" dt="2024-06-03T08:11:27.758" v="1122" actId="1076"/>
          <ac:spMkLst>
            <pc:docMk/>
            <pc:sldMk cId="1899756661" sldId="13062"/>
            <ac:spMk id="7" creationId="{D76DB960-25F3-A568-E457-B3265EE20207}"/>
          </ac:spMkLst>
        </pc:spChg>
        <pc:spChg chg="add del mod">
          <ac:chgData name="Maarten Smeets" userId="60aeca46-0208-4324-9f17-90b437a8a7fa" providerId="ADAL" clId="{F9BAA5F9-9447-4EE0-983A-5B7574CC0DE6}" dt="2024-06-03T08:11:06.610" v="1117" actId="478"/>
          <ac:spMkLst>
            <pc:docMk/>
            <pc:sldMk cId="1899756661" sldId="13062"/>
            <ac:spMk id="12" creationId="{E31FA100-89D6-852E-875D-08C3CE4B9B13}"/>
          </ac:spMkLst>
        </pc:spChg>
        <pc:picChg chg="del">
          <ac:chgData name="Maarten Smeets" userId="60aeca46-0208-4324-9f17-90b437a8a7fa" providerId="ADAL" clId="{F9BAA5F9-9447-4EE0-983A-5B7574CC0DE6}" dt="2024-06-03T14:10:40.478" v="2352" actId="478"/>
          <ac:picMkLst>
            <pc:docMk/>
            <pc:sldMk cId="1899756661" sldId="13062"/>
            <ac:picMk id="8" creationId="{B9121A0F-2D5D-FD93-54A4-FEEEDDCFF7AC}"/>
          </ac:picMkLst>
        </pc:picChg>
        <pc:picChg chg="del">
          <ac:chgData name="Maarten Smeets" userId="60aeca46-0208-4324-9f17-90b437a8a7fa" providerId="ADAL" clId="{F9BAA5F9-9447-4EE0-983A-5B7574CC0DE6}" dt="2024-06-03T14:10:39.927" v="2351" actId="478"/>
          <ac:picMkLst>
            <pc:docMk/>
            <pc:sldMk cId="1899756661" sldId="13062"/>
            <ac:picMk id="9" creationId="{86E9AB54-CF15-59E6-6A21-E8871DB6DC21}"/>
          </ac:picMkLst>
        </pc:picChg>
        <pc:picChg chg="del">
          <ac:chgData name="Maarten Smeets" userId="60aeca46-0208-4324-9f17-90b437a8a7fa" providerId="ADAL" clId="{F9BAA5F9-9447-4EE0-983A-5B7574CC0DE6}" dt="2024-06-03T14:10:39.369" v="2350" actId="478"/>
          <ac:picMkLst>
            <pc:docMk/>
            <pc:sldMk cId="1899756661" sldId="13062"/>
            <ac:picMk id="10" creationId="{4CC7ACC0-CB17-051A-511C-0FA5CBB42B29}"/>
          </ac:picMkLst>
        </pc:picChg>
        <pc:picChg chg="mod">
          <ac:chgData name="Maarten Smeets" userId="60aeca46-0208-4324-9f17-90b437a8a7fa" providerId="ADAL" clId="{F9BAA5F9-9447-4EE0-983A-5B7574CC0DE6}" dt="2024-06-03T14:10:43.012" v="2353" actId="14100"/>
          <ac:picMkLst>
            <pc:docMk/>
            <pc:sldMk cId="1899756661" sldId="13062"/>
            <ac:picMk id="11" creationId="{20781FA4-4CA5-F843-BAD0-DBE95228A698}"/>
          </ac:picMkLst>
        </pc:picChg>
      </pc:sldChg>
      <pc:sldChg chg="addSp delSp modSp new mod">
        <pc:chgData name="Maarten Smeets" userId="60aeca46-0208-4324-9f17-90b437a8a7fa" providerId="ADAL" clId="{F9BAA5F9-9447-4EE0-983A-5B7574CC0DE6}" dt="2024-06-03T08:27:55.624" v="1389" actId="20577"/>
        <pc:sldMkLst>
          <pc:docMk/>
          <pc:sldMk cId="175673879" sldId="13063"/>
        </pc:sldMkLst>
        <pc:spChg chg="mod">
          <ac:chgData name="Maarten Smeets" userId="60aeca46-0208-4324-9f17-90b437a8a7fa" providerId="ADAL" clId="{F9BAA5F9-9447-4EE0-983A-5B7574CC0DE6}" dt="2024-06-03T08:18:03.656" v="1150" actId="404"/>
          <ac:spMkLst>
            <pc:docMk/>
            <pc:sldMk cId="175673879" sldId="13063"/>
            <ac:spMk id="3" creationId="{20CA6C80-70FA-52C0-9121-53BBEC5A7C9F}"/>
          </ac:spMkLst>
        </pc:spChg>
        <pc:spChg chg="mod">
          <ac:chgData name="Maarten Smeets" userId="60aeca46-0208-4324-9f17-90b437a8a7fa" providerId="ADAL" clId="{F9BAA5F9-9447-4EE0-983A-5B7574CC0DE6}" dt="2024-06-03T08:27:55.624" v="1389" actId="20577"/>
          <ac:spMkLst>
            <pc:docMk/>
            <pc:sldMk cId="175673879" sldId="13063"/>
            <ac:spMk id="4" creationId="{62541C22-BB9E-5E72-064B-4EF04DDB025B}"/>
          </ac:spMkLst>
        </pc:spChg>
        <pc:spChg chg="del">
          <ac:chgData name="Maarten Smeets" userId="60aeca46-0208-4324-9f17-90b437a8a7fa" providerId="ADAL" clId="{F9BAA5F9-9447-4EE0-983A-5B7574CC0DE6}" dt="2024-06-03T08:23:41.189" v="1333"/>
          <ac:spMkLst>
            <pc:docMk/>
            <pc:sldMk cId="175673879" sldId="13063"/>
            <ac:spMk id="5" creationId="{3D9ECAB7-6F67-E1AE-821D-E0847F91FA3B}"/>
          </ac:spMkLst>
        </pc:spChg>
        <pc:spChg chg="add del mod">
          <ac:chgData name="Maarten Smeets" userId="60aeca46-0208-4324-9f17-90b437a8a7fa" providerId="ADAL" clId="{F9BAA5F9-9447-4EE0-983A-5B7574CC0DE6}" dt="2024-06-03T08:23:45.849" v="1337" actId="478"/>
          <ac:spMkLst>
            <pc:docMk/>
            <pc:sldMk cId="175673879" sldId="13063"/>
            <ac:spMk id="10" creationId="{79FB4627-55AD-0613-511A-B59A500BD562}"/>
          </ac:spMkLst>
        </pc:spChg>
        <pc:picChg chg="add del mod">
          <ac:chgData name="Maarten Smeets" userId="60aeca46-0208-4324-9f17-90b437a8a7fa" providerId="ADAL" clId="{F9BAA5F9-9447-4EE0-983A-5B7574CC0DE6}" dt="2024-06-03T08:23:43.566" v="1336" actId="478"/>
          <ac:picMkLst>
            <pc:docMk/>
            <pc:sldMk cId="175673879" sldId="13063"/>
            <ac:picMk id="8" creationId="{7C34B1D2-E23B-57C1-FF5E-A6E21D975BB6}"/>
          </ac:picMkLst>
        </pc:picChg>
        <pc:picChg chg="add del mod">
          <ac:chgData name="Maarten Smeets" userId="60aeca46-0208-4324-9f17-90b437a8a7fa" providerId="ADAL" clId="{F9BAA5F9-9447-4EE0-983A-5B7574CC0DE6}" dt="2024-06-03T08:25:43.596" v="1378" actId="478"/>
          <ac:picMkLst>
            <pc:docMk/>
            <pc:sldMk cId="175673879" sldId="13063"/>
            <ac:picMk id="12" creationId="{64F1D208-B2B8-8EE5-C377-DB472896D06A}"/>
          </ac:picMkLst>
        </pc:picChg>
        <pc:picChg chg="add del mod">
          <ac:chgData name="Maarten Smeets" userId="60aeca46-0208-4324-9f17-90b437a8a7fa" providerId="ADAL" clId="{F9BAA5F9-9447-4EE0-983A-5B7574CC0DE6}" dt="2024-06-03T08:25:42.764" v="1377" actId="478"/>
          <ac:picMkLst>
            <pc:docMk/>
            <pc:sldMk cId="175673879" sldId="13063"/>
            <ac:picMk id="14" creationId="{23A3F63E-19CD-B4F2-FA48-EDBD51D1AF3B}"/>
          </ac:picMkLst>
        </pc:picChg>
        <pc:picChg chg="add mod">
          <ac:chgData name="Maarten Smeets" userId="60aeca46-0208-4324-9f17-90b437a8a7fa" providerId="ADAL" clId="{F9BAA5F9-9447-4EE0-983A-5B7574CC0DE6}" dt="2024-06-03T08:26:04.101" v="1385" actId="14100"/>
          <ac:picMkLst>
            <pc:docMk/>
            <pc:sldMk cId="175673879" sldId="13063"/>
            <ac:picMk id="16" creationId="{74A48FE0-1BC2-285B-7885-F71889CF0F09}"/>
          </ac:picMkLst>
        </pc:picChg>
        <pc:picChg chg="add mod">
          <ac:chgData name="Maarten Smeets" userId="60aeca46-0208-4324-9f17-90b437a8a7fa" providerId="ADAL" clId="{F9BAA5F9-9447-4EE0-983A-5B7574CC0DE6}" dt="2024-06-03T08:26:15.660" v="1388" actId="1076"/>
          <ac:picMkLst>
            <pc:docMk/>
            <pc:sldMk cId="175673879" sldId="13063"/>
            <ac:picMk id="1026" creationId="{B355289A-D6EF-0F08-6E7D-FC156A253DF3}"/>
          </ac:picMkLst>
        </pc:picChg>
      </pc:sldChg>
      <pc:sldChg chg="addSp delSp modSp new mod ord">
        <pc:chgData name="Maarten Smeets" userId="60aeca46-0208-4324-9f17-90b437a8a7fa" providerId="ADAL" clId="{F9BAA5F9-9447-4EE0-983A-5B7574CC0DE6}" dt="2024-06-03T12:30:50.463" v="2004" actId="1076"/>
        <pc:sldMkLst>
          <pc:docMk/>
          <pc:sldMk cId="1306577404" sldId="13064"/>
        </pc:sldMkLst>
        <pc:spChg chg="mod">
          <ac:chgData name="Maarten Smeets" userId="60aeca46-0208-4324-9f17-90b437a8a7fa" providerId="ADAL" clId="{F9BAA5F9-9447-4EE0-983A-5B7574CC0DE6}" dt="2024-06-03T12:21:34.266" v="1860" actId="404"/>
          <ac:spMkLst>
            <pc:docMk/>
            <pc:sldMk cId="1306577404" sldId="13064"/>
            <ac:spMk id="3" creationId="{65B4327E-6927-1A51-7F85-96D92E81DE23}"/>
          </ac:spMkLst>
        </pc:spChg>
        <pc:spChg chg="mod">
          <ac:chgData name="Maarten Smeets" userId="60aeca46-0208-4324-9f17-90b437a8a7fa" providerId="ADAL" clId="{F9BAA5F9-9447-4EE0-983A-5B7574CC0DE6}" dt="2024-06-03T12:27:21.774" v="1878" actId="6549"/>
          <ac:spMkLst>
            <pc:docMk/>
            <pc:sldMk cId="1306577404" sldId="13064"/>
            <ac:spMk id="4" creationId="{2021B61D-B389-77E5-C26A-16D95F654CB8}"/>
          </ac:spMkLst>
        </pc:spChg>
        <pc:spChg chg="del">
          <ac:chgData name="Maarten Smeets" userId="60aeca46-0208-4324-9f17-90b437a8a7fa" providerId="ADAL" clId="{F9BAA5F9-9447-4EE0-983A-5B7574CC0DE6}" dt="2024-06-03T11:28:42.895" v="1521" actId="478"/>
          <ac:spMkLst>
            <pc:docMk/>
            <pc:sldMk cId="1306577404" sldId="13064"/>
            <ac:spMk id="5" creationId="{7F40EA7F-6B1E-097C-96AA-4539E54DE604}"/>
          </ac:spMkLst>
        </pc:spChg>
        <pc:spChg chg="add del mod">
          <ac:chgData name="Maarten Smeets" userId="60aeca46-0208-4324-9f17-90b437a8a7fa" providerId="ADAL" clId="{F9BAA5F9-9447-4EE0-983A-5B7574CC0DE6}" dt="2024-06-03T11:34:04.970" v="1756"/>
          <ac:spMkLst>
            <pc:docMk/>
            <pc:sldMk cId="1306577404" sldId="13064"/>
            <ac:spMk id="7" creationId="{1AD99165-7C47-B3BF-F10D-67B6CF93B51C}"/>
          </ac:spMkLst>
        </pc:spChg>
        <pc:spChg chg="add del mod">
          <ac:chgData name="Maarten Smeets" userId="60aeca46-0208-4324-9f17-90b437a8a7fa" providerId="ADAL" clId="{F9BAA5F9-9447-4EE0-983A-5B7574CC0DE6}" dt="2024-06-03T12:28:21.132" v="1939" actId="478"/>
          <ac:spMkLst>
            <pc:docMk/>
            <pc:sldMk cId="1306577404" sldId="13064"/>
            <ac:spMk id="8" creationId="{074988A3-0FE2-E519-162C-A82C5A5B82CC}"/>
          </ac:spMkLst>
        </pc:spChg>
        <pc:spChg chg="add mod">
          <ac:chgData name="Maarten Smeets" userId="60aeca46-0208-4324-9f17-90b437a8a7fa" providerId="ADAL" clId="{F9BAA5F9-9447-4EE0-983A-5B7574CC0DE6}" dt="2024-06-03T12:30:50.463" v="2004" actId="1076"/>
          <ac:spMkLst>
            <pc:docMk/>
            <pc:sldMk cId="1306577404" sldId="13064"/>
            <ac:spMk id="9" creationId="{8BEF5B1E-B858-1F86-611C-AB5F425F4104}"/>
          </ac:spMkLst>
        </pc:spChg>
        <pc:picChg chg="add del mod">
          <ac:chgData name="Maarten Smeets" userId="60aeca46-0208-4324-9f17-90b437a8a7fa" providerId="ADAL" clId="{F9BAA5F9-9447-4EE0-983A-5B7574CC0DE6}" dt="2024-06-03T12:14:05.001" v="1836" actId="478"/>
          <ac:picMkLst>
            <pc:docMk/>
            <pc:sldMk cId="1306577404" sldId="13064"/>
            <ac:picMk id="1026" creationId="{F74F44C1-D4FD-3EE7-AA83-49F606AD1599}"/>
          </ac:picMkLst>
        </pc:picChg>
        <pc:picChg chg="add mod">
          <ac:chgData name="Maarten Smeets" userId="60aeca46-0208-4324-9f17-90b437a8a7fa" providerId="ADAL" clId="{F9BAA5F9-9447-4EE0-983A-5B7574CC0DE6}" dt="2024-06-03T12:26:50.040" v="1873" actId="1076"/>
          <ac:picMkLst>
            <pc:docMk/>
            <pc:sldMk cId="1306577404" sldId="13064"/>
            <ac:picMk id="1028" creationId="{FCA6F48B-B82E-5DFC-A0FC-EBA390C68B20}"/>
          </ac:picMkLst>
        </pc:picChg>
        <pc:picChg chg="add mod">
          <ac:chgData name="Maarten Smeets" userId="60aeca46-0208-4324-9f17-90b437a8a7fa" providerId="ADAL" clId="{F9BAA5F9-9447-4EE0-983A-5B7574CC0DE6}" dt="2024-06-03T12:26:56.475" v="1876" actId="1076"/>
          <ac:picMkLst>
            <pc:docMk/>
            <pc:sldMk cId="1306577404" sldId="13064"/>
            <ac:picMk id="1030" creationId="{0B8A3559-613E-B916-17AD-83F5E1FCF0EE}"/>
          </ac:picMkLst>
        </pc:picChg>
      </pc:sldChg>
      <pc:sldChg chg="addSp delSp modSp add mod">
        <pc:chgData name="Maarten Smeets" userId="60aeca46-0208-4324-9f17-90b437a8a7fa" providerId="ADAL" clId="{F9BAA5F9-9447-4EE0-983A-5B7574CC0DE6}" dt="2024-06-03T12:21:39.982" v="1863" actId="404"/>
        <pc:sldMkLst>
          <pc:docMk/>
          <pc:sldMk cId="1588222241" sldId="13065"/>
        </pc:sldMkLst>
        <pc:spChg chg="mod">
          <ac:chgData name="Maarten Smeets" userId="60aeca46-0208-4324-9f17-90b437a8a7fa" providerId="ADAL" clId="{F9BAA5F9-9447-4EE0-983A-5B7574CC0DE6}" dt="2024-06-03T12:21:39.982" v="1863" actId="404"/>
          <ac:spMkLst>
            <pc:docMk/>
            <pc:sldMk cId="1588222241" sldId="13065"/>
            <ac:spMk id="3" creationId="{65B4327E-6927-1A51-7F85-96D92E81DE23}"/>
          </ac:spMkLst>
        </pc:spChg>
        <pc:spChg chg="del mod">
          <ac:chgData name="Maarten Smeets" userId="60aeca46-0208-4324-9f17-90b437a8a7fa" providerId="ADAL" clId="{F9BAA5F9-9447-4EE0-983A-5B7574CC0DE6}" dt="2024-06-03T12:20:45.525" v="1847" actId="478"/>
          <ac:spMkLst>
            <pc:docMk/>
            <pc:sldMk cId="1588222241" sldId="13065"/>
            <ac:spMk id="4" creationId="{2021B61D-B389-77E5-C26A-16D95F654CB8}"/>
          </ac:spMkLst>
        </pc:spChg>
        <pc:spChg chg="add del mod">
          <ac:chgData name="Maarten Smeets" userId="60aeca46-0208-4324-9f17-90b437a8a7fa" providerId="ADAL" clId="{F9BAA5F9-9447-4EE0-983A-5B7574CC0DE6}" dt="2024-06-03T12:20:48.345" v="1848" actId="478"/>
          <ac:spMkLst>
            <pc:docMk/>
            <pc:sldMk cId="1588222241" sldId="13065"/>
            <ac:spMk id="7" creationId="{49002D3E-79EE-7460-5CEF-12382592900C}"/>
          </ac:spMkLst>
        </pc:spChg>
        <pc:picChg chg="del">
          <ac:chgData name="Maarten Smeets" userId="60aeca46-0208-4324-9f17-90b437a8a7fa" providerId="ADAL" clId="{F9BAA5F9-9447-4EE0-983A-5B7574CC0DE6}" dt="2024-06-03T12:20:30.594" v="1843" actId="478"/>
          <ac:picMkLst>
            <pc:docMk/>
            <pc:sldMk cId="1588222241" sldId="13065"/>
            <ac:picMk id="1028" creationId="{FCA6F48B-B82E-5DFC-A0FC-EBA390C68B20}"/>
          </ac:picMkLst>
        </pc:picChg>
        <pc:picChg chg="add mod">
          <ac:chgData name="Maarten Smeets" userId="60aeca46-0208-4324-9f17-90b437a8a7fa" providerId="ADAL" clId="{F9BAA5F9-9447-4EE0-983A-5B7574CC0DE6}" dt="2024-06-03T12:21:04.096" v="1857" actId="1035"/>
          <ac:picMkLst>
            <pc:docMk/>
            <pc:sldMk cId="1588222241" sldId="13065"/>
            <ac:picMk id="2050" creationId="{6BE17743-324D-836F-4B41-C685312D8165}"/>
          </ac:picMkLst>
        </pc:picChg>
      </pc:sldChg>
      <pc:sldChg chg="addSp delSp modSp new mod">
        <pc:chgData name="Maarten Smeets" userId="60aeca46-0208-4324-9f17-90b437a8a7fa" providerId="ADAL" clId="{F9BAA5F9-9447-4EE0-983A-5B7574CC0DE6}" dt="2024-06-03T12:48:25.382" v="2194" actId="6549"/>
        <pc:sldMkLst>
          <pc:docMk/>
          <pc:sldMk cId="2543076437" sldId="13066"/>
        </pc:sldMkLst>
        <pc:spChg chg="mod">
          <ac:chgData name="Maarten Smeets" userId="60aeca46-0208-4324-9f17-90b437a8a7fa" providerId="ADAL" clId="{F9BAA5F9-9447-4EE0-983A-5B7574CC0DE6}" dt="2024-06-03T12:43:22.549" v="2133" actId="20577"/>
          <ac:spMkLst>
            <pc:docMk/>
            <pc:sldMk cId="2543076437" sldId="13066"/>
            <ac:spMk id="3" creationId="{A88454F6-60C2-B0C0-49BE-865C052C5029}"/>
          </ac:spMkLst>
        </pc:spChg>
        <pc:spChg chg="mod">
          <ac:chgData name="Maarten Smeets" userId="60aeca46-0208-4324-9f17-90b437a8a7fa" providerId="ADAL" clId="{F9BAA5F9-9447-4EE0-983A-5B7574CC0DE6}" dt="2024-06-03T12:48:25.382" v="2194" actId="6549"/>
          <ac:spMkLst>
            <pc:docMk/>
            <pc:sldMk cId="2543076437" sldId="13066"/>
            <ac:spMk id="4" creationId="{CF91B83D-B9BD-93A6-B286-4ECACCD727A6}"/>
          </ac:spMkLst>
        </pc:spChg>
        <pc:spChg chg="del">
          <ac:chgData name="Maarten Smeets" userId="60aeca46-0208-4324-9f17-90b437a8a7fa" providerId="ADAL" clId="{F9BAA5F9-9447-4EE0-983A-5B7574CC0DE6}" dt="2024-06-03T12:41:45.962" v="2055"/>
          <ac:spMkLst>
            <pc:docMk/>
            <pc:sldMk cId="2543076437" sldId="13066"/>
            <ac:spMk id="5" creationId="{CEE8836F-F552-1E61-8D4B-A10B7798A4DA}"/>
          </ac:spMkLst>
        </pc:spChg>
        <pc:spChg chg="add mod">
          <ac:chgData name="Maarten Smeets" userId="60aeca46-0208-4324-9f17-90b437a8a7fa" providerId="ADAL" clId="{F9BAA5F9-9447-4EE0-983A-5B7574CC0DE6}" dt="2024-06-03T12:40:50.280" v="2045" actId="1076"/>
          <ac:spMkLst>
            <pc:docMk/>
            <pc:sldMk cId="2543076437" sldId="13066"/>
            <ac:spMk id="7" creationId="{1D649AF0-7EF7-91D1-897C-2D1B4844B01A}"/>
          </ac:spMkLst>
        </pc:spChg>
        <pc:spChg chg="add mod">
          <ac:chgData name="Maarten Smeets" userId="60aeca46-0208-4324-9f17-90b437a8a7fa" providerId="ADAL" clId="{F9BAA5F9-9447-4EE0-983A-5B7574CC0DE6}" dt="2024-06-03T12:41:32.140" v="2054" actId="1076"/>
          <ac:spMkLst>
            <pc:docMk/>
            <pc:sldMk cId="2543076437" sldId="13066"/>
            <ac:spMk id="8" creationId="{D144E37C-4012-FDA0-39CE-F57DFD860BB6}"/>
          </ac:spMkLst>
        </pc:spChg>
        <pc:spChg chg="add del mod">
          <ac:chgData name="Maarten Smeets" userId="60aeca46-0208-4324-9f17-90b437a8a7fa" providerId="ADAL" clId="{F9BAA5F9-9447-4EE0-983A-5B7574CC0DE6}" dt="2024-06-03T12:41:53.132" v="2059" actId="478"/>
          <ac:spMkLst>
            <pc:docMk/>
            <pc:sldMk cId="2543076437" sldId="13066"/>
            <ac:spMk id="12" creationId="{BABB51FB-F2EF-46DF-6DA7-1FACFCC85033}"/>
          </ac:spMkLst>
        </pc:spChg>
        <pc:picChg chg="add del mod">
          <ac:chgData name="Maarten Smeets" userId="60aeca46-0208-4324-9f17-90b437a8a7fa" providerId="ADAL" clId="{F9BAA5F9-9447-4EE0-983A-5B7574CC0DE6}" dt="2024-06-03T12:41:48.314" v="2058" actId="478"/>
          <ac:picMkLst>
            <pc:docMk/>
            <pc:sldMk cId="2543076437" sldId="13066"/>
            <ac:picMk id="10" creationId="{9AC0C4F8-823A-B12C-7692-DD88AC94A0FB}"/>
          </ac:picMkLst>
        </pc:picChg>
        <pc:picChg chg="add mod">
          <ac:chgData name="Maarten Smeets" userId="60aeca46-0208-4324-9f17-90b437a8a7fa" providerId="ADAL" clId="{F9BAA5F9-9447-4EE0-983A-5B7574CC0DE6}" dt="2024-06-03T12:42:04.837" v="2064" actId="1076"/>
          <ac:picMkLst>
            <pc:docMk/>
            <pc:sldMk cId="2543076437" sldId="13066"/>
            <ac:picMk id="14" creationId="{C97F5157-03E2-44F9-FD9D-25FA0C3C19D0}"/>
          </ac:picMkLst>
        </pc:picChg>
      </pc:sldChg>
      <pc:sldChg chg="modSp new del mod">
        <pc:chgData name="Maarten Smeets" userId="60aeca46-0208-4324-9f17-90b437a8a7fa" providerId="ADAL" clId="{F9BAA5F9-9447-4EE0-983A-5B7574CC0DE6}" dt="2024-06-03T12:47:46.187" v="2181" actId="47"/>
        <pc:sldMkLst>
          <pc:docMk/>
          <pc:sldMk cId="541267634" sldId="13067"/>
        </pc:sldMkLst>
        <pc:spChg chg="mod">
          <ac:chgData name="Maarten Smeets" userId="60aeca46-0208-4324-9f17-90b437a8a7fa" providerId="ADAL" clId="{F9BAA5F9-9447-4EE0-983A-5B7574CC0DE6}" dt="2024-06-03T12:46:18.025" v="2180" actId="20577"/>
          <ac:spMkLst>
            <pc:docMk/>
            <pc:sldMk cId="541267634" sldId="13067"/>
            <ac:spMk id="3" creationId="{8C86B415-91D2-FB83-73D6-82F4C32F603B}"/>
          </ac:spMkLst>
        </pc:spChg>
      </pc:sldChg>
      <pc:sldChg chg="addSp modSp new mod ord">
        <pc:chgData name="Maarten Smeets" userId="60aeca46-0208-4324-9f17-90b437a8a7fa" providerId="ADAL" clId="{F9BAA5F9-9447-4EE0-983A-5B7574CC0DE6}" dt="2024-06-04T11:02:19.776" v="2611"/>
        <pc:sldMkLst>
          <pc:docMk/>
          <pc:sldMk cId="2896599964" sldId="13067"/>
        </pc:sldMkLst>
        <pc:spChg chg="mod">
          <ac:chgData name="Maarten Smeets" userId="60aeca46-0208-4324-9f17-90b437a8a7fa" providerId="ADAL" clId="{F9BAA5F9-9447-4EE0-983A-5B7574CC0DE6}" dt="2024-06-04T11:01:17.972" v="2599" actId="404"/>
          <ac:spMkLst>
            <pc:docMk/>
            <pc:sldMk cId="2896599964" sldId="13067"/>
            <ac:spMk id="3" creationId="{C2AE9856-5D3B-6B9A-2D19-AAC283468825}"/>
          </ac:spMkLst>
        </pc:spChg>
        <pc:spChg chg="mod">
          <ac:chgData name="Maarten Smeets" userId="60aeca46-0208-4324-9f17-90b437a8a7fa" providerId="ADAL" clId="{F9BAA5F9-9447-4EE0-983A-5B7574CC0DE6}" dt="2024-06-04T11:02:03.137" v="2609" actId="14100"/>
          <ac:spMkLst>
            <pc:docMk/>
            <pc:sldMk cId="2896599964" sldId="13067"/>
            <ac:spMk id="4" creationId="{FB1CDC76-3237-1218-E587-577BF8407D01}"/>
          </ac:spMkLst>
        </pc:spChg>
        <pc:picChg chg="add mod">
          <ac:chgData name="Maarten Smeets" userId="60aeca46-0208-4324-9f17-90b437a8a7fa" providerId="ADAL" clId="{F9BAA5F9-9447-4EE0-983A-5B7574CC0DE6}" dt="2024-06-04T11:02:00.249" v="2608" actId="1076"/>
          <ac:picMkLst>
            <pc:docMk/>
            <pc:sldMk cId="2896599964" sldId="13067"/>
            <ac:picMk id="2050" creationId="{A9F3DA0A-C8F4-B665-1B9C-16788E3D65F2}"/>
          </ac:picMkLst>
        </pc:picChg>
      </pc:sldChg>
      <pc:sldChg chg="new del">
        <pc:chgData name="Maarten Smeets" userId="60aeca46-0208-4324-9f17-90b437a8a7fa" providerId="ADAL" clId="{F9BAA5F9-9447-4EE0-983A-5B7574CC0DE6}" dt="2024-06-03T14:26:39.912" v="2357" actId="47"/>
        <pc:sldMkLst>
          <pc:docMk/>
          <pc:sldMk cId="3452799520" sldId="13068"/>
        </pc:sldMkLst>
      </pc:sldChg>
      <pc:sldChg chg="addSp modSp new mod ord">
        <pc:chgData name="Maarten Smeets" userId="60aeca46-0208-4324-9f17-90b437a8a7fa" providerId="ADAL" clId="{F9BAA5F9-9447-4EE0-983A-5B7574CC0DE6}" dt="2024-06-04T11:02:44.069" v="2612" actId="113"/>
        <pc:sldMkLst>
          <pc:docMk/>
          <pc:sldMk cId="4004840271" sldId="13068"/>
        </pc:sldMkLst>
        <pc:spChg chg="mod">
          <ac:chgData name="Maarten Smeets" userId="60aeca46-0208-4324-9f17-90b437a8a7fa" providerId="ADAL" clId="{F9BAA5F9-9447-4EE0-983A-5B7574CC0DE6}" dt="2024-06-03T14:26:46.712" v="2366" actId="20577"/>
          <ac:spMkLst>
            <pc:docMk/>
            <pc:sldMk cId="4004840271" sldId="13068"/>
            <ac:spMk id="3" creationId="{E2681E6E-51A2-7A87-7431-669BAD750F1E}"/>
          </ac:spMkLst>
        </pc:spChg>
        <pc:spChg chg="mod">
          <ac:chgData name="Maarten Smeets" userId="60aeca46-0208-4324-9f17-90b437a8a7fa" providerId="ADAL" clId="{F9BAA5F9-9447-4EE0-983A-5B7574CC0DE6}" dt="2024-06-04T11:02:44.069" v="2612" actId="113"/>
          <ac:spMkLst>
            <pc:docMk/>
            <pc:sldMk cId="4004840271" sldId="13068"/>
            <ac:spMk id="4" creationId="{DEB3D354-E7A7-69A2-F988-777E6D9A44BB}"/>
          </ac:spMkLst>
        </pc:spChg>
        <pc:picChg chg="add mod">
          <ac:chgData name="Maarten Smeets" userId="60aeca46-0208-4324-9f17-90b437a8a7fa" providerId="ADAL" clId="{F9BAA5F9-9447-4EE0-983A-5B7574CC0DE6}" dt="2024-06-04T10:52:13.209" v="2464" actId="1076"/>
          <ac:picMkLst>
            <pc:docMk/>
            <pc:sldMk cId="4004840271" sldId="13068"/>
            <ac:picMk id="1026" creationId="{461C40A1-D23D-2F85-8B97-2173E58483BF}"/>
          </ac:picMkLst>
        </pc:picChg>
      </pc:sldChg>
      <pc:sldChg chg="addSp modSp new mod modShow">
        <pc:chgData name="Maarten Smeets" userId="60aeca46-0208-4324-9f17-90b437a8a7fa" providerId="ADAL" clId="{F9BAA5F9-9447-4EE0-983A-5B7574CC0DE6}" dt="2024-06-04T14:59:23.851" v="2785" actId="729"/>
        <pc:sldMkLst>
          <pc:docMk/>
          <pc:sldMk cId="627374621" sldId="13069"/>
        </pc:sldMkLst>
        <pc:spChg chg="mod">
          <ac:chgData name="Maarten Smeets" userId="60aeca46-0208-4324-9f17-90b437a8a7fa" providerId="ADAL" clId="{F9BAA5F9-9447-4EE0-983A-5B7574CC0DE6}" dt="2024-06-04T11:09:40.301" v="2641" actId="404"/>
          <ac:spMkLst>
            <pc:docMk/>
            <pc:sldMk cId="627374621" sldId="13069"/>
            <ac:spMk id="3" creationId="{E248DE91-7E58-2316-A43E-828EC34F55E2}"/>
          </ac:spMkLst>
        </pc:spChg>
        <pc:spChg chg="mod">
          <ac:chgData name="Maarten Smeets" userId="60aeca46-0208-4324-9f17-90b437a8a7fa" providerId="ADAL" clId="{F9BAA5F9-9447-4EE0-983A-5B7574CC0DE6}" dt="2024-06-04T11:12:22.252" v="2772" actId="6549"/>
          <ac:spMkLst>
            <pc:docMk/>
            <pc:sldMk cId="627374621" sldId="13069"/>
            <ac:spMk id="4" creationId="{A1E21F0F-3815-C9E3-5E72-0DD1A054B79B}"/>
          </ac:spMkLst>
        </pc:spChg>
        <pc:picChg chg="add mod">
          <ac:chgData name="Maarten Smeets" userId="60aeca46-0208-4324-9f17-90b437a8a7fa" providerId="ADAL" clId="{F9BAA5F9-9447-4EE0-983A-5B7574CC0DE6}" dt="2024-06-04T11:12:58.824" v="2777" actId="1076"/>
          <ac:picMkLst>
            <pc:docMk/>
            <pc:sldMk cId="627374621" sldId="13069"/>
            <ac:picMk id="3074" creationId="{0E7E75F6-7780-B8D5-5814-96C2BF9B7644}"/>
          </ac:picMkLst>
        </pc:picChg>
        <pc:picChg chg="add mod">
          <ac:chgData name="Maarten Smeets" userId="60aeca46-0208-4324-9f17-90b437a8a7fa" providerId="ADAL" clId="{F9BAA5F9-9447-4EE0-983A-5B7574CC0DE6}" dt="2024-06-04T11:13:20.027" v="2780" actId="1076"/>
          <ac:picMkLst>
            <pc:docMk/>
            <pc:sldMk cId="627374621" sldId="13069"/>
            <ac:picMk id="3076" creationId="{5C8C93A3-6AB8-6C7A-9E5D-B73DC8A53112}"/>
          </ac:picMkLst>
        </pc:picChg>
      </pc:sldChg>
    </pc:docChg>
  </pc:docChgLst>
  <pc:docChgLst>
    <pc:chgData name="Maarten Smeets" userId="60aeca46-0208-4324-9f17-90b437a8a7fa" providerId="ADAL" clId="{14FCA02E-8C79-4821-9F5C-0D4871276825}"/>
    <pc:docChg chg="undo redo custSel addSld delSld modSld modSection">
      <pc:chgData name="Maarten Smeets" userId="60aeca46-0208-4324-9f17-90b437a8a7fa" providerId="ADAL" clId="{14FCA02E-8C79-4821-9F5C-0D4871276825}" dt="2024-07-08T07:52:49.373" v="1929" actId="20577"/>
      <pc:docMkLst>
        <pc:docMk/>
      </pc:docMkLst>
      <pc:sldChg chg="modSp del mod">
        <pc:chgData name="Maarten Smeets" userId="60aeca46-0208-4324-9f17-90b437a8a7fa" providerId="ADAL" clId="{14FCA02E-8C79-4821-9F5C-0D4871276825}" dt="2024-07-05T08:15:22.193" v="1098" actId="47"/>
        <pc:sldMkLst>
          <pc:docMk/>
          <pc:sldMk cId="4263024226" sldId="13047"/>
        </pc:sldMkLst>
        <pc:spChg chg="mod">
          <ac:chgData name="Maarten Smeets" userId="60aeca46-0208-4324-9f17-90b437a8a7fa" providerId="ADAL" clId="{14FCA02E-8C79-4821-9F5C-0D4871276825}" dt="2024-06-24T08:51:18.611" v="9" actId="6549"/>
          <ac:spMkLst>
            <pc:docMk/>
            <pc:sldMk cId="4263024226" sldId="13047"/>
            <ac:spMk id="4" creationId="{7F879714-D090-4512-FFCD-90E27E7A4E6D}"/>
          </ac:spMkLst>
        </pc:spChg>
      </pc:sldChg>
      <pc:sldChg chg="addSp delSp modSp new mod">
        <pc:chgData name="Maarten Smeets" userId="60aeca46-0208-4324-9f17-90b437a8a7fa" providerId="ADAL" clId="{14FCA02E-8C79-4821-9F5C-0D4871276825}" dt="2024-07-05T08:59:17.502" v="1558" actId="6549"/>
        <pc:sldMkLst>
          <pc:docMk/>
          <pc:sldMk cId="290442749" sldId="13048"/>
        </pc:sldMkLst>
        <pc:spChg chg="mod">
          <ac:chgData name="Maarten Smeets" userId="60aeca46-0208-4324-9f17-90b437a8a7fa" providerId="ADAL" clId="{14FCA02E-8C79-4821-9F5C-0D4871276825}" dt="2024-07-05T07:04:15.260" v="28" actId="20577"/>
          <ac:spMkLst>
            <pc:docMk/>
            <pc:sldMk cId="290442749" sldId="13048"/>
            <ac:spMk id="3" creationId="{21C3FFEF-5651-BB64-1CA9-63EC19294C57}"/>
          </ac:spMkLst>
        </pc:spChg>
        <pc:spChg chg="add del mod">
          <ac:chgData name="Maarten Smeets" userId="60aeca46-0208-4324-9f17-90b437a8a7fa" providerId="ADAL" clId="{14FCA02E-8C79-4821-9F5C-0D4871276825}" dt="2024-07-05T08:59:11.147" v="1557" actId="1076"/>
          <ac:spMkLst>
            <pc:docMk/>
            <pc:sldMk cId="290442749" sldId="13048"/>
            <ac:spMk id="4" creationId="{1723DC67-7513-AF69-5B19-C6D74B6FB21D}"/>
          </ac:spMkLst>
        </pc:spChg>
        <pc:spChg chg="add mod">
          <ac:chgData name="Maarten Smeets" userId="60aeca46-0208-4324-9f17-90b437a8a7fa" providerId="ADAL" clId="{14FCA02E-8C79-4821-9F5C-0D4871276825}" dt="2024-07-05T07:04:33.836" v="36"/>
          <ac:spMkLst>
            <pc:docMk/>
            <pc:sldMk cId="290442749" sldId="13048"/>
            <ac:spMk id="7" creationId="{57E8513A-FA34-860A-2527-FAD95339B462}"/>
          </ac:spMkLst>
        </pc:spChg>
        <pc:spChg chg="add mod">
          <ac:chgData name="Maarten Smeets" userId="60aeca46-0208-4324-9f17-90b437a8a7fa" providerId="ADAL" clId="{14FCA02E-8C79-4821-9F5C-0D4871276825}" dt="2024-07-05T08:59:17.502" v="1558" actId="6549"/>
          <ac:spMkLst>
            <pc:docMk/>
            <pc:sldMk cId="290442749" sldId="13048"/>
            <ac:spMk id="7" creationId="{DFDB3602-99D5-6DAB-D195-7AD90630E197}"/>
          </ac:spMkLst>
        </pc:spChg>
        <pc:picChg chg="add mod">
          <ac:chgData name="Maarten Smeets" userId="60aeca46-0208-4324-9f17-90b437a8a7fa" providerId="ADAL" clId="{14FCA02E-8C79-4821-9F5C-0D4871276825}" dt="2024-07-05T08:56:31.723" v="1537" actId="14100"/>
          <ac:picMkLst>
            <pc:docMk/>
            <pc:sldMk cId="290442749" sldId="13048"/>
            <ac:picMk id="1026" creationId="{3D735202-E954-2216-8C54-EE977831EE19}"/>
          </ac:picMkLst>
        </pc:picChg>
      </pc:sldChg>
      <pc:sldChg chg="modSp new mod">
        <pc:chgData name="Maarten Smeets" userId="60aeca46-0208-4324-9f17-90b437a8a7fa" providerId="ADAL" clId="{14FCA02E-8C79-4821-9F5C-0D4871276825}" dt="2024-07-05T08:43:01.055" v="1457" actId="20577"/>
        <pc:sldMkLst>
          <pc:docMk/>
          <pc:sldMk cId="4278012159" sldId="13049"/>
        </pc:sldMkLst>
        <pc:spChg chg="mod">
          <ac:chgData name="Maarten Smeets" userId="60aeca46-0208-4324-9f17-90b437a8a7fa" providerId="ADAL" clId="{14FCA02E-8C79-4821-9F5C-0D4871276825}" dt="2024-07-05T08:43:01.055" v="1457" actId="20577"/>
          <ac:spMkLst>
            <pc:docMk/>
            <pc:sldMk cId="4278012159" sldId="13049"/>
            <ac:spMk id="3" creationId="{255256C6-CD97-882C-5728-0B29B9FEF41E}"/>
          </ac:spMkLst>
        </pc:spChg>
        <pc:spChg chg="mod">
          <ac:chgData name="Maarten Smeets" userId="60aeca46-0208-4324-9f17-90b437a8a7fa" providerId="ADAL" clId="{14FCA02E-8C79-4821-9F5C-0D4871276825}" dt="2024-07-05T08:42:54.518" v="1445" actId="20577"/>
          <ac:spMkLst>
            <pc:docMk/>
            <pc:sldMk cId="4278012159" sldId="13049"/>
            <ac:spMk id="4" creationId="{C7C315D9-A1FE-F403-0605-1DDE4F48A1CF}"/>
          </ac:spMkLst>
        </pc:spChg>
      </pc:sldChg>
      <pc:sldChg chg="addSp delSp modSp new mod">
        <pc:chgData name="Maarten Smeets" userId="60aeca46-0208-4324-9f17-90b437a8a7fa" providerId="ADAL" clId="{14FCA02E-8C79-4821-9F5C-0D4871276825}" dt="2024-07-05T08:15:11.174" v="1097" actId="20577"/>
        <pc:sldMkLst>
          <pc:docMk/>
          <pc:sldMk cId="419281136" sldId="13050"/>
        </pc:sldMkLst>
        <pc:spChg chg="mod">
          <ac:chgData name="Maarten Smeets" userId="60aeca46-0208-4324-9f17-90b437a8a7fa" providerId="ADAL" clId="{14FCA02E-8C79-4821-9F5C-0D4871276825}" dt="2024-07-05T08:15:11.174" v="1097" actId="20577"/>
          <ac:spMkLst>
            <pc:docMk/>
            <pc:sldMk cId="419281136" sldId="13050"/>
            <ac:spMk id="3" creationId="{4137C799-E1BC-CC6D-70E4-A5FEC8B93F98}"/>
          </ac:spMkLst>
        </pc:spChg>
        <pc:spChg chg="del">
          <ac:chgData name="Maarten Smeets" userId="60aeca46-0208-4324-9f17-90b437a8a7fa" providerId="ADAL" clId="{14FCA02E-8C79-4821-9F5C-0D4871276825}" dt="2024-07-05T07:09:00.661" v="212" actId="478"/>
          <ac:spMkLst>
            <pc:docMk/>
            <pc:sldMk cId="419281136" sldId="13050"/>
            <ac:spMk id="4" creationId="{249F70C7-05AE-967A-C598-D3A830013F1B}"/>
          </ac:spMkLst>
        </pc:spChg>
        <pc:spChg chg="add mod">
          <ac:chgData name="Maarten Smeets" userId="60aeca46-0208-4324-9f17-90b437a8a7fa" providerId="ADAL" clId="{14FCA02E-8C79-4821-9F5C-0D4871276825}" dt="2024-07-05T07:15:37.959" v="289" actId="1076"/>
          <ac:spMkLst>
            <pc:docMk/>
            <pc:sldMk cId="419281136" sldId="13050"/>
            <ac:spMk id="9" creationId="{103EB650-46F8-1841-5AFA-95FA2245D4D9}"/>
          </ac:spMkLst>
        </pc:spChg>
        <pc:picChg chg="add mod">
          <ac:chgData name="Maarten Smeets" userId="60aeca46-0208-4324-9f17-90b437a8a7fa" providerId="ADAL" clId="{14FCA02E-8C79-4821-9F5C-0D4871276825}" dt="2024-07-05T07:09:08.438" v="215" actId="1076"/>
          <ac:picMkLst>
            <pc:docMk/>
            <pc:sldMk cId="419281136" sldId="13050"/>
            <ac:picMk id="8" creationId="{20BC4EE2-E83A-E3D1-2FD8-184436A61678}"/>
          </ac:picMkLst>
        </pc:picChg>
      </pc:sldChg>
      <pc:sldChg chg="addSp delSp modSp new mod">
        <pc:chgData name="Maarten Smeets" userId="60aeca46-0208-4324-9f17-90b437a8a7fa" providerId="ADAL" clId="{14FCA02E-8C79-4821-9F5C-0D4871276825}" dt="2024-07-08T07:52:49.373" v="1929" actId="20577"/>
        <pc:sldMkLst>
          <pc:docMk/>
          <pc:sldMk cId="14477672" sldId="13051"/>
        </pc:sldMkLst>
        <pc:spChg chg="mod">
          <ac:chgData name="Maarten Smeets" userId="60aeca46-0208-4324-9f17-90b437a8a7fa" providerId="ADAL" clId="{14FCA02E-8C79-4821-9F5C-0D4871276825}" dt="2024-07-05T07:46:05.358" v="782" actId="20577"/>
          <ac:spMkLst>
            <pc:docMk/>
            <pc:sldMk cId="14477672" sldId="13051"/>
            <ac:spMk id="3" creationId="{A4ADDB58-A9F0-14B8-13F2-4FE100C3BEE5}"/>
          </ac:spMkLst>
        </pc:spChg>
        <pc:spChg chg="del">
          <ac:chgData name="Maarten Smeets" userId="60aeca46-0208-4324-9f17-90b437a8a7fa" providerId="ADAL" clId="{14FCA02E-8C79-4821-9F5C-0D4871276825}" dt="2024-07-05T07:27:09.527" v="355" actId="478"/>
          <ac:spMkLst>
            <pc:docMk/>
            <pc:sldMk cId="14477672" sldId="13051"/>
            <ac:spMk id="4" creationId="{1E276635-3341-8AE0-31D5-051C9C7991B2}"/>
          </ac:spMkLst>
        </pc:spChg>
        <pc:spChg chg="add mod">
          <ac:chgData name="Maarten Smeets" userId="60aeca46-0208-4324-9f17-90b437a8a7fa" providerId="ADAL" clId="{14FCA02E-8C79-4821-9F5C-0D4871276825}" dt="2024-07-08T07:52:28.055" v="1921" actId="20577"/>
          <ac:spMkLst>
            <pc:docMk/>
            <pc:sldMk cId="14477672" sldId="13051"/>
            <ac:spMk id="7" creationId="{D1EF7AF5-1401-2BD1-40F9-B88B8F946E87}"/>
          </ac:spMkLst>
        </pc:spChg>
        <pc:spChg chg="add del mod">
          <ac:chgData name="Maarten Smeets" userId="60aeca46-0208-4324-9f17-90b437a8a7fa" providerId="ADAL" clId="{14FCA02E-8C79-4821-9F5C-0D4871276825}" dt="2024-07-08T07:46:58.258" v="1563" actId="478"/>
          <ac:spMkLst>
            <pc:docMk/>
            <pc:sldMk cId="14477672" sldId="13051"/>
            <ac:spMk id="12" creationId="{5E7FA00D-9B45-41A3-9AD9-8505560ACBE3}"/>
          </ac:spMkLst>
        </pc:spChg>
        <pc:spChg chg="add mod">
          <ac:chgData name="Maarten Smeets" userId="60aeca46-0208-4324-9f17-90b437a8a7fa" providerId="ADAL" clId="{14FCA02E-8C79-4821-9F5C-0D4871276825}" dt="2024-07-08T07:52:49.373" v="1929" actId="20577"/>
          <ac:spMkLst>
            <pc:docMk/>
            <pc:sldMk cId="14477672" sldId="13051"/>
            <ac:spMk id="13" creationId="{139338DC-72D7-8333-820B-81595541EFDB}"/>
          </ac:spMkLst>
        </pc:spChg>
        <pc:picChg chg="add del mod">
          <ac:chgData name="Maarten Smeets" userId="60aeca46-0208-4324-9f17-90b437a8a7fa" providerId="ADAL" clId="{14FCA02E-8C79-4821-9F5C-0D4871276825}" dt="2024-07-05T07:42:07.531" v="605" actId="478"/>
          <ac:picMkLst>
            <pc:docMk/>
            <pc:sldMk cId="14477672" sldId="13051"/>
            <ac:picMk id="9" creationId="{8FB60EF1-C876-51BF-D9D8-278040BF30E6}"/>
          </ac:picMkLst>
        </pc:picChg>
        <pc:picChg chg="add mod">
          <ac:chgData name="Maarten Smeets" userId="60aeca46-0208-4324-9f17-90b437a8a7fa" providerId="ADAL" clId="{14FCA02E-8C79-4821-9F5C-0D4871276825}" dt="2024-07-08T07:46:10.909" v="1559" actId="1076"/>
          <ac:picMkLst>
            <pc:docMk/>
            <pc:sldMk cId="14477672" sldId="13051"/>
            <ac:picMk id="11" creationId="{3FBAD16B-B5AC-5421-7BED-B54C97F08786}"/>
          </ac:picMkLst>
        </pc:picChg>
        <pc:picChg chg="add mod">
          <ac:chgData name="Maarten Smeets" userId="60aeca46-0208-4324-9f17-90b437a8a7fa" providerId="ADAL" clId="{14FCA02E-8C79-4821-9F5C-0D4871276825}" dt="2024-07-08T07:46:53.635" v="1562" actId="1076"/>
          <ac:picMkLst>
            <pc:docMk/>
            <pc:sldMk cId="14477672" sldId="13051"/>
            <ac:picMk id="1026" creationId="{221294E1-5F0D-9C95-844E-4CBB25CB2450}"/>
          </ac:picMkLst>
        </pc:picChg>
        <pc:picChg chg="add mod">
          <ac:chgData name="Maarten Smeets" userId="60aeca46-0208-4324-9f17-90b437a8a7fa" providerId="ADAL" clId="{14FCA02E-8C79-4821-9F5C-0D4871276825}" dt="2024-07-05T07:42:30.212" v="608" actId="14100"/>
          <ac:picMkLst>
            <pc:docMk/>
            <pc:sldMk cId="14477672" sldId="13051"/>
            <ac:picMk id="2050" creationId="{97BE1B6E-AA74-45B9-3B08-48DC32B5D339}"/>
          </ac:picMkLst>
        </pc:picChg>
      </pc:sldChg>
      <pc:sldChg chg="addSp modSp new mod">
        <pc:chgData name="Maarten Smeets" userId="60aeca46-0208-4324-9f17-90b437a8a7fa" providerId="ADAL" clId="{14FCA02E-8C79-4821-9F5C-0D4871276825}" dt="2024-07-05T08:00:11.755" v="1018" actId="1076"/>
        <pc:sldMkLst>
          <pc:docMk/>
          <pc:sldMk cId="1538472674" sldId="13052"/>
        </pc:sldMkLst>
        <pc:spChg chg="mod">
          <ac:chgData name="Maarten Smeets" userId="60aeca46-0208-4324-9f17-90b437a8a7fa" providerId="ADAL" clId="{14FCA02E-8C79-4821-9F5C-0D4871276825}" dt="2024-07-05T07:47:57.095" v="825" actId="20577"/>
          <ac:spMkLst>
            <pc:docMk/>
            <pc:sldMk cId="1538472674" sldId="13052"/>
            <ac:spMk id="3" creationId="{C22C8A7D-F53B-D691-18AB-D655F83F9B94}"/>
          </ac:spMkLst>
        </pc:spChg>
        <pc:spChg chg="mod">
          <ac:chgData name="Maarten Smeets" userId="60aeca46-0208-4324-9f17-90b437a8a7fa" providerId="ADAL" clId="{14FCA02E-8C79-4821-9F5C-0D4871276825}" dt="2024-07-05T08:00:07.146" v="1017" actId="6549"/>
          <ac:spMkLst>
            <pc:docMk/>
            <pc:sldMk cId="1538472674" sldId="13052"/>
            <ac:spMk id="4" creationId="{523A42D7-3619-A9E6-65B3-EE21607B51A4}"/>
          </ac:spMkLst>
        </pc:spChg>
        <pc:picChg chg="add mod">
          <ac:chgData name="Maarten Smeets" userId="60aeca46-0208-4324-9f17-90b437a8a7fa" providerId="ADAL" clId="{14FCA02E-8C79-4821-9F5C-0D4871276825}" dt="2024-07-05T08:00:11.755" v="1018" actId="1076"/>
          <ac:picMkLst>
            <pc:docMk/>
            <pc:sldMk cId="1538472674" sldId="13052"/>
            <ac:picMk id="3074" creationId="{0A2BCF2F-525B-D7B6-41FD-D8D53669B264}"/>
          </ac:picMkLst>
        </pc:picChg>
        <pc:picChg chg="add mod">
          <ac:chgData name="Maarten Smeets" userId="60aeca46-0208-4324-9f17-90b437a8a7fa" providerId="ADAL" clId="{14FCA02E-8C79-4821-9F5C-0D4871276825}" dt="2024-07-05T07:59:54.306" v="1015" actId="1076"/>
          <ac:picMkLst>
            <pc:docMk/>
            <pc:sldMk cId="1538472674" sldId="13052"/>
            <ac:picMk id="3076" creationId="{702428DD-102C-250A-87EB-999FB184D6C3}"/>
          </ac:picMkLst>
        </pc:picChg>
      </pc:sldChg>
      <pc:sldChg chg="addSp modSp new mod">
        <pc:chgData name="Maarten Smeets" userId="60aeca46-0208-4324-9f17-90b437a8a7fa" providerId="ADAL" clId="{14FCA02E-8C79-4821-9F5C-0D4871276825}" dt="2024-07-05T08:53:50.716" v="1503" actId="6549"/>
        <pc:sldMkLst>
          <pc:docMk/>
          <pc:sldMk cId="929346992" sldId="13053"/>
        </pc:sldMkLst>
        <pc:spChg chg="mod">
          <ac:chgData name="Maarten Smeets" userId="60aeca46-0208-4324-9f17-90b437a8a7fa" providerId="ADAL" clId="{14FCA02E-8C79-4821-9F5C-0D4871276825}" dt="2024-07-05T08:53:50.716" v="1503" actId="6549"/>
          <ac:spMkLst>
            <pc:docMk/>
            <pc:sldMk cId="929346992" sldId="13053"/>
            <ac:spMk id="3" creationId="{92C581E6-DFDF-7BFC-DE82-ADEE301D756D}"/>
          </ac:spMkLst>
        </pc:spChg>
        <pc:spChg chg="mod">
          <ac:chgData name="Maarten Smeets" userId="60aeca46-0208-4324-9f17-90b437a8a7fa" providerId="ADAL" clId="{14FCA02E-8C79-4821-9F5C-0D4871276825}" dt="2024-07-05T08:21:16.655" v="1141" actId="14100"/>
          <ac:spMkLst>
            <pc:docMk/>
            <pc:sldMk cId="929346992" sldId="13053"/>
            <ac:spMk id="4" creationId="{4790B951-9C89-CC39-B73B-AA4DDB3CF6D7}"/>
          </ac:spMkLst>
        </pc:spChg>
        <pc:picChg chg="add mod">
          <ac:chgData name="Maarten Smeets" userId="60aeca46-0208-4324-9f17-90b437a8a7fa" providerId="ADAL" clId="{14FCA02E-8C79-4821-9F5C-0D4871276825}" dt="2024-07-05T07:58:40.012" v="993" actId="1076"/>
          <ac:picMkLst>
            <pc:docMk/>
            <pc:sldMk cId="929346992" sldId="13053"/>
            <ac:picMk id="4098" creationId="{2E13FF36-53F5-1B97-6889-C62738DD6E6A}"/>
          </ac:picMkLst>
        </pc:picChg>
        <pc:picChg chg="add mod">
          <ac:chgData name="Maarten Smeets" userId="60aeca46-0208-4324-9f17-90b437a8a7fa" providerId="ADAL" clId="{14FCA02E-8C79-4821-9F5C-0D4871276825}" dt="2024-07-05T08:22:46.259" v="1145" actId="1076"/>
          <ac:picMkLst>
            <pc:docMk/>
            <pc:sldMk cId="929346992" sldId="13053"/>
            <ac:picMk id="4100" creationId="{61281B07-E7A4-6B68-33CB-2AAECC1AAB72}"/>
          </ac:picMkLst>
        </pc:picChg>
        <pc:picChg chg="add mod">
          <ac:chgData name="Maarten Smeets" userId="60aeca46-0208-4324-9f17-90b437a8a7fa" providerId="ADAL" clId="{14FCA02E-8C79-4821-9F5C-0D4871276825}" dt="2024-07-05T08:22:53.555" v="1148" actId="1076"/>
          <ac:picMkLst>
            <pc:docMk/>
            <pc:sldMk cId="929346992" sldId="13053"/>
            <ac:picMk id="4102" creationId="{8A50A8B1-3BED-1187-61F4-4368FBCA0174}"/>
          </ac:picMkLst>
        </pc:picChg>
      </pc:sldChg>
      <pc:sldChg chg="addSp delSp modSp new mod">
        <pc:chgData name="Maarten Smeets" userId="60aeca46-0208-4324-9f17-90b437a8a7fa" providerId="ADAL" clId="{14FCA02E-8C79-4821-9F5C-0D4871276825}" dt="2024-07-05T08:14:52.559" v="1096" actId="6549"/>
        <pc:sldMkLst>
          <pc:docMk/>
          <pc:sldMk cId="1913570840" sldId="13054"/>
        </pc:sldMkLst>
        <pc:spChg chg="mod">
          <ac:chgData name="Maarten Smeets" userId="60aeca46-0208-4324-9f17-90b437a8a7fa" providerId="ADAL" clId="{14FCA02E-8C79-4821-9F5C-0D4871276825}" dt="2024-07-05T08:00:58.599" v="1038" actId="20577"/>
          <ac:spMkLst>
            <pc:docMk/>
            <pc:sldMk cId="1913570840" sldId="13054"/>
            <ac:spMk id="3" creationId="{F46DD86D-A993-FB30-E6CE-6670923035B0}"/>
          </ac:spMkLst>
        </pc:spChg>
        <pc:spChg chg="del">
          <ac:chgData name="Maarten Smeets" userId="60aeca46-0208-4324-9f17-90b437a8a7fa" providerId="ADAL" clId="{14FCA02E-8C79-4821-9F5C-0D4871276825}" dt="2024-07-05T08:01:22.376" v="1039" actId="478"/>
          <ac:spMkLst>
            <pc:docMk/>
            <pc:sldMk cId="1913570840" sldId="13054"/>
            <ac:spMk id="4" creationId="{9C3E82AE-F5CB-D0AD-7E75-E6E662A3EC84}"/>
          </ac:spMkLst>
        </pc:spChg>
        <pc:spChg chg="add del mod">
          <ac:chgData name="Maarten Smeets" userId="60aeca46-0208-4324-9f17-90b437a8a7fa" providerId="ADAL" clId="{14FCA02E-8C79-4821-9F5C-0D4871276825}" dt="2024-07-05T08:10:19.594" v="1060" actId="478"/>
          <ac:spMkLst>
            <pc:docMk/>
            <pc:sldMk cId="1913570840" sldId="13054"/>
            <ac:spMk id="7" creationId="{6FE60085-30EF-DE22-46C9-B9ECBDCD8B27}"/>
          </ac:spMkLst>
        </pc:spChg>
        <pc:spChg chg="add mod">
          <ac:chgData name="Maarten Smeets" userId="60aeca46-0208-4324-9f17-90b437a8a7fa" providerId="ADAL" clId="{14FCA02E-8C79-4821-9F5C-0D4871276825}" dt="2024-07-05T08:10:16.221" v="1059" actId="14100"/>
          <ac:spMkLst>
            <pc:docMk/>
            <pc:sldMk cId="1913570840" sldId="13054"/>
            <ac:spMk id="8" creationId="{541BE436-0470-8CD3-DD58-3389CC4513CF}"/>
          </ac:spMkLst>
        </pc:spChg>
        <pc:spChg chg="add mod">
          <ac:chgData name="Maarten Smeets" userId="60aeca46-0208-4324-9f17-90b437a8a7fa" providerId="ADAL" clId="{14FCA02E-8C79-4821-9F5C-0D4871276825}" dt="2024-07-05T08:10:31.318" v="1064" actId="14100"/>
          <ac:spMkLst>
            <pc:docMk/>
            <pc:sldMk cId="1913570840" sldId="13054"/>
            <ac:spMk id="9" creationId="{F9010C15-5917-2367-E6C8-9CB31E462B02}"/>
          </ac:spMkLst>
        </pc:spChg>
        <pc:spChg chg="add">
          <ac:chgData name="Maarten Smeets" userId="60aeca46-0208-4324-9f17-90b437a8a7fa" providerId="ADAL" clId="{14FCA02E-8C79-4821-9F5C-0D4871276825}" dt="2024-07-05T08:10:24.002" v="1062"/>
          <ac:spMkLst>
            <pc:docMk/>
            <pc:sldMk cId="1913570840" sldId="13054"/>
            <ac:spMk id="10" creationId="{AB8C868B-83FE-1769-870B-875BC2638E6E}"/>
          </ac:spMkLst>
        </pc:spChg>
        <pc:spChg chg="add mod">
          <ac:chgData name="Maarten Smeets" userId="60aeca46-0208-4324-9f17-90b437a8a7fa" providerId="ADAL" clId="{14FCA02E-8C79-4821-9F5C-0D4871276825}" dt="2024-07-05T08:14:52.559" v="1096" actId="6549"/>
          <ac:spMkLst>
            <pc:docMk/>
            <pc:sldMk cId="1913570840" sldId="13054"/>
            <ac:spMk id="11" creationId="{24ED5CA9-86AE-172D-C7CD-990714A923E3}"/>
          </ac:spMkLst>
        </pc:spChg>
        <pc:spChg chg="add mod">
          <ac:chgData name="Maarten Smeets" userId="60aeca46-0208-4324-9f17-90b437a8a7fa" providerId="ADAL" clId="{14FCA02E-8C79-4821-9F5C-0D4871276825}" dt="2024-07-05T08:14:16.090" v="1092" actId="1076"/>
          <ac:spMkLst>
            <pc:docMk/>
            <pc:sldMk cId="1913570840" sldId="13054"/>
            <ac:spMk id="12" creationId="{8C00220D-7ED5-595C-1E0C-F7C314AAFE9A}"/>
          </ac:spMkLst>
        </pc:spChg>
        <pc:picChg chg="add mod">
          <ac:chgData name="Maarten Smeets" userId="60aeca46-0208-4324-9f17-90b437a8a7fa" providerId="ADAL" clId="{14FCA02E-8C79-4821-9F5C-0D4871276825}" dt="2024-07-05T08:14:24.124" v="1093" actId="1076"/>
          <ac:picMkLst>
            <pc:docMk/>
            <pc:sldMk cId="1913570840" sldId="13054"/>
            <ac:picMk id="5122" creationId="{C4FAD83C-3E7C-6A90-C14F-164A5216EC1F}"/>
          </ac:picMkLst>
        </pc:picChg>
        <pc:picChg chg="add mod">
          <ac:chgData name="Maarten Smeets" userId="60aeca46-0208-4324-9f17-90b437a8a7fa" providerId="ADAL" clId="{14FCA02E-8C79-4821-9F5C-0D4871276825}" dt="2024-07-05T08:14:27.384" v="1094" actId="1076"/>
          <ac:picMkLst>
            <pc:docMk/>
            <pc:sldMk cId="1913570840" sldId="13054"/>
            <ac:picMk id="5124" creationId="{5FE2E0D9-646B-501C-4A24-6E001EA220A3}"/>
          </ac:picMkLst>
        </pc:picChg>
      </pc:sldChg>
      <pc:sldChg chg="addSp delSp modSp new mod">
        <pc:chgData name="Maarten Smeets" userId="60aeca46-0208-4324-9f17-90b437a8a7fa" providerId="ADAL" clId="{14FCA02E-8C79-4821-9F5C-0D4871276825}" dt="2024-07-05T08:46:52.114" v="1501" actId="1036"/>
        <pc:sldMkLst>
          <pc:docMk/>
          <pc:sldMk cId="2533874648" sldId="13055"/>
        </pc:sldMkLst>
        <pc:spChg chg="mod">
          <ac:chgData name="Maarten Smeets" userId="60aeca46-0208-4324-9f17-90b437a8a7fa" providerId="ADAL" clId="{14FCA02E-8C79-4821-9F5C-0D4871276825}" dt="2024-07-05T08:28:37.779" v="1195" actId="20577"/>
          <ac:spMkLst>
            <pc:docMk/>
            <pc:sldMk cId="2533874648" sldId="13055"/>
            <ac:spMk id="3" creationId="{B12F7EB1-0F6E-290A-A228-21F2CDB72474}"/>
          </ac:spMkLst>
        </pc:spChg>
        <pc:spChg chg="mod">
          <ac:chgData name="Maarten Smeets" userId="60aeca46-0208-4324-9f17-90b437a8a7fa" providerId="ADAL" clId="{14FCA02E-8C79-4821-9F5C-0D4871276825}" dt="2024-07-05T08:46:33.099" v="1486" actId="14100"/>
          <ac:spMkLst>
            <pc:docMk/>
            <pc:sldMk cId="2533874648" sldId="13055"/>
            <ac:spMk id="4" creationId="{33B29FF6-4FEA-839E-C2AA-B092FE433F92}"/>
          </ac:spMkLst>
        </pc:spChg>
        <pc:spChg chg="del mod">
          <ac:chgData name="Maarten Smeets" userId="60aeca46-0208-4324-9f17-90b437a8a7fa" providerId="ADAL" clId="{14FCA02E-8C79-4821-9F5C-0D4871276825}" dt="2024-07-05T08:46:47.124" v="1499" actId="478"/>
          <ac:spMkLst>
            <pc:docMk/>
            <pc:sldMk cId="2533874648" sldId="13055"/>
            <ac:spMk id="5" creationId="{6DF90720-EF63-4991-C2A5-B6D3619EE80F}"/>
          </ac:spMkLst>
        </pc:spChg>
        <pc:spChg chg="add mod">
          <ac:chgData name="Maarten Smeets" userId="60aeca46-0208-4324-9f17-90b437a8a7fa" providerId="ADAL" clId="{14FCA02E-8C79-4821-9F5C-0D4871276825}" dt="2024-07-05T08:46:42.067" v="1498" actId="1037"/>
          <ac:spMkLst>
            <pc:docMk/>
            <pc:sldMk cId="2533874648" sldId="13055"/>
            <ac:spMk id="9" creationId="{22EF6DAE-F2C5-3E3C-97B8-1C2D25359BE4}"/>
          </ac:spMkLst>
        </pc:spChg>
        <pc:picChg chg="add mod">
          <ac:chgData name="Maarten Smeets" userId="60aeca46-0208-4324-9f17-90b437a8a7fa" providerId="ADAL" clId="{14FCA02E-8C79-4821-9F5C-0D4871276825}" dt="2024-07-05T08:46:52.114" v="1501" actId="1036"/>
          <ac:picMkLst>
            <pc:docMk/>
            <pc:sldMk cId="2533874648" sldId="13055"/>
            <ac:picMk id="8" creationId="{E070BBEB-0A2A-46D8-28C2-268214F3EAFC}"/>
          </ac:picMkLst>
        </pc:picChg>
        <pc:picChg chg="add mod">
          <ac:chgData name="Maarten Smeets" userId="60aeca46-0208-4324-9f17-90b437a8a7fa" providerId="ADAL" clId="{14FCA02E-8C79-4821-9F5C-0D4871276825}" dt="2024-07-05T08:46:42.067" v="1498" actId="1037"/>
          <ac:picMkLst>
            <pc:docMk/>
            <pc:sldMk cId="2533874648" sldId="13055"/>
            <ac:picMk id="6146" creationId="{450F88A6-31DF-31BB-A677-229749B972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11-7-2024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36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517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55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621144" y="2832154"/>
            <a:ext cx="6152088" cy="1203892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4009638" y="3152280"/>
            <a:ext cx="5338204" cy="56342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4172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310525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933142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761250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589358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417249" y="1"/>
            <a:ext cx="172108" cy="6858000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277361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449253" y="1"/>
            <a:ext cx="171892" cy="6858000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310525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933142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761250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589358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417249" y="-2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277361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449253" y="-2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310525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933142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761250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589358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417249" y="4025845"/>
            <a:ext cx="172108" cy="283215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277361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449253" y="4025845"/>
            <a:ext cx="171892" cy="283215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4448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Logo animation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77EE73E-3630-4F5F-9CCF-6AA878CD6B36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0" y="0"/>
            <a:ext cx="12192000" cy="6622288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0" bIns="1224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and click on ‘Insert’.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76139C-1DF2-4C76-8072-21A2C1D3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Image</a:t>
            </a:r>
          </a:p>
        </p:txBody>
      </p:sp>
      <p:grpSp>
        <p:nvGrpSpPr>
          <p:cNvPr id="90" name="INSTRUCTION">
            <a:extLst>
              <a:ext uri="{FF2B5EF4-FFF2-40B4-BE49-F238E27FC236}">
                <a16:creationId xmlns:a16="http://schemas.microsoft.com/office/drawing/2014/main" id="{88EE0909-50E7-4F18-87DD-C50DBCC873A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5866BC2-FC27-4722-AAA4-C0208D8FA7D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54A7A516-65BF-4C14-AB9E-30518D28EE8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1E38E90B-35D3-40E0-B32D-6609E47E6EB3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‘Slidebuilder’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nl-NL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DAA2A457-015D-4A74-9834-A233A347E622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AB84787D-9033-4EE1-A062-15AE6D4D5027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Ovaal 95">
              <a:extLst>
                <a:ext uri="{FF2B5EF4-FFF2-40B4-BE49-F238E27FC236}">
                  <a16:creationId xmlns:a16="http://schemas.microsoft.com/office/drawing/2014/main" id="{78CDBA8E-E5C6-41F5-90AA-AB40F00697F8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5A9E0A74-A190-4FB8-9EB2-55F949163E98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5E157CF5-2668-4CCB-946C-EA8AB1D00EA7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AAF4236A-5B7D-4F4F-87BE-054D16CB81CC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C41D2486-6875-495D-814C-AC2639B5C31E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Rechthoek 138">
                <a:extLst>
                  <a:ext uri="{FF2B5EF4-FFF2-40B4-BE49-F238E27FC236}">
                    <a16:creationId xmlns:a16="http://schemas.microsoft.com/office/drawing/2014/main" id="{5D61B0ED-6118-40EF-A27B-C3A285931603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" name="Groep 139">
                <a:extLst>
                  <a:ext uri="{FF2B5EF4-FFF2-40B4-BE49-F238E27FC236}">
                    <a16:creationId xmlns:a16="http://schemas.microsoft.com/office/drawing/2014/main" id="{0257FB5B-E3E1-49D0-8625-D24DBDF5AD13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53" name="Rechthoek: afgeronde hoeken 152">
                  <a:extLst>
                    <a:ext uri="{FF2B5EF4-FFF2-40B4-BE49-F238E27FC236}">
                      <a16:creationId xmlns:a16="http://schemas.microsoft.com/office/drawing/2014/main" id="{66F1B7BF-B589-4956-B969-E2E43E6DD100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4" name="Rechthoek 153">
                  <a:extLst>
                    <a:ext uri="{FF2B5EF4-FFF2-40B4-BE49-F238E27FC236}">
                      <a16:creationId xmlns:a16="http://schemas.microsoft.com/office/drawing/2014/main" id="{606675B1-C1BD-4923-A4CF-1852C38C576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8C2782D7-76DE-4721-BE8D-7D170708239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25C3593D-E7B5-4981-BC88-308F282EC293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156">
                  <a:extLst>
                    <a:ext uri="{FF2B5EF4-FFF2-40B4-BE49-F238E27FC236}">
                      <a16:creationId xmlns:a16="http://schemas.microsoft.com/office/drawing/2014/main" id="{AB45530A-6FD8-4444-AE5D-7A96BE854F3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7626FDED-181C-4D33-A636-79B5A178BB26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1" name="Groep 140">
                <a:extLst>
                  <a:ext uri="{FF2B5EF4-FFF2-40B4-BE49-F238E27FC236}">
                    <a16:creationId xmlns:a16="http://schemas.microsoft.com/office/drawing/2014/main" id="{AEC908CA-E6EB-466B-9D70-7DF3925261CF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45" name="Groep 144">
                  <a:extLst>
                    <a:ext uri="{FF2B5EF4-FFF2-40B4-BE49-F238E27FC236}">
                      <a16:creationId xmlns:a16="http://schemas.microsoft.com/office/drawing/2014/main" id="{50513868-3D18-4C83-9EBF-58666C8683F2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7" name="Rechthoek: afgeronde hoeken 146">
                    <a:extLst>
                      <a:ext uri="{FF2B5EF4-FFF2-40B4-BE49-F238E27FC236}">
                        <a16:creationId xmlns:a16="http://schemas.microsoft.com/office/drawing/2014/main" id="{AFB3000F-D6BB-4ACB-90CF-DF9D141994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8" name="Rechthoek 147">
                    <a:extLst>
                      <a:ext uri="{FF2B5EF4-FFF2-40B4-BE49-F238E27FC236}">
                        <a16:creationId xmlns:a16="http://schemas.microsoft.com/office/drawing/2014/main" id="{01969910-DAA5-43E6-99B9-42595A8BF9B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9" name="Rechthoek 148">
                    <a:extLst>
                      <a:ext uri="{FF2B5EF4-FFF2-40B4-BE49-F238E27FC236}">
                        <a16:creationId xmlns:a16="http://schemas.microsoft.com/office/drawing/2014/main" id="{74C0765E-B8C9-4029-94CA-9C279708E5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hthoek 149">
                    <a:extLst>
                      <a:ext uri="{FF2B5EF4-FFF2-40B4-BE49-F238E27FC236}">
                        <a16:creationId xmlns:a16="http://schemas.microsoft.com/office/drawing/2014/main" id="{6C94F9A7-87B6-4A9C-94EE-14A1E88AFA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1" name="Rechthoek 150">
                    <a:extLst>
                      <a:ext uri="{FF2B5EF4-FFF2-40B4-BE49-F238E27FC236}">
                        <a16:creationId xmlns:a16="http://schemas.microsoft.com/office/drawing/2014/main" id="{BD8B6B14-0676-48CE-A4AF-791F59F012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02F594AC-2289-4157-A1F3-426143C31E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46" name="Boog 145">
                  <a:extLst>
                    <a:ext uri="{FF2B5EF4-FFF2-40B4-BE49-F238E27FC236}">
                      <a16:creationId xmlns:a16="http://schemas.microsoft.com/office/drawing/2014/main" id="{D74D155B-44D3-424B-AE07-DA2C0B4397C3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37590DEA-F598-4BE0-8A77-9E461FD9DF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43" name="Tekstvak 142">
                <a:extLst>
                  <a:ext uri="{FF2B5EF4-FFF2-40B4-BE49-F238E27FC236}">
                    <a16:creationId xmlns:a16="http://schemas.microsoft.com/office/drawing/2014/main" id="{A4ACFAC0-37A4-4570-BB64-3A2088641DBC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44" name="Vrije vorm: vorm 143">
                <a:extLst>
                  <a:ext uri="{FF2B5EF4-FFF2-40B4-BE49-F238E27FC236}">
                    <a16:creationId xmlns:a16="http://schemas.microsoft.com/office/drawing/2014/main" id="{FAA136C1-A2DE-4DA5-91D0-25339F0586E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E4E838D-3527-4E64-8686-75ECB27DACDD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79A94662-9C8D-4AD1-9C3D-AC7ED879373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9" name="ICOON_info">
                <a:extLst>
                  <a:ext uri="{FF2B5EF4-FFF2-40B4-BE49-F238E27FC236}">
                    <a16:creationId xmlns:a16="http://schemas.microsoft.com/office/drawing/2014/main" id="{81918E55-7F8A-4A83-BF65-D644DC4CBE8D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36" name="Ovaal 135">
                  <a:extLst>
                    <a:ext uri="{FF2B5EF4-FFF2-40B4-BE49-F238E27FC236}">
                      <a16:creationId xmlns:a16="http://schemas.microsoft.com/office/drawing/2014/main" id="{FDCAEE98-8027-4331-AD9A-42B2AE95DB7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Graphic 163" descr="Informatie">
                  <a:extLst>
                    <a:ext uri="{FF2B5EF4-FFF2-40B4-BE49-F238E27FC236}">
                      <a16:creationId xmlns:a16="http://schemas.microsoft.com/office/drawing/2014/main" id="{AF10878A-2465-48EC-8A42-3A1BB38A7934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0" name="Groep 129">
                <a:extLst>
                  <a:ext uri="{FF2B5EF4-FFF2-40B4-BE49-F238E27FC236}">
                    <a16:creationId xmlns:a16="http://schemas.microsoft.com/office/drawing/2014/main" id="{40C22418-91BD-4E5A-BA60-2D95A886532A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31" name="Inspireren">
                  <a:extLst>
                    <a:ext uri="{FF2B5EF4-FFF2-40B4-BE49-F238E27FC236}">
                      <a16:creationId xmlns:a16="http://schemas.microsoft.com/office/drawing/2014/main" id="{C4C528AB-65A0-4CB3-B73D-76D1B7F8A20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33" name="Freeform 12">
                    <a:extLst>
                      <a:ext uri="{FF2B5EF4-FFF2-40B4-BE49-F238E27FC236}">
                        <a16:creationId xmlns:a16="http://schemas.microsoft.com/office/drawing/2014/main" id="{56F90267-BC3B-4622-B950-D7850E5AA4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34" name="Freeform 13">
                    <a:extLst>
                      <a:ext uri="{FF2B5EF4-FFF2-40B4-BE49-F238E27FC236}">
                        <a16:creationId xmlns:a16="http://schemas.microsoft.com/office/drawing/2014/main" id="{8D8CF811-FB49-4978-9C8B-927959152F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35" name="Freeform 14">
                    <a:extLst>
                      <a:ext uri="{FF2B5EF4-FFF2-40B4-BE49-F238E27FC236}">
                        <a16:creationId xmlns:a16="http://schemas.microsoft.com/office/drawing/2014/main" id="{FB04C9F7-CAAA-4CD5-8A84-A984E1062A2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32" name="Tekstvak 131">
                  <a:extLst>
                    <a:ext uri="{FF2B5EF4-FFF2-40B4-BE49-F238E27FC236}">
                      <a16:creationId xmlns:a16="http://schemas.microsoft.com/office/drawing/2014/main" id="{8E63F3BB-42C7-4A6F-9491-23184A9BD4E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01" name="Groep 100">
              <a:extLst>
                <a:ext uri="{FF2B5EF4-FFF2-40B4-BE49-F238E27FC236}">
                  <a16:creationId xmlns:a16="http://schemas.microsoft.com/office/drawing/2014/main" id="{E0B906CB-724C-4405-8C15-069690878F7E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C92A2EBB-9EBA-4D7F-9261-25D1A691423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86359B9A-B256-4B18-8570-34C66836130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59B2E50A-FB91-4662-823B-9F3DD483D5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68B24974-2C24-4B29-BCF1-0F68B160490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472F7DFD-E9CE-4CF7-8E22-EB33C3121DE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21DEEEC0-6944-4E03-92AB-F7F2AB209C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79845D3F-06F6-41BA-BFA9-C2980ED7511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BB72CA9F-1538-4A81-9FC4-D299ABFC65A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DEAEB5A9-C990-47CD-868F-D5C1BBD7E4B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9B1AC3AB-F1DE-488B-B70C-F2012AF1522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E4D04426-1D24-452E-8045-5C5694B2151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37719134-F800-4907-BC24-2A9FA822071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79151697-CBE4-43FD-BF69-64DB6CAA4F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A006B95E-CB51-415B-BB3E-3D34A3B3516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843E4F4-C0EB-42BA-9F04-04EA979FD4B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ED6EB49E-472F-4F6C-ACF0-29253E285E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92DF4179-8830-43BA-BC92-B599D8F4872E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EBE98B72-26D5-4102-BA14-99B1647F834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0B7EA10C-F452-4316-AB51-0FBF4515B30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C603A1CA-41E8-42DB-BC82-23F32433CC65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4F45FB2-ECB9-4FDD-91D6-75CCC095A3A9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8" name="Vrije vorm: vorm 107">
                  <a:extLst>
                    <a:ext uri="{FF2B5EF4-FFF2-40B4-BE49-F238E27FC236}">
                      <a16:creationId xmlns:a16="http://schemas.microsoft.com/office/drawing/2014/main" id="{C4D035D8-37E9-47C1-9311-F70DC37E849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nl-NL" sz="7200" noProof="0">
                    <a:solidFill>
                      <a:srgbClr val="211F26"/>
                    </a:solidFill>
                    <a:latin typeface="Segoe UI Light"/>
                  </a:endParaRPr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387DD49D-D302-4E0D-9028-64A919E78CB0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10" name="Vrije vorm: vorm 109">
                    <a:extLst>
                      <a:ext uri="{FF2B5EF4-FFF2-40B4-BE49-F238E27FC236}">
                        <a16:creationId xmlns:a16="http://schemas.microsoft.com/office/drawing/2014/main" id="{CC613F63-5EAB-46DB-8009-60AED2C12CBA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nl-NL" sz="7200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11" name="Vrije vorm: vorm 110">
                    <a:extLst>
                      <a:ext uri="{FF2B5EF4-FFF2-40B4-BE49-F238E27FC236}">
                        <a16:creationId xmlns:a16="http://schemas.microsoft.com/office/drawing/2014/main" id="{F5D4AC2B-B335-4043-8902-21C9D96D471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nl-NL" sz="7200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</p:grpSp>
          </p:grpSp>
          <p:sp>
            <p:nvSpPr>
              <p:cNvPr id="107" name="Tekstvak 106">
                <a:extLst>
                  <a:ext uri="{FF2B5EF4-FFF2-40B4-BE49-F238E27FC236}">
                    <a16:creationId xmlns:a16="http://schemas.microsoft.com/office/drawing/2014/main" id="{388077D6-F72B-4CC8-939F-C1585AFD833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159" name="INSTRUCTION">
            <a:extLst>
              <a:ext uri="{FF2B5EF4-FFF2-40B4-BE49-F238E27FC236}">
                <a16:creationId xmlns:a16="http://schemas.microsoft.com/office/drawing/2014/main" id="{7616FABA-098F-48CE-8EDA-53D7CDD2558D}"/>
              </a:ext>
            </a:extLst>
          </p:cNvPr>
          <p:cNvGrpSpPr/>
          <p:nvPr userDrawn="1"/>
        </p:nvGrpSpPr>
        <p:grpSpPr>
          <a:xfrm>
            <a:off x="12385948" y="2860"/>
            <a:ext cx="3693114" cy="6594665"/>
            <a:chOff x="-3786165" y="0"/>
            <a:chExt cx="3693114" cy="6594665"/>
          </a:xfrm>
        </p:grpSpPr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60AEA7D5-F076-4F97-9128-BC71A1D5919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8ED170DF-FCDD-4DD7-B9AB-34B5E9CC457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4B71AB2B-958A-4104-A068-C60F0CA1F21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D72A5A23-96F2-49F7-9E41-E8B899257A5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D7552566-F18D-4A3D-AAAD-602E59AAD89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B1034553-8875-431C-AAC7-F1B8CFEFB69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2EB2BF96-31AC-4C7D-B3C4-3D2CD9AA681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hthoek: afgeronde hoeken 219">
                <a:extLst>
                  <a:ext uri="{FF2B5EF4-FFF2-40B4-BE49-F238E27FC236}">
                    <a16:creationId xmlns:a16="http://schemas.microsoft.com/office/drawing/2014/main" id="{53BB7E04-6651-4A85-8693-B485323E3B4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24E9240D-D659-4B30-8E41-D233361EE93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D9B81B07-F160-496B-BF10-8C76AF730704}"/>
                  </a:ext>
                </a:extLst>
              </p:cNvPr>
              <p:cNvCxnSpPr>
                <a:cxnSpLocks/>
                <a:stCxn id="22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C361BC1E-1404-4A1B-AB61-ADF2F2C4A19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823854AB-867D-4244-BD11-27BA1C74BB9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BD64C8A7-5936-43D8-81EA-CBF1A7E9F6F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EFC26DD6-C0DB-4AAB-8C41-2F908B5759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D167A557-3093-46CE-A153-74CDC83629C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6" name="Gelijkbenige driehoek 215">
                <a:extLst>
                  <a:ext uri="{FF2B5EF4-FFF2-40B4-BE49-F238E27FC236}">
                    <a16:creationId xmlns:a16="http://schemas.microsoft.com/office/drawing/2014/main" id="{1050574F-D9CE-4F05-A59F-B0008308BD9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CF16FAF1-5827-4BD9-A205-BCED3C7B77F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9F8018F5-10FE-40F0-9567-3EEA3DDF4592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9DAE4EA-567C-42F2-8FE5-6A10215A274F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F6FE77B-D96C-4EE4-BDEE-0F08E0F2AD0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656648EB-19DC-4D50-A498-F7E3ED8BF1D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8" name="Groep 207">
                    <a:extLst>
                      <a:ext uri="{FF2B5EF4-FFF2-40B4-BE49-F238E27FC236}">
                        <a16:creationId xmlns:a16="http://schemas.microsoft.com/office/drawing/2014/main" id="{58AEDFFD-3C16-4F51-A4C4-BF915E18C7F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1" name="Rechthoek 210">
                      <a:extLst>
                        <a:ext uri="{FF2B5EF4-FFF2-40B4-BE49-F238E27FC236}">
                          <a16:creationId xmlns:a16="http://schemas.microsoft.com/office/drawing/2014/main" id="{EDE06866-6D6E-4ABE-9AA5-D3B9909334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E4653317-71F6-4C08-A094-F2D4FA1B939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3" name="Ovaal 212">
                      <a:extLst>
                        <a:ext uri="{FF2B5EF4-FFF2-40B4-BE49-F238E27FC236}">
                          <a16:creationId xmlns:a16="http://schemas.microsoft.com/office/drawing/2014/main" id="{89043196-BAA6-4584-90D8-4905D7A9452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9" name="Afbeelding 208">
                    <a:extLst>
                      <a:ext uri="{FF2B5EF4-FFF2-40B4-BE49-F238E27FC236}">
                        <a16:creationId xmlns:a16="http://schemas.microsoft.com/office/drawing/2014/main" id="{069920B5-C0D4-40A4-892B-078F253A5EA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Afbeelding 209">
                    <a:extLst>
                      <a:ext uri="{FF2B5EF4-FFF2-40B4-BE49-F238E27FC236}">
                        <a16:creationId xmlns:a16="http://schemas.microsoft.com/office/drawing/2014/main" id="{DD30A4D2-3A04-4760-B115-7C605170AB8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328DFF07-B243-4B20-AA6B-85C7204BC48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ADF27E6A-FE11-4550-9983-113E49AF46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7D00BD92-2104-4506-8DA3-D781CC87857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6F61F208-F610-4A8F-A3BF-31FD2748A9F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203">
                    <a:extLst>
                      <a:ext uri="{FF2B5EF4-FFF2-40B4-BE49-F238E27FC236}">
                        <a16:creationId xmlns:a16="http://schemas.microsoft.com/office/drawing/2014/main" id="{33344005-3DA3-47FA-8687-49E65E22F7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204">
                    <a:extLst>
                      <a:ext uri="{FF2B5EF4-FFF2-40B4-BE49-F238E27FC236}">
                        <a16:creationId xmlns:a16="http://schemas.microsoft.com/office/drawing/2014/main" id="{715F3A70-B9CD-4ECD-92DA-A0B6FA068C1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A44301BF-937F-4420-A763-D6D4AFF43CF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00" name="Gelijkbenige driehoek 199">
                <a:extLst>
                  <a:ext uri="{FF2B5EF4-FFF2-40B4-BE49-F238E27FC236}">
                    <a16:creationId xmlns:a16="http://schemas.microsoft.com/office/drawing/2014/main" id="{E43997CE-83CD-4776-8AC2-29FC53EF37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3480BE81-0C26-47EB-9703-A61CB82DEC38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B2AAA056-9DBC-47CE-906C-7EC00DE378C5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AC7C591D-B72C-4D06-AD94-0EBC8D5531CA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1F48ED40-9FDD-4925-804B-6C87F2922901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hthoek 183">
                <a:extLst>
                  <a:ext uri="{FF2B5EF4-FFF2-40B4-BE49-F238E27FC236}">
                    <a16:creationId xmlns:a16="http://schemas.microsoft.com/office/drawing/2014/main" id="{150CC1B3-83DE-46F3-BDE8-CCA779A64200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Tekstvak 184">
                <a:extLst>
                  <a:ext uri="{FF2B5EF4-FFF2-40B4-BE49-F238E27FC236}">
                    <a16:creationId xmlns:a16="http://schemas.microsoft.com/office/drawing/2014/main" id="{78307656-8CB9-4100-B114-3B331D44EF2B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86" name="Tekstvak 185">
                <a:extLst>
                  <a:ext uri="{FF2B5EF4-FFF2-40B4-BE49-F238E27FC236}">
                    <a16:creationId xmlns:a16="http://schemas.microsoft.com/office/drawing/2014/main" id="{4A8C0D4E-930D-4A13-BC43-292A9F6EA2C2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87" name="Vrije vorm: vorm 186">
                <a:extLst>
                  <a:ext uri="{FF2B5EF4-FFF2-40B4-BE49-F238E27FC236}">
                    <a16:creationId xmlns:a16="http://schemas.microsoft.com/office/drawing/2014/main" id="{3DDDFEB4-E04C-42E5-A2B2-1700FAF87D98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BD64E13A-B6BC-43F1-860C-584129D62EA8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94" name="Rechthoek 193">
                  <a:extLst>
                    <a:ext uri="{FF2B5EF4-FFF2-40B4-BE49-F238E27FC236}">
                      <a16:creationId xmlns:a16="http://schemas.microsoft.com/office/drawing/2014/main" id="{82501AC6-AA7F-419E-9C67-DD03E758271E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5" name="Rechthoek 47">
                  <a:extLst>
                    <a:ext uri="{FF2B5EF4-FFF2-40B4-BE49-F238E27FC236}">
                      <a16:creationId xmlns:a16="http://schemas.microsoft.com/office/drawing/2014/main" id="{50EEE22B-396B-4CDD-94DF-E12B18CD49E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6" name="Rechthoek 47">
                  <a:extLst>
                    <a:ext uri="{FF2B5EF4-FFF2-40B4-BE49-F238E27FC236}">
                      <a16:creationId xmlns:a16="http://schemas.microsoft.com/office/drawing/2014/main" id="{4FDB78B0-8EB9-4954-A4C6-3236360F617D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7" name="Koorde 196">
                  <a:extLst>
                    <a:ext uri="{FF2B5EF4-FFF2-40B4-BE49-F238E27FC236}">
                      <a16:creationId xmlns:a16="http://schemas.microsoft.com/office/drawing/2014/main" id="{F24D8546-D59A-4262-868B-86325F3172FC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237C7128-D45B-428C-B110-E3D673BAC05E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9EEE5267-0BB3-42A5-98E3-8DEBD630E57C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FCDE1CCF-2FB6-4079-B06A-97BA3EB8B2BC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2" name="Ovaal 191">
                  <a:extLst>
                    <a:ext uri="{FF2B5EF4-FFF2-40B4-BE49-F238E27FC236}">
                      <a16:creationId xmlns:a16="http://schemas.microsoft.com/office/drawing/2014/main" id="{8A643403-83F0-4B57-B5D6-9371BB927E55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3" name="Rechthoek 47">
                  <a:extLst>
                    <a:ext uri="{FF2B5EF4-FFF2-40B4-BE49-F238E27FC236}">
                      <a16:creationId xmlns:a16="http://schemas.microsoft.com/office/drawing/2014/main" id="{AC661C11-5A4A-44CA-9989-8123A42D38DC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0FD04C7C-CBF1-4EA4-866D-4FCED04C7DCE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74" name="ICOON_info">
              <a:extLst>
                <a:ext uri="{FF2B5EF4-FFF2-40B4-BE49-F238E27FC236}">
                  <a16:creationId xmlns:a16="http://schemas.microsoft.com/office/drawing/2014/main" id="{32017AD5-672F-4A93-9DE1-D0B1075B6C6C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81" name="Ovaal 180">
                <a:extLst>
                  <a:ext uri="{FF2B5EF4-FFF2-40B4-BE49-F238E27FC236}">
                    <a16:creationId xmlns:a16="http://schemas.microsoft.com/office/drawing/2014/main" id="{CA9B22C4-73A4-4E5A-8AF9-A64E00F17D7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Graphic 163" descr="Informatie">
                <a:extLst>
                  <a:ext uri="{FF2B5EF4-FFF2-40B4-BE49-F238E27FC236}">
                    <a16:creationId xmlns:a16="http://schemas.microsoft.com/office/drawing/2014/main" id="{42971355-A647-4271-8453-8D71984E97B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D2FF569C-B416-4AEA-8D62-35A2146C7FD8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76" name="Inspireren">
                <a:extLst>
                  <a:ext uri="{FF2B5EF4-FFF2-40B4-BE49-F238E27FC236}">
                    <a16:creationId xmlns:a16="http://schemas.microsoft.com/office/drawing/2014/main" id="{5F329B73-3B65-4DF6-A81E-8F3922B80B1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78" name="Freeform 12">
                  <a:extLst>
                    <a:ext uri="{FF2B5EF4-FFF2-40B4-BE49-F238E27FC236}">
                      <a16:creationId xmlns:a16="http://schemas.microsoft.com/office/drawing/2014/main" id="{A0015552-7717-40B2-BDD6-53CC0CA9B8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79" name="Freeform 13">
                  <a:extLst>
                    <a:ext uri="{FF2B5EF4-FFF2-40B4-BE49-F238E27FC236}">
                      <a16:creationId xmlns:a16="http://schemas.microsoft.com/office/drawing/2014/main" id="{4A66D2F0-97F3-488C-9F75-A1B007144C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0" name="Freeform 14">
                  <a:extLst>
                    <a:ext uri="{FF2B5EF4-FFF2-40B4-BE49-F238E27FC236}">
                      <a16:creationId xmlns:a16="http://schemas.microsoft.com/office/drawing/2014/main" id="{14F16B9D-1052-4D90-89A8-D83F06CF8C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CF7ABB58-813B-48B1-8241-B662E24FCA6E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25F1E0E-48E7-54F9-7075-32EA9DB1B21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6D1D4D96-46DB-418E-C29A-25B921862B26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0466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INSTRUCTION">
            <a:extLst>
              <a:ext uri="{FF2B5EF4-FFF2-40B4-BE49-F238E27FC236}">
                <a16:creationId xmlns:a16="http://schemas.microsoft.com/office/drawing/2014/main" id="{3844BF7C-F9B1-40C1-8F11-2E7D7BADDCE7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B72B9BC4-2525-490D-9685-FB5086F179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342" name="Ovaal 341">
              <a:extLst>
                <a:ext uri="{FF2B5EF4-FFF2-40B4-BE49-F238E27FC236}">
                  <a16:creationId xmlns:a16="http://schemas.microsoft.com/office/drawing/2014/main" id="{E40DF931-B7D8-4CDE-81A1-2DEC6129451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F88EE8D1-EB86-479D-9069-8D58B46F042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44" name="Groep 343">
              <a:extLst>
                <a:ext uri="{FF2B5EF4-FFF2-40B4-BE49-F238E27FC236}">
                  <a16:creationId xmlns:a16="http://schemas.microsoft.com/office/drawing/2014/main" id="{18C10AE4-7F52-4AED-9C60-A80FEACEBE26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398" name="Rechthoek 397">
                <a:extLst>
                  <a:ext uri="{FF2B5EF4-FFF2-40B4-BE49-F238E27FC236}">
                    <a16:creationId xmlns:a16="http://schemas.microsoft.com/office/drawing/2014/main" id="{1F86BE7D-8ED7-4CFD-9B23-E4DBD2F42FF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vaal 398">
                <a:extLst>
                  <a:ext uri="{FF2B5EF4-FFF2-40B4-BE49-F238E27FC236}">
                    <a16:creationId xmlns:a16="http://schemas.microsoft.com/office/drawing/2014/main" id="{9399439C-2CB4-43A8-84E7-B7F249C90F0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Vrije vorm: vorm 399">
                <a:extLst>
                  <a:ext uri="{FF2B5EF4-FFF2-40B4-BE49-F238E27FC236}">
                    <a16:creationId xmlns:a16="http://schemas.microsoft.com/office/drawing/2014/main" id="{B56AC69C-E912-4FD8-9DC2-7C8EB9398B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Rechthoek: afgeronde hoeken 400">
                <a:extLst>
                  <a:ext uri="{FF2B5EF4-FFF2-40B4-BE49-F238E27FC236}">
                    <a16:creationId xmlns:a16="http://schemas.microsoft.com/office/drawing/2014/main" id="{978FDBE7-F27D-4052-81D7-204C70B0B24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02" name="Rechte verbindingslijn 401">
                <a:extLst>
                  <a:ext uri="{FF2B5EF4-FFF2-40B4-BE49-F238E27FC236}">
                    <a16:creationId xmlns:a16="http://schemas.microsoft.com/office/drawing/2014/main" id="{0717F0B5-EF18-4FE8-87C7-8AF57400F6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3" name="Rechte verbindingslijn 402">
                <a:extLst>
                  <a:ext uri="{FF2B5EF4-FFF2-40B4-BE49-F238E27FC236}">
                    <a16:creationId xmlns:a16="http://schemas.microsoft.com/office/drawing/2014/main" id="{B4E5DFE5-62F8-4F53-A3CE-FF02CF35700E}"/>
                  </a:ext>
                </a:extLst>
              </p:cNvPr>
              <p:cNvCxnSpPr>
                <a:cxnSpLocks/>
                <a:stCxn id="40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5" name="Ovaal 344">
              <a:extLst>
                <a:ext uri="{FF2B5EF4-FFF2-40B4-BE49-F238E27FC236}">
                  <a16:creationId xmlns:a16="http://schemas.microsoft.com/office/drawing/2014/main" id="{11790264-9DCC-4847-B6B1-8EA807D58754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46" name="Rechthoek 345">
              <a:extLst>
                <a:ext uri="{FF2B5EF4-FFF2-40B4-BE49-F238E27FC236}">
                  <a16:creationId xmlns:a16="http://schemas.microsoft.com/office/drawing/2014/main" id="{716DAE87-D8B2-463B-9407-F73DE30C7B7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47" name="Groep 346">
              <a:extLst>
                <a:ext uri="{FF2B5EF4-FFF2-40B4-BE49-F238E27FC236}">
                  <a16:creationId xmlns:a16="http://schemas.microsoft.com/office/drawing/2014/main" id="{B1815797-C342-413C-BFB4-49107276C86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395" name="Rechthoek 394">
                <a:extLst>
                  <a:ext uri="{FF2B5EF4-FFF2-40B4-BE49-F238E27FC236}">
                    <a16:creationId xmlns:a16="http://schemas.microsoft.com/office/drawing/2014/main" id="{CD960A2E-1396-4028-824B-B8A1135C104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396" name="Rechte verbindingslijn 395">
                <a:extLst>
                  <a:ext uri="{FF2B5EF4-FFF2-40B4-BE49-F238E27FC236}">
                    <a16:creationId xmlns:a16="http://schemas.microsoft.com/office/drawing/2014/main" id="{C25D169C-CF15-4307-B059-829B707E91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7" name="Gelijkbenige driehoek 396">
                <a:extLst>
                  <a:ext uri="{FF2B5EF4-FFF2-40B4-BE49-F238E27FC236}">
                    <a16:creationId xmlns:a16="http://schemas.microsoft.com/office/drawing/2014/main" id="{69CB9D71-7521-4ACD-A200-5B97A2B1942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96B26574-DD42-4C2B-94CC-F48EEDCD0F0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4A32FA57-8A47-4E8B-9F14-DE5B315D9980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350" name="Groep 349">
              <a:extLst>
                <a:ext uri="{FF2B5EF4-FFF2-40B4-BE49-F238E27FC236}">
                  <a16:creationId xmlns:a16="http://schemas.microsoft.com/office/drawing/2014/main" id="{075F5FB3-8AA0-4A49-8D48-828DF409F7CB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F98FF655-8B20-4A6F-AA33-2E5BAD09772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AD4F1E9B-617B-4708-8D9E-9EB6617D6AF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89" name="Groep 388">
                    <a:extLst>
                      <a:ext uri="{FF2B5EF4-FFF2-40B4-BE49-F238E27FC236}">
                        <a16:creationId xmlns:a16="http://schemas.microsoft.com/office/drawing/2014/main" id="{8A2C4275-5D77-4376-B18F-8C79A1C7AB8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392" name="Rechthoek 391">
                      <a:extLst>
                        <a:ext uri="{FF2B5EF4-FFF2-40B4-BE49-F238E27FC236}">
                          <a16:creationId xmlns:a16="http://schemas.microsoft.com/office/drawing/2014/main" id="{581A2E61-4DEE-4247-B118-B8DF42BD1D9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93" name="Rechthoek 392">
                      <a:extLst>
                        <a:ext uri="{FF2B5EF4-FFF2-40B4-BE49-F238E27FC236}">
                          <a16:creationId xmlns:a16="http://schemas.microsoft.com/office/drawing/2014/main" id="{3F886073-1266-43ED-ABCF-0A8136683D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94" name="Ovaal 393">
                      <a:extLst>
                        <a:ext uri="{FF2B5EF4-FFF2-40B4-BE49-F238E27FC236}">
                          <a16:creationId xmlns:a16="http://schemas.microsoft.com/office/drawing/2014/main" id="{2104744A-19B9-482A-B132-635FA42CDE7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390" name="Afbeelding 389">
                    <a:extLst>
                      <a:ext uri="{FF2B5EF4-FFF2-40B4-BE49-F238E27FC236}">
                        <a16:creationId xmlns:a16="http://schemas.microsoft.com/office/drawing/2014/main" id="{0511A4BA-562A-44C3-A958-DAF6FDB031F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91" name="Afbeelding 390">
                    <a:extLst>
                      <a:ext uri="{FF2B5EF4-FFF2-40B4-BE49-F238E27FC236}">
                        <a16:creationId xmlns:a16="http://schemas.microsoft.com/office/drawing/2014/main" id="{6B335FC4-8C23-4DBE-BD8E-91C77761BD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3" name="Groep 382">
                  <a:extLst>
                    <a:ext uri="{FF2B5EF4-FFF2-40B4-BE49-F238E27FC236}">
                      <a16:creationId xmlns:a16="http://schemas.microsoft.com/office/drawing/2014/main" id="{2E68036F-50F4-4714-9EE5-E04EAA647F0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7" name="Rechthoek 386">
                    <a:extLst>
                      <a:ext uri="{FF2B5EF4-FFF2-40B4-BE49-F238E27FC236}">
                        <a16:creationId xmlns:a16="http://schemas.microsoft.com/office/drawing/2014/main" id="{CCD74FB9-0943-4E62-BE76-D68BA842A9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8" name="Rechthoek 387">
                    <a:extLst>
                      <a:ext uri="{FF2B5EF4-FFF2-40B4-BE49-F238E27FC236}">
                        <a16:creationId xmlns:a16="http://schemas.microsoft.com/office/drawing/2014/main" id="{786AFE41-CA97-49A5-8A62-71CED9FDD34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4" name="Groep 383">
                  <a:extLst>
                    <a:ext uri="{FF2B5EF4-FFF2-40B4-BE49-F238E27FC236}">
                      <a16:creationId xmlns:a16="http://schemas.microsoft.com/office/drawing/2014/main" id="{CB35DF0D-3CA1-48E2-A91D-3058463B4F8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5" name="Rechthoek 384">
                    <a:extLst>
                      <a:ext uri="{FF2B5EF4-FFF2-40B4-BE49-F238E27FC236}">
                        <a16:creationId xmlns:a16="http://schemas.microsoft.com/office/drawing/2014/main" id="{62976FDB-1315-471D-A880-7FD331A4A3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6" name="Rechthoek 385">
                    <a:extLst>
                      <a:ext uri="{FF2B5EF4-FFF2-40B4-BE49-F238E27FC236}">
                        <a16:creationId xmlns:a16="http://schemas.microsoft.com/office/drawing/2014/main" id="{96EE4F1C-76EE-4F31-82CE-4AB8FCE3EE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0" name="Rechthoek 379">
                <a:extLst>
                  <a:ext uri="{FF2B5EF4-FFF2-40B4-BE49-F238E27FC236}">
                    <a16:creationId xmlns:a16="http://schemas.microsoft.com/office/drawing/2014/main" id="{9792855D-12C0-42A8-9A7E-D2A5C0CBD8C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2720C013-064C-459A-A7FC-5F64CC51D01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1" name="Ovaal 350">
              <a:extLst>
                <a:ext uri="{FF2B5EF4-FFF2-40B4-BE49-F238E27FC236}">
                  <a16:creationId xmlns:a16="http://schemas.microsoft.com/office/drawing/2014/main" id="{DF479110-47B5-49B4-B42E-619919F880A6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2E8A0BD-B4E2-4C46-9746-3C5C9CF273BC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353" name="Groep 352">
              <a:extLst>
                <a:ext uri="{FF2B5EF4-FFF2-40B4-BE49-F238E27FC236}">
                  <a16:creationId xmlns:a16="http://schemas.microsoft.com/office/drawing/2014/main" id="{5F01DBB4-248A-4F6C-A323-84FECAC25A6A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5223A08C-9C70-4319-A8CF-F47E3170C8F9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Rechthoek 364">
                <a:extLst>
                  <a:ext uri="{FF2B5EF4-FFF2-40B4-BE49-F238E27FC236}">
                    <a16:creationId xmlns:a16="http://schemas.microsoft.com/office/drawing/2014/main" id="{2EF0BF31-A1E7-4C71-A327-DD5EDAFEFCD1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Tekstvak 365">
                <a:extLst>
                  <a:ext uri="{FF2B5EF4-FFF2-40B4-BE49-F238E27FC236}">
                    <a16:creationId xmlns:a16="http://schemas.microsoft.com/office/drawing/2014/main" id="{33D59A7B-8FC9-4C13-82AF-F6EE00C36AB1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67" name="Tekstvak 366">
                <a:extLst>
                  <a:ext uri="{FF2B5EF4-FFF2-40B4-BE49-F238E27FC236}">
                    <a16:creationId xmlns:a16="http://schemas.microsoft.com/office/drawing/2014/main" id="{AF86D0D7-BFA6-4E6B-BD0B-2816FBAA17B4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368" name="Vrije vorm: vorm 367">
                <a:extLst>
                  <a:ext uri="{FF2B5EF4-FFF2-40B4-BE49-F238E27FC236}">
                    <a16:creationId xmlns:a16="http://schemas.microsoft.com/office/drawing/2014/main" id="{41D2ADDF-6A59-44B9-8663-3C6DF2C09280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69" name="Groep 368">
                <a:extLst>
                  <a:ext uri="{FF2B5EF4-FFF2-40B4-BE49-F238E27FC236}">
                    <a16:creationId xmlns:a16="http://schemas.microsoft.com/office/drawing/2014/main" id="{DCA05241-4A62-4C35-9D6C-C72FBFF4025E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375" name="Rechthoek 374">
                  <a:extLst>
                    <a:ext uri="{FF2B5EF4-FFF2-40B4-BE49-F238E27FC236}">
                      <a16:creationId xmlns:a16="http://schemas.microsoft.com/office/drawing/2014/main" id="{BB99D412-A5A4-4252-AF81-739465F4728F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6" name="Rechthoek 47">
                  <a:extLst>
                    <a:ext uri="{FF2B5EF4-FFF2-40B4-BE49-F238E27FC236}">
                      <a16:creationId xmlns:a16="http://schemas.microsoft.com/office/drawing/2014/main" id="{E2EE2181-0F8F-426D-B387-9AA5B47DE23C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7" name="Rechthoek 47">
                  <a:extLst>
                    <a:ext uri="{FF2B5EF4-FFF2-40B4-BE49-F238E27FC236}">
                      <a16:creationId xmlns:a16="http://schemas.microsoft.com/office/drawing/2014/main" id="{E106D965-76D6-4A55-BB09-3B2E78652DB5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8" name="Koorde 377">
                  <a:extLst>
                    <a:ext uri="{FF2B5EF4-FFF2-40B4-BE49-F238E27FC236}">
                      <a16:creationId xmlns:a16="http://schemas.microsoft.com/office/drawing/2014/main" id="{B59FFA7D-4A54-4894-BBE7-4B290BABF356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0" name="Groep 369">
                <a:extLst>
                  <a:ext uri="{FF2B5EF4-FFF2-40B4-BE49-F238E27FC236}">
                    <a16:creationId xmlns:a16="http://schemas.microsoft.com/office/drawing/2014/main" id="{AD4C311D-3CD7-4843-BA23-DD361FFD3511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371" name="Rechthoek 370">
                  <a:extLst>
                    <a:ext uri="{FF2B5EF4-FFF2-40B4-BE49-F238E27FC236}">
                      <a16:creationId xmlns:a16="http://schemas.microsoft.com/office/drawing/2014/main" id="{6EC37BC7-57C7-4B21-B653-5AAD43E3F794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2" name="Rechthoek 371">
                  <a:extLst>
                    <a:ext uri="{FF2B5EF4-FFF2-40B4-BE49-F238E27FC236}">
                      <a16:creationId xmlns:a16="http://schemas.microsoft.com/office/drawing/2014/main" id="{F03DDAC7-0D51-454E-AB19-D9DD0E8C2E07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3" name="Ovaal 372">
                  <a:extLst>
                    <a:ext uri="{FF2B5EF4-FFF2-40B4-BE49-F238E27FC236}">
                      <a16:creationId xmlns:a16="http://schemas.microsoft.com/office/drawing/2014/main" id="{BF324B4C-CE82-4EA7-B8DE-AAA238FADC91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4" name="Rechthoek 47">
                  <a:extLst>
                    <a:ext uri="{FF2B5EF4-FFF2-40B4-BE49-F238E27FC236}">
                      <a16:creationId xmlns:a16="http://schemas.microsoft.com/office/drawing/2014/main" id="{2787723D-BFAE-4029-81A6-DD0816466E7F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26F67D1C-51C9-4B4A-B07A-9840ADAD12E1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55" name="ICOON_info">
              <a:extLst>
                <a:ext uri="{FF2B5EF4-FFF2-40B4-BE49-F238E27FC236}">
                  <a16:creationId xmlns:a16="http://schemas.microsoft.com/office/drawing/2014/main" id="{FFB05E5D-B7D5-4130-AEF7-6A52B965C128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321B8699-A5A0-4032-8D1C-688CBA99B05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Graphic 163" descr="Informatie">
                <a:extLst>
                  <a:ext uri="{FF2B5EF4-FFF2-40B4-BE49-F238E27FC236}">
                    <a16:creationId xmlns:a16="http://schemas.microsoft.com/office/drawing/2014/main" id="{02BC2456-D18C-4BA4-92B5-5FA27877B09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8F58F1F6-525C-457E-BDDC-B70A9659AFAE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357" name="Inspireren">
                <a:extLst>
                  <a:ext uri="{FF2B5EF4-FFF2-40B4-BE49-F238E27FC236}">
                    <a16:creationId xmlns:a16="http://schemas.microsoft.com/office/drawing/2014/main" id="{806CB6D4-8865-4B07-BDAA-2CAAF0B0390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59" name="Freeform 12">
                  <a:extLst>
                    <a:ext uri="{FF2B5EF4-FFF2-40B4-BE49-F238E27FC236}">
                      <a16:creationId xmlns:a16="http://schemas.microsoft.com/office/drawing/2014/main" id="{3445242B-D6E4-4B1A-9DA0-E1EA27331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60" name="Freeform 13">
                  <a:extLst>
                    <a:ext uri="{FF2B5EF4-FFF2-40B4-BE49-F238E27FC236}">
                      <a16:creationId xmlns:a16="http://schemas.microsoft.com/office/drawing/2014/main" id="{81C85452-60A4-4932-A7EB-CA8474012A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61" name="Freeform 14">
                  <a:extLst>
                    <a:ext uri="{FF2B5EF4-FFF2-40B4-BE49-F238E27FC236}">
                      <a16:creationId xmlns:a16="http://schemas.microsoft.com/office/drawing/2014/main" id="{00990500-B223-4B85-BE61-4B6A56CC0B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358" name="Tekstvak 357">
                <a:extLst>
                  <a:ext uri="{FF2B5EF4-FFF2-40B4-BE49-F238E27FC236}">
                    <a16:creationId xmlns:a16="http://schemas.microsoft.com/office/drawing/2014/main" id="{B01B333F-92E3-4C56-BB26-527580C8C6F7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Graph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chart">
            <a:extLst>
              <a:ext uri="{FF2B5EF4-FFF2-40B4-BE49-F238E27FC236}">
                <a16:creationId xmlns:a16="http://schemas.microsoft.com/office/drawing/2014/main" id="{1B97F60D-1F90-4CB3-A7F0-8204F21445BC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6278509" y="1484313"/>
            <a:ext cx="4956002" cy="4727575"/>
          </a:xfrm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/>
              <a:t>Click on the icon below</a:t>
            </a:r>
            <a:br>
              <a:rPr lang="nl-NL"/>
            </a:br>
            <a:r>
              <a:rPr lang="nl-NL"/>
              <a:t>to insert a graph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33F493-C349-4E52-AA62-6A1106AF3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42" name="Tijdelijke aanduiding voor tekst 8">
            <a:extLst>
              <a:ext uri="{FF2B5EF4-FFF2-40B4-BE49-F238E27FC236}">
                <a16:creationId xmlns:a16="http://schemas.microsoft.com/office/drawing/2014/main" id="{9D843E68-321B-4015-B014-E278670C8B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483856"/>
            <a:ext cx="4918420" cy="4727575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143" name="INSTRUCTION">
            <a:extLst>
              <a:ext uri="{FF2B5EF4-FFF2-40B4-BE49-F238E27FC236}">
                <a16:creationId xmlns:a16="http://schemas.microsoft.com/office/drawing/2014/main" id="{D2AC119C-F39A-461E-AEC4-5FEA90BC743B}"/>
              </a:ext>
            </a:extLst>
          </p:cNvPr>
          <p:cNvGrpSpPr/>
          <p:nvPr userDrawn="1"/>
        </p:nvGrpSpPr>
        <p:grpSpPr>
          <a:xfrm>
            <a:off x="12377323" y="2"/>
            <a:ext cx="3693386" cy="5715919"/>
            <a:chOff x="-3786437" y="2"/>
            <a:chExt cx="3693386" cy="5715919"/>
          </a:xfrm>
        </p:grpSpPr>
        <p:grpSp>
          <p:nvGrpSpPr>
            <p:cNvPr id="144" name="Groep 143">
              <a:extLst>
                <a:ext uri="{FF2B5EF4-FFF2-40B4-BE49-F238E27FC236}">
                  <a16:creationId xmlns:a16="http://schemas.microsoft.com/office/drawing/2014/main" id="{8B4EDD82-5068-4ABD-BB80-DBE2837CCA6D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2782681A-1E57-43E2-8400-250F094A7074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533B8813-713F-4A54-A46F-AC9184EE62C1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0897AF3C-D811-49D3-ACA2-64FFE4115448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D4CFCAF6-B067-4E42-941D-C8FFA9681B0A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32FE73C4-B334-4CC5-8DC6-E403F080C14F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3" name="Rechthoek 182">
                  <a:extLst>
                    <a:ext uri="{FF2B5EF4-FFF2-40B4-BE49-F238E27FC236}">
                      <a16:creationId xmlns:a16="http://schemas.microsoft.com/office/drawing/2014/main" id="{96B82F83-9D39-469F-83D4-09329E683521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4" name="Tekstvak 183">
                  <a:extLst>
                    <a:ext uri="{FF2B5EF4-FFF2-40B4-BE49-F238E27FC236}">
                      <a16:creationId xmlns:a16="http://schemas.microsoft.com/office/drawing/2014/main" id="{41D819D6-F58A-4975-9B0D-8DE91A948F24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185" name="Tekstvak 184">
                  <a:extLst>
                    <a:ext uri="{FF2B5EF4-FFF2-40B4-BE49-F238E27FC236}">
                      <a16:creationId xmlns:a16="http://schemas.microsoft.com/office/drawing/2014/main" id="{5AEAFBE1-3126-4B94-8B2E-F25ABCE26668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186" name="Vrije vorm: vorm 185">
                  <a:extLst>
                    <a:ext uri="{FF2B5EF4-FFF2-40B4-BE49-F238E27FC236}">
                      <a16:creationId xmlns:a16="http://schemas.microsoft.com/office/drawing/2014/main" id="{0A9867FE-575E-4979-B540-F3EF3D4BB00C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4D288737-91E7-4BF5-B593-5D4E3C16B8B4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3C16B37B-502A-4518-A5B8-0740C1D835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8" name="Rechthoek 207">
                    <a:extLst>
                      <a:ext uri="{FF2B5EF4-FFF2-40B4-BE49-F238E27FC236}">
                        <a16:creationId xmlns:a16="http://schemas.microsoft.com/office/drawing/2014/main" id="{A4856330-8AF8-424C-A2B0-223748276E6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9" name="Rechthoek 208">
                    <a:extLst>
                      <a:ext uri="{FF2B5EF4-FFF2-40B4-BE49-F238E27FC236}">
                        <a16:creationId xmlns:a16="http://schemas.microsoft.com/office/drawing/2014/main" id="{DEA1D8FF-CA1B-4763-BD22-71F6B770000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8" name="Groep 187">
                  <a:extLst>
                    <a:ext uri="{FF2B5EF4-FFF2-40B4-BE49-F238E27FC236}">
                      <a16:creationId xmlns:a16="http://schemas.microsoft.com/office/drawing/2014/main" id="{57229AB8-EB6D-412E-90D1-7473287F499F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189" name="Rechthoek 188">
                    <a:extLst>
                      <a:ext uri="{FF2B5EF4-FFF2-40B4-BE49-F238E27FC236}">
                        <a16:creationId xmlns:a16="http://schemas.microsoft.com/office/drawing/2014/main" id="{3CD4453A-54A4-4AED-A1C9-6053D8FE57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90" name="Groep 189">
                    <a:extLst>
                      <a:ext uri="{FF2B5EF4-FFF2-40B4-BE49-F238E27FC236}">
                        <a16:creationId xmlns:a16="http://schemas.microsoft.com/office/drawing/2014/main" id="{41EBD724-40A9-4E94-BC11-6FC4D6E634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4E58CA9C-8F23-4C39-A1FB-40BD483FDF0A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FDC231DE-27B2-4AFD-AE21-08518A54A85F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2" name="Groep 201">
                      <a:extLst>
                        <a:ext uri="{FF2B5EF4-FFF2-40B4-BE49-F238E27FC236}">
                          <a16:creationId xmlns:a16="http://schemas.microsoft.com/office/drawing/2014/main" id="{99995EE9-A895-489D-BB13-7DDA0DE2C3E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03" name="Rechte verbindingslijn 202">
                        <a:extLst>
                          <a:ext uri="{FF2B5EF4-FFF2-40B4-BE49-F238E27FC236}">
                            <a16:creationId xmlns:a16="http://schemas.microsoft.com/office/drawing/2014/main" id="{D9272B91-5E68-4042-A3C5-AD38991AAC7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" name="Rechte verbindingslijn 203">
                        <a:extLst>
                          <a:ext uri="{FF2B5EF4-FFF2-40B4-BE49-F238E27FC236}">
                            <a16:creationId xmlns:a16="http://schemas.microsoft.com/office/drawing/2014/main" id="{BF342DDB-34EC-4C12-BADE-0361F080360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Rechte verbindingslijn 204">
                        <a:extLst>
                          <a:ext uri="{FF2B5EF4-FFF2-40B4-BE49-F238E27FC236}">
                            <a16:creationId xmlns:a16="http://schemas.microsoft.com/office/drawing/2014/main" id="{871D73F1-A834-41A7-8C45-FAAB656B5C9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Rechte verbindingslijn 205">
                        <a:extLst>
                          <a:ext uri="{FF2B5EF4-FFF2-40B4-BE49-F238E27FC236}">
                            <a16:creationId xmlns:a16="http://schemas.microsoft.com/office/drawing/2014/main" id="{04B04275-F9CA-4863-8F06-6E2646130AD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1" name="Rechte verbindingslijn 190">
                    <a:extLst>
                      <a:ext uri="{FF2B5EF4-FFF2-40B4-BE49-F238E27FC236}">
                        <a16:creationId xmlns:a16="http://schemas.microsoft.com/office/drawing/2014/main" id="{09FE12AF-DC55-4175-9A29-5A0F58BF783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Rechte verbindingslijn 191">
                    <a:extLst>
                      <a:ext uri="{FF2B5EF4-FFF2-40B4-BE49-F238E27FC236}">
                        <a16:creationId xmlns:a16="http://schemas.microsoft.com/office/drawing/2014/main" id="{54D5B7E6-523C-4CDD-AAB5-A015161EBE5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DA4F4B24-8DE3-4FB4-8226-06779C73F77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1A9F51A0-E0F6-4764-B7EB-88AFC9704ECC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Rechthoek 194">
                    <a:extLst>
                      <a:ext uri="{FF2B5EF4-FFF2-40B4-BE49-F238E27FC236}">
                        <a16:creationId xmlns:a16="http://schemas.microsoft.com/office/drawing/2014/main" id="{2D2F98A8-BCA9-4E47-BF2A-165B32564E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33A5EF17-2BCC-46D0-AF57-B7490443D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456089FB-8508-458E-AFB2-68C4E7697A0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4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8" name="Rechthoek: afgeronde bovenhoeken 197">
                      <a:extLst>
                        <a:ext uri="{FF2B5EF4-FFF2-40B4-BE49-F238E27FC236}">
                          <a16:creationId xmlns:a16="http://schemas.microsoft.com/office/drawing/2014/main" id="{74FC9BF8-33ED-4362-AC01-D19672BDD3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4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9" name="Gelijkbenige driehoek 198">
                      <a:extLst>
                        <a:ext uri="{FF2B5EF4-FFF2-40B4-BE49-F238E27FC236}">
                          <a16:creationId xmlns:a16="http://schemas.microsoft.com/office/drawing/2014/main" id="{E84F0A6F-C28A-4C24-996E-3B93F40061A6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4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8EBE589E-F7AA-4A47-82C3-F42C22531DED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73" name="ICOON_info">
                <a:extLst>
                  <a:ext uri="{FF2B5EF4-FFF2-40B4-BE49-F238E27FC236}">
                    <a16:creationId xmlns:a16="http://schemas.microsoft.com/office/drawing/2014/main" id="{8A3A6EFE-0F6F-4524-AAC6-5CC09D1B43D2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180" name="Ovaal 179">
                  <a:extLst>
                    <a:ext uri="{FF2B5EF4-FFF2-40B4-BE49-F238E27FC236}">
                      <a16:creationId xmlns:a16="http://schemas.microsoft.com/office/drawing/2014/main" id="{3DF34F5F-99A5-43A8-9F72-497F83F9CA92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Graphic 163" descr="Informatie">
                  <a:extLst>
                    <a:ext uri="{FF2B5EF4-FFF2-40B4-BE49-F238E27FC236}">
                      <a16:creationId xmlns:a16="http://schemas.microsoft.com/office/drawing/2014/main" id="{C6413451-066C-4222-9946-902436EB79D6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75A80C3-AC18-4825-A513-121585922CF8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75" name="Inspireren">
                  <a:extLst>
                    <a:ext uri="{FF2B5EF4-FFF2-40B4-BE49-F238E27FC236}">
                      <a16:creationId xmlns:a16="http://schemas.microsoft.com/office/drawing/2014/main" id="{2FE82301-6528-4BE8-B3F0-0B5D1C55044E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7" name="Freeform 12">
                    <a:extLst>
                      <a:ext uri="{FF2B5EF4-FFF2-40B4-BE49-F238E27FC236}">
                        <a16:creationId xmlns:a16="http://schemas.microsoft.com/office/drawing/2014/main" id="{2FFBCD9F-D55B-49C0-9445-F0E01B6080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8" name="Freeform 13">
                    <a:extLst>
                      <a:ext uri="{FF2B5EF4-FFF2-40B4-BE49-F238E27FC236}">
                        <a16:creationId xmlns:a16="http://schemas.microsoft.com/office/drawing/2014/main" id="{0878D112-A5B4-46D2-AB86-E9DDD24900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9" name="Freeform 14">
                    <a:extLst>
                      <a:ext uri="{FF2B5EF4-FFF2-40B4-BE49-F238E27FC236}">
                        <a16:creationId xmlns:a16="http://schemas.microsoft.com/office/drawing/2014/main" id="{2DB0445D-D06A-4618-ADD9-67836D1163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24AC7064-7E74-4122-A29E-DA6D749D98FC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C88276B3-37A3-4D42-A7F6-FD21620ABBFC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E47D561-10F7-4457-A14B-E93CEAB1FCB3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47" name="Ovaal 146">
                <a:extLst>
                  <a:ext uri="{FF2B5EF4-FFF2-40B4-BE49-F238E27FC236}">
                    <a16:creationId xmlns:a16="http://schemas.microsoft.com/office/drawing/2014/main" id="{4E9E897C-6CBE-4C2B-A76F-E6EA0CC3E691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6473D2A2-5334-4B9B-9791-E9CB84F2A26A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vaal 148">
                <a:extLst>
                  <a:ext uri="{FF2B5EF4-FFF2-40B4-BE49-F238E27FC236}">
                    <a16:creationId xmlns:a16="http://schemas.microsoft.com/office/drawing/2014/main" id="{425099A3-EDAC-47F2-A4B6-2B592F3846F6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50" name="Rechthoek 149">
                <a:extLst>
                  <a:ext uri="{FF2B5EF4-FFF2-40B4-BE49-F238E27FC236}">
                    <a16:creationId xmlns:a16="http://schemas.microsoft.com/office/drawing/2014/main" id="{17B92475-631D-4FC3-B354-9BC5D067A1AE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1" name="Groep 150">
                <a:extLst>
                  <a:ext uri="{FF2B5EF4-FFF2-40B4-BE49-F238E27FC236}">
                    <a16:creationId xmlns:a16="http://schemas.microsoft.com/office/drawing/2014/main" id="{A2FA9256-135A-4124-98D0-B4C8668E6807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A5A9022E-9647-4FE2-9DBE-40D464E09DFF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1050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41B3B121-5A11-4B61-B002-0A23E929037B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2" name="Groep 151">
                <a:extLst>
                  <a:ext uri="{FF2B5EF4-FFF2-40B4-BE49-F238E27FC236}">
                    <a16:creationId xmlns:a16="http://schemas.microsoft.com/office/drawing/2014/main" id="{3D7FD203-FEEF-415F-A8D4-E40680F1AC6A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53" name="Rechthoek 152">
                  <a:extLst>
                    <a:ext uri="{FF2B5EF4-FFF2-40B4-BE49-F238E27FC236}">
                      <a16:creationId xmlns:a16="http://schemas.microsoft.com/office/drawing/2014/main" id="{BF2B7799-FC62-4375-AA7F-38FE25AD51A6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4" name="Rechthoek 153">
                  <a:extLst>
                    <a:ext uri="{FF2B5EF4-FFF2-40B4-BE49-F238E27FC236}">
                      <a16:creationId xmlns:a16="http://schemas.microsoft.com/office/drawing/2014/main" id="{723FD46D-3E3F-4A15-A5E3-6D232AEB3A37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Tekstvak 154">
                  <a:extLst>
                    <a:ext uri="{FF2B5EF4-FFF2-40B4-BE49-F238E27FC236}">
                      <a16:creationId xmlns:a16="http://schemas.microsoft.com/office/drawing/2014/main" id="{45F3B92E-3DD8-4739-8A1E-D6A9C0498561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56" name="Tekstvak 155">
                  <a:extLst>
                    <a:ext uri="{FF2B5EF4-FFF2-40B4-BE49-F238E27FC236}">
                      <a16:creationId xmlns:a16="http://schemas.microsoft.com/office/drawing/2014/main" id="{ECBA8169-CC0E-4E49-A0C8-1686FA46D9A8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57" name="Vrije vorm: vorm 156">
                  <a:extLst>
                    <a:ext uri="{FF2B5EF4-FFF2-40B4-BE49-F238E27FC236}">
                      <a16:creationId xmlns:a16="http://schemas.microsoft.com/office/drawing/2014/main" id="{6D505016-9A3F-4B67-80DE-53CB6CE9B4D7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8" name="Groep 157">
                  <a:extLst>
                    <a:ext uri="{FF2B5EF4-FFF2-40B4-BE49-F238E27FC236}">
                      <a16:creationId xmlns:a16="http://schemas.microsoft.com/office/drawing/2014/main" id="{6C4FA801-2015-4C83-A716-F6B2A8B4D6C3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28544CC1-6200-4334-9797-2D0EB49CEBE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64083EE7-FE75-40C5-A85C-8FC5400F5A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B439B47F-8E8F-4444-8515-91547E2B0F6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5" name="Rechthoek 282">
                    <a:extLst>
                      <a:ext uri="{FF2B5EF4-FFF2-40B4-BE49-F238E27FC236}">
                        <a16:creationId xmlns:a16="http://schemas.microsoft.com/office/drawing/2014/main" id="{13EB42BF-9143-4B01-AF20-869372716D17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nl-NL" sz="1000" b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307A79AC-CB86-4AE5-B0E5-F1CA17745C65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60" name="Vrije vorm: vorm 159">
                    <a:extLst>
                      <a:ext uri="{FF2B5EF4-FFF2-40B4-BE49-F238E27FC236}">
                        <a16:creationId xmlns:a16="http://schemas.microsoft.com/office/drawing/2014/main" id="{FFBBF7BD-19EA-4EA0-A791-88B684976B34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1600" cap="all" baseline="0">
                      <a:latin typeface="+mj-lt"/>
                    </a:endParaRPr>
                  </a:p>
                </p:txBody>
              </p:sp>
              <p:sp>
                <p:nvSpPr>
                  <p:cNvPr id="161" name="Vrije vorm: vorm 160">
                    <a:extLst>
                      <a:ext uri="{FF2B5EF4-FFF2-40B4-BE49-F238E27FC236}">
                        <a16:creationId xmlns:a16="http://schemas.microsoft.com/office/drawing/2014/main" id="{FFB06D1F-CF83-426A-92D5-4F8BD828788A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1600" cap="all" baseline="0">
                      <a:latin typeface="+mj-lt"/>
                    </a:endParaRPr>
                  </a:p>
                </p:txBody>
              </p:sp>
            </p:grpSp>
          </p:grpSp>
        </p:grpSp>
      </p:grpSp>
      <p:grpSp>
        <p:nvGrpSpPr>
          <p:cNvPr id="210" name="INSTRUCTION">
            <a:extLst>
              <a:ext uri="{FF2B5EF4-FFF2-40B4-BE49-F238E27FC236}">
                <a16:creationId xmlns:a16="http://schemas.microsoft.com/office/drawing/2014/main" id="{C7ACACE3-CE15-429B-B897-A4BC71942D4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9480CF9E-0349-4209-9063-64584ECD286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12" name="Ovaal 211">
              <a:extLst>
                <a:ext uri="{FF2B5EF4-FFF2-40B4-BE49-F238E27FC236}">
                  <a16:creationId xmlns:a16="http://schemas.microsoft.com/office/drawing/2014/main" id="{EBD9E577-52FC-4295-98E5-19D62C45447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0622C9C5-32F3-4B6E-AE4C-898552390460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14" name="Ovaal 213">
              <a:extLst>
                <a:ext uri="{FF2B5EF4-FFF2-40B4-BE49-F238E27FC236}">
                  <a16:creationId xmlns:a16="http://schemas.microsoft.com/office/drawing/2014/main" id="{6E8C48BF-F5B1-41D0-807C-ACD91EB0536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2C515C88-EF54-4955-AD0B-9096DC3F9844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84D0AF68-777F-425E-8605-17DEE5FC3E4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E7050ABD-DC48-4EED-BBB4-E51E03ADE3E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18" name="Rechthoek 217">
              <a:extLst>
                <a:ext uri="{FF2B5EF4-FFF2-40B4-BE49-F238E27FC236}">
                  <a16:creationId xmlns:a16="http://schemas.microsoft.com/office/drawing/2014/main" id="{1096CE28-16BF-4216-8C27-64D91EB65930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19" name="Ovaal 218">
              <a:extLst>
                <a:ext uri="{FF2B5EF4-FFF2-40B4-BE49-F238E27FC236}">
                  <a16:creationId xmlns:a16="http://schemas.microsoft.com/office/drawing/2014/main" id="{67142E40-D09E-4FA6-87C7-87FC33368225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20" name="Rechthoek 219">
              <a:extLst>
                <a:ext uri="{FF2B5EF4-FFF2-40B4-BE49-F238E27FC236}">
                  <a16:creationId xmlns:a16="http://schemas.microsoft.com/office/drawing/2014/main" id="{9C69955A-BE32-479E-97D7-4D141653A56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21" name="Ovaal 220">
              <a:extLst>
                <a:ext uri="{FF2B5EF4-FFF2-40B4-BE49-F238E27FC236}">
                  <a16:creationId xmlns:a16="http://schemas.microsoft.com/office/drawing/2014/main" id="{DE856A8B-0883-4BEC-B592-65C6E77A4008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2" name="Rechthoek 221">
              <a:extLst>
                <a:ext uri="{FF2B5EF4-FFF2-40B4-BE49-F238E27FC236}">
                  <a16:creationId xmlns:a16="http://schemas.microsoft.com/office/drawing/2014/main" id="{0C713D9A-DB02-4E1B-A7A1-5C6DA233913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23" name="Ovaal 222">
              <a:extLst>
                <a:ext uri="{FF2B5EF4-FFF2-40B4-BE49-F238E27FC236}">
                  <a16:creationId xmlns:a16="http://schemas.microsoft.com/office/drawing/2014/main" id="{0E7D6669-1A98-455D-AC6A-3F77B118D85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ECCFB6C2-91C2-408A-A6A3-D75FEE2D08F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984F434F-E750-4D1C-84AF-2FB2E9B7A2E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5902B763-442D-48C6-934F-7BDCC50B923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C6B93918-38A1-40BF-9D54-98E4A9ADAD8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ECF8B08C-07CC-4DC4-8BDA-C045A923CCED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17599426-5DB1-41D9-8FD8-6F64A254D50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B2B8C55D-84B1-4ABF-999E-E8BC5BD5020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231" name="Rechthoek 230">
              <a:extLst>
                <a:ext uri="{FF2B5EF4-FFF2-40B4-BE49-F238E27FC236}">
                  <a16:creationId xmlns:a16="http://schemas.microsoft.com/office/drawing/2014/main" id="{5B4FFF26-F6B9-4515-852D-0D53F5E8650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32" name="ICOON_info">
              <a:extLst>
                <a:ext uri="{FF2B5EF4-FFF2-40B4-BE49-F238E27FC236}">
                  <a16:creationId xmlns:a16="http://schemas.microsoft.com/office/drawing/2014/main" id="{690ECF54-7573-4DFC-8691-CC13899B653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74" name="Ovaal 273">
                <a:extLst>
                  <a:ext uri="{FF2B5EF4-FFF2-40B4-BE49-F238E27FC236}">
                    <a16:creationId xmlns:a16="http://schemas.microsoft.com/office/drawing/2014/main" id="{3E06A8C4-51E5-4A33-BAB1-3542FB66AA7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Graphic 163" descr="Informatie">
                <a:extLst>
                  <a:ext uri="{FF2B5EF4-FFF2-40B4-BE49-F238E27FC236}">
                    <a16:creationId xmlns:a16="http://schemas.microsoft.com/office/drawing/2014/main" id="{E6787E0E-15BF-45CF-8281-64005D01463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3" name="VOORBEELD">
              <a:extLst>
                <a:ext uri="{FF2B5EF4-FFF2-40B4-BE49-F238E27FC236}">
                  <a16:creationId xmlns:a16="http://schemas.microsoft.com/office/drawing/2014/main" id="{B58F8EF5-EA3A-4E2B-ACAC-63CA871F036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34" name="Rechthoek 233">
                <a:extLst>
                  <a:ext uri="{FF2B5EF4-FFF2-40B4-BE49-F238E27FC236}">
                    <a16:creationId xmlns:a16="http://schemas.microsoft.com/office/drawing/2014/main" id="{B54365FE-FECE-464F-98A1-A0B126475D0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35" name="Rechthoek 234">
                <a:extLst>
                  <a:ext uri="{FF2B5EF4-FFF2-40B4-BE49-F238E27FC236}">
                    <a16:creationId xmlns:a16="http://schemas.microsoft.com/office/drawing/2014/main" id="{DB62C766-04E6-43FA-BAB1-265D4862EBA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6" name="Groep 235">
                <a:extLst>
                  <a:ext uri="{FF2B5EF4-FFF2-40B4-BE49-F238E27FC236}">
                    <a16:creationId xmlns:a16="http://schemas.microsoft.com/office/drawing/2014/main" id="{5E665283-DB31-4927-8AE6-E4B6C39C05BB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F5156144-E28E-4F44-BC75-16FC3FE549F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BCC8B59E-A28B-4D0F-A6B1-3A9B4CAE54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228D66F1-3B3A-47B5-A43E-88478871DF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2859746E-3B66-4015-A1FC-E1BB183427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F8118FEF-6509-4373-B5D4-A7D69DA381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272">
                    <a:extLst>
                      <a:ext uri="{FF2B5EF4-FFF2-40B4-BE49-F238E27FC236}">
                        <a16:creationId xmlns:a16="http://schemas.microsoft.com/office/drawing/2014/main" id="{FECFD006-D12E-4C3C-9A35-EA6DBB08AF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8" name="Pijl: rechts 267">
                  <a:extLst>
                    <a:ext uri="{FF2B5EF4-FFF2-40B4-BE49-F238E27FC236}">
                      <a16:creationId xmlns:a16="http://schemas.microsoft.com/office/drawing/2014/main" id="{4C08F089-F7C9-4707-8D32-01BD6F4ED36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37" name="Groep 236">
                <a:extLst>
                  <a:ext uri="{FF2B5EF4-FFF2-40B4-BE49-F238E27FC236}">
                    <a16:creationId xmlns:a16="http://schemas.microsoft.com/office/drawing/2014/main" id="{E273EBD7-D707-4F5A-B966-100CE858F13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60" name="Groep 259">
                  <a:extLst>
                    <a:ext uri="{FF2B5EF4-FFF2-40B4-BE49-F238E27FC236}">
                      <a16:creationId xmlns:a16="http://schemas.microsoft.com/office/drawing/2014/main" id="{87C33A5F-E7D1-449B-8E22-41414BA566E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BA71E8B3-90FF-4080-9E0A-C88DCCDA59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477C6B8F-E1D2-4515-9DF4-86AD9E6B0F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D95D0225-C8EA-490C-B38E-ADA422EEFC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264">
                    <a:extLst>
                      <a:ext uri="{FF2B5EF4-FFF2-40B4-BE49-F238E27FC236}">
                        <a16:creationId xmlns:a16="http://schemas.microsoft.com/office/drawing/2014/main" id="{AEF0B09C-AB4E-4E25-B6BD-EC6B4BC3F3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71EF1B43-A2AF-47B7-91D5-A2D6976285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1" name="Pijl: rechts 260">
                  <a:extLst>
                    <a:ext uri="{FF2B5EF4-FFF2-40B4-BE49-F238E27FC236}">
                      <a16:creationId xmlns:a16="http://schemas.microsoft.com/office/drawing/2014/main" id="{9093A994-7721-4626-9BF4-5C03522B6F8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38" name="Rechte verbindingslijn 237">
                <a:extLst>
                  <a:ext uri="{FF2B5EF4-FFF2-40B4-BE49-F238E27FC236}">
                    <a16:creationId xmlns:a16="http://schemas.microsoft.com/office/drawing/2014/main" id="{26ABF508-C542-428E-BD1A-3C6F97C9D0D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737BEABF-6482-4B1A-B8EA-383E2FA5F5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5289E9BA-26D4-482D-8782-48F25749EE4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41" name="Rechthoek 240">
                <a:extLst>
                  <a:ext uri="{FF2B5EF4-FFF2-40B4-BE49-F238E27FC236}">
                    <a16:creationId xmlns:a16="http://schemas.microsoft.com/office/drawing/2014/main" id="{E914FBC7-5759-4784-BE1D-E0041EAD9FF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42" name="Groep 241">
                <a:extLst>
                  <a:ext uri="{FF2B5EF4-FFF2-40B4-BE49-F238E27FC236}">
                    <a16:creationId xmlns:a16="http://schemas.microsoft.com/office/drawing/2014/main" id="{BC9BF5D2-692B-4984-B8A0-E5EDB23C948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52" name="Rechthoek 251">
                  <a:extLst>
                    <a:ext uri="{FF2B5EF4-FFF2-40B4-BE49-F238E27FC236}">
                      <a16:creationId xmlns:a16="http://schemas.microsoft.com/office/drawing/2014/main" id="{A186652A-C4E3-4C43-ACC6-5F982CC4CD45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53" name="Groep 252">
                  <a:extLst>
                    <a:ext uri="{FF2B5EF4-FFF2-40B4-BE49-F238E27FC236}">
                      <a16:creationId xmlns:a16="http://schemas.microsoft.com/office/drawing/2014/main" id="{CA0752D8-74B4-498F-A312-B675BF9A1F1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55" name="Rechte verbindingslijn 254">
                    <a:extLst>
                      <a:ext uri="{FF2B5EF4-FFF2-40B4-BE49-F238E27FC236}">
                        <a16:creationId xmlns:a16="http://schemas.microsoft.com/office/drawing/2014/main" id="{32D44B06-5D3D-40F0-884A-144FF95A46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255">
                    <a:extLst>
                      <a:ext uri="{FF2B5EF4-FFF2-40B4-BE49-F238E27FC236}">
                        <a16:creationId xmlns:a16="http://schemas.microsoft.com/office/drawing/2014/main" id="{FB78730F-8BD0-48CB-8035-D0516C17F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7" name="Rechte verbindingslijn 256">
                    <a:extLst>
                      <a:ext uri="{FF2B5EF4-FFF2-40B4-BE49-F238E27FC236}">
                        <a16:creationId xmlns:a16="http://schemas.microsoft.com/office/drawing/2014/main" id="{C8FCC2BB-9A5A-43B5-BEB5-9298B9C9B2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8" name="Rechte verbindingslijn 257">
                    <a:extLst>
                      <a:ext uri="{FF2B5EF4-FFF2-40B4-BE49-F238E27FC236}">
                        <a16:creationId xmlns:a16="http://schemas.microsoft.com/office/drawing/2014/main" id="{6F5D3D15-C02A-4725-B5DB-AFE168FCD6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9" name="Rechte verbindingslijn 258">
                    <a:extLst>
                      <a:ext uri="{FF2B5EF4-FFF2-40B4-BE49-F238E27FC236}">
                        <a16:creationId xmlns:a16="http://schemas.microsoft.com/office/drawing/2014/main" id="{CFB8D175-391F-44A7-B106-841DADEA26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54" name="Pijl: rechts 253">
                  <a:extLst>
                    <a:ext uri="{FF2B5EF4-FFF2-40B4-BE49-F238E27FC236}">
                      <a16:creationId xmlns:a16="http://schemas.microsoft.com/office/drawing/2014/main" id="{8ADAC428-4015-45D0-9209-5F7AFC44E3D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43" name="Groep 242">
                <a:extLst>
                  <a:ext uri="{FF2B5EF4-FFF2-40B4-BE49-F238E27FC236}">
                    <a16:creationId xmlns:a16="http://schemas.microsoft.com/office/drawing/2014/main" id="{C61DE5C1-07A0-40AA-BAB0-E7BB3611DBA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44" name="Rechthoek 243">
                  <a:extLst>
                    <a:ext uri="{FF2B5EF4-FFF2-40B4-BE49-F238E27FC236}">
                      <a16:creationId xmlns:a16="http://schemas.microsoft.com/office/drawing/2014/main" id="{C9318C30-FD4B-4D20-BF6F-F191BF33A53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45" name="Groep 244">
                  <a:extLst>
                    <a:ext uri="{FF2B5EF4-FFF2-40B4-BE49-F238E27FC236}">
                      <a16:creationId xmlns:a16="http://schemas.microsoft.com/office/drawing/2014/main" id="{E27D215E-2A1A-4442-AD75-EE5768780AE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47" name="Rechte verbindingslijn 246">
                    <a:extLst>
                      <a:ext uri="{FF2B5EF4-FFF2-40B4-BE49-F238E27FC236}">
                        <a16:creationId xmlns:a16="http://schemas.microsoft.com/office/drawing/2014/main" id="{711D174D-ADF0-4D1F-8EF9-B0274D64DC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8" name="Rechte verbindingslijn 247">
                    <a:extLst>
                      <a:ext uri="{FF2B5EF4-FFF2-40B4-BE49-F238E27FC236}">
                        <a16:creationId xmlns:a16="http://schemas.microsoft.com/office/drawing/2014/main" id="{790E6E61-DF69-47A7-9F01-8B5DEACD40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9" name="Rechte verbindingslijn 248">
                    <a:extLst>
                      <a:ext uri="{FF2B5EF4-FFF2-40B4-BE49-F238E27FC236}">
                        <a16:creationId xmlns:a16="http://schemas.microsoft.com/office/drawing/2014/main" id="{869948E7-AE76-4900-AB30-73ED9FCAA9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0" name="Rechte verbindingslijn 249">
                    <a:extLst>
                      <a:ext uri="{FF2B5EF4-FFF2-40B4-BE49-F238E27FC236}">
                        <a16:creationId xmlns:a16="http://schemas.microsoft.com/office/drawing/2014/main" id="{17CAF792-D6CE-4DB3-9F80-7B929C053D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1" name="Rechte verbindingslijn 250">
                    <a:extLst>
                      <a:ext uri="{FF2B5EF4-FFF2-40B4-BE49-F238E27FC236}">
                        <a16:creationId xmlns:a16="http://schemas.microsoft.com/office/drawing/2014/main" id="{F22F61B1-5E18-4E9C-89EA-ECF3A3DFD4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46" name="Pijl: rechts 245">
                  <a:extLst>
                    <a:ext uri="{FF2B5EF4-FFF2-40B4-BE49-F238E27FC236}">
                      <a16:creationId xmlns:a16="http://schemas.microsoft.com/office/drawing/2014/main" id="{E261D943-BB92-4DF3-A0AC-5FBB29F80AB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2F74AC0-22F6-7E04-E0C8-05E8AA09C09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77" name="Picture Placeholder 2">
            <a:extLst>
              <a:ext uri="{FF2B5EF4-FFF2-40B4-BE49-F238E27FC236}">
                <a16:creationId xmlns:a16="http://schemas.microsoft.com/office/drawing/2014/main" id="{E0E4E12D-583C-A871-61C8-DEBF47240375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2228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INSTRUCTION">
            <a:extLst>
              <a:ext uri="{FF2B5EF4-FFF2-40B4-BE49-F238E27FC236}">
                <a16:creationId xmlns:a16="http://schemas.microsoft.com/office/drawing/2014/main" id="{E30B3771-DD43-4AC3-A080-B74F9237A74F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9536221C-C727-4338-B65E-2F3ED9FB8379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070ED416-A4C0-453C-8EE4-B547EE8A3F0B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A4F58B72-4B5F-4C27-BAA7-2492F4560A0F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8907F8CD-737B-4D73-9F93-025BB17C9434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FDD25840-6BED-436F-A7FA-C0E4140DABE7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1983D86D-4EB1-4462-9C7D-874365525809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DE448AAC-9501-4EC7-BBF0-32D65B3D830F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D5619348-F338-4E5E-90DA-66A78F8E60D1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177" name="Tekstvak 176">
                  <a:extLst>
                    <a:ext uri="{FF2B5EF4-FFF2-40B4-BE49-F238E27FC236}">
                      <a16:creationId xmlns:a16="http://schemas.microsoft.com/office/drawing/2014/main" id="{6475FCDF-627D-4D30-A626-EF75D83C1F6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178" name="Vrije vorm: vorm 177">
                  <a:extLst>
                    <a:ext uri="{FF2B5EF4-FFF2-40B4-BE49-F238E27FC236}">
                      <a16:creationId xmlns:a16="http://schemas.microsoft.com/office/drawing/2014/main" id="{2AAFA929-7FE3-4C78-86F4-B6D1A2BA0473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73DDA6BF-4244-4ABB-A8CB-E31C725CDC4B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199" name="Rechthoek 198">
                    <a:extLst>
                      <a:ext uri="{FF2B5EF4-FFF2-40B4-BE49-F238E27FC236}">
                        <a16:creationId xmlns:a16="http://schemas.microsoft.com/office/drawing/2014/main" id="{95228B1A-5D14-49D6-9D29-43D496EC9B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3495136C-7E8A-4AA1-BBB8-3B1BDFB11D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0B88EEAC-4433-424C-B570-AEA358C8541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76FEB7C9-BC14-481D-8B8D-DFF3FB3C4E6F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B8D1915-D234-4D06-A5C0-EF5F89CD46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8676432-E4ED-49E7-A493-79D8C496057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D40A20F8-773C-4D7B-A760-EC76374F68C5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7DBB1C3A-3FD3-445F-BF1A-58A924E0731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4" name="Groep 193">
                      <a:extLst>
                        <a:ext uri="{FF2B5EF4-FFF2-40B4-BE49-F238E27FC236}">
                          <a16:creationId xmlns:a16="http://schemas.microsoft.com/office/drawing/2014/main" id="{73B2535C-CA73-4692-8407-A6F890353EB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195" name="Rechte verbindingslijn 194">
                        <a:extLst>
                          <a:ext uri="{FF2B5EF4-FFF2-40B4-BE49-F238E27FC236}">
                            <a16:creationId xmlns:a16="http://schemas.microsoft.com/office/drawing/2014/main" id="{4CEBF8B3-373B-4AB1-859C-460A2F37F0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Rechte verbindingslijn 195">
                        <a:extLst>
                          <a:ext uri="{FF2B5EF4-FFF2-40B4-BE49-F238E27FC236}">
                            <a16:creationId xmlns:a16="http://schemas.microsoft.com/office/drawing/2014/main" id="{1A3BDEA5-5428-4B10-9F84-9B1EE45BAA4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Rechte verbindingslijn 196">
                        <a:extLst>
                          <a:ext uri="{FF2B5EF4-FFF2-40B4-BE49-F238E27FC236}">
                            <a16:creationId xmlns:a16="http://schemas.microsoft.com/office/drawing/2014/main" id="{44D11523-B26D-49B5-86AD-CE3DCF1AAE5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Rechte verbindingslijn 197">
                        <a:extLst>
                          <a:ext uri="{FF2B5EF4-FFF2-40B4-BE49-F238E27FC236}">
                            <a16:creationId xmlns:a16="http://schemas.microsoft.com/office/drawing/2014/main" id="{0449A117-BFA5-4455-B0BC-186406F07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ED702407-4E5C-4356-918C-BE5075A5F4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1B5EBB7E-9F61-4538-8A1F-73877C3CF4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E6DBD4F3-0294-4155-AD7E-6C0DCC8742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8FEB7749-24FF-4199-8AAE-AF839BD81F2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0A583C9E-300F-4232-90EC-F07A1147E80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D7C0B8CA-2144-4F37-8998-68482D80553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B5754EA-965E-4D40-8160-5EDBE96B9F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4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: afgeronde bovenhoeken 189">
                      <a:extLst>
                        <a:ext uri="{FF2B5EF4-FFF2-40B4-BE49-F238E27FC236}">
                          <a16:creationId xmlns:a16="http://schemas.microsoft.com/office/drawing/2014/main" id="{E5BA8145-F8E3-4964-B936-A0A7F3CB1D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4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Gelijkbenige driehoek 190">
                      <a:extLst>
                        <a:ext uri="{FF2B5EF4-FFF2-40B4-BE49-F238E27FC236}">
                          <a16:creationId xmlns:a16="http://schemas.microsoft.com/office/drawing/2014/main" id="{76F40F91-70E0-41CC-A84D-A04FABA7DDCD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4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3EEC3065-5E80-40DC-A573-2BD9C4259986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65" name="ICOON_info">
                <a:extLst>
                  <a:ext uri="{FF2B5EF4-FFF2-40B4-BE49-F238E27FC236}">
                    <a16:creationId xmlns:a16="http://schemas.microsoft.com/office/drawing/2014/main" id="{9290A88D-B4FA-4A84-BB64-C26A062C7835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172" name="Ovaal 171">
                  <a:extLst>
                    <a:ext uri="{FF2B5EF4-FFF2-40B4-BE49-F238E27FC236}">
                      <a16:creationId xmlns:a16="http://schemas.microsoft.com/office/drawing/2014/main" id="{596E6E7B-42C7-45EE-980E-1B7C85C895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3" name="Graphic 163" descr="Informatie">
                  <a:extLst>
                    <a:ext uri="{FF2B5EF4-FFF2-40B4-BE49-F238E27FC236}">
                      <a16:creationId xmlns:a16="http://schemas.microsoft.com/office/drawing/2014/main" id="{8896858B-B4CF-4803-A457-9C2B0291399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718629F0-F80B-4CCA-AA69-E6A8C169A599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67" name="Inspireren">
                  <a:extLst>
                    <a:ext uri="{FF2B5EF4-FFF2-40B4-BE49-F238E27FC236}">
                      <a16:creationId xmlns:a16="http://schemas.microsoft.com/office/drawing/2014/main" id="{F11020A0-056B-4AE1-B996-6CAFD3F2B6A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69" name="Freeform 12">
                    <a:extLst>
                      <a:ext uri="{FF2B5EF4-FFF2-40B4-BE49-F238E27FC236}">
                        <a16:creationId xmlns:a16="http://schemas.microsoft.com/office/drawing/2014/main" id="{568149B4-2847-45E2-A24D-EE00A2A1A8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0" name="Freeform 13">
                    <a:extLst>
                      <a:ext uri="{FF2B5EF4-FFF2-40B4-BE49-F238E27FC236}">
                        <a16:creationId xmlns:a16="http://schemas.microsoft.com/office/drawing/2014/main" id="{EF4F961A-3EB6-4049-BA5E-E678E38D6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1" name="Freeform 14">
                    <a:extLst>
                      <a:ext uri="{FF2B5EF4-FFF2-40B4-BE49-F238E27FC236}">
                        <a16:creationId xmlns:a16="http://schemas.microsoft.com/office/drawing/2014/main" id="{C9141E6D-0B76-4CC7-BD58-401A7CBF2DC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68" name="Tekstvak 167">
                  <a:extLst>
                    <a:ext uri="{FF2B5EF4-FFF2-40B4-BE49-F238E27FC236}">
                      <a16:creationId xmlns:a16="http://schemas.microsoft.com/office/drawing/2014/main" id="{7182721E-765B-439A-8B3A-8A01A55F8C68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A9FDA5FF-9BC9-476A-9A29-638629326444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FE054A7E-E23B-40C3-95BB-5740931533F4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4586E23A-457F-499A-874A-5F0AC97E413F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0" name="Rechthoek 139">
                <a:extLst>
                  <a:ext uri="{FF2B5EF4-FFF2-40B4-BE49-F238E27FC236}">
                    <a16:creationId xmlns:a16="http://schemas.microsoft.com/office/drawing/2014/main" id="{56DB4FC9-6B04-4478-87E5-758289E29F8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vaal 140">
                <a:extLst>
                  <a:ext uri="{FF2B5EF4-FFF2-40B4-BE49-F238E27FC236}">
                    <a16:creationId xmlns:a16="http://schemas.microsoft.com/office/drawing/2014/main" id="{00B73FB1-9571-4329-BA04-6B3A81DC50B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3279656-35C1-49D2-B025-E36AAC830E95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1E71E8-316F-48B2-BB58-E1388B7CCB06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025F83D9-6EC4-4A59-948D-C5822DC9E0DB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1050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29590021-56AB-43F7-BA09-200220E9F21B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98E6B73E-47D7-4C54-86A6-C3D2D5159627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6376303A-7135-4EEB-B49E-94408D45FF67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159E902-9B2C-416A-8E59-9680EA54255B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Tekstvak 146">
                  <a:extLst>
                    <a:ext uri="{FF2B5EF4-FFF2-40B4-BE49-F238E27FC236}">
                      <a16:creationId xmlns:a16="http://schemas.microsoft.com/office/drawing/2014/main" id="{EC894A60-86C7-452C-84C7-44C826FCF117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48" name="Tekstvak 147">
                  <a:extLst>
                    <a:ext uri="{FF2B5EF4-FFF2-40B4-BE49-F238E27FC236}">
                      <a16:creationId xmlns:a16="http://schemas.microsoft.com/office/drawing/2014/main" id="{9A9B5DE8-BE4A-4935-B008-863EEB061AAE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49" name="Vrije vorm: vorm 148">
                  <a:extLst>
                    <a:ext uri="{FF2B5EF4-FFF2-40B4-BE49-F238E27FC236}">
                      <a16:creationId xmlns:a16="http://schemas.microsoft.com/office/drawing/2014/main" id="{0B25C00A-17CF-4232-9DA3-B1BD8DE179F4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8DA2ECEB-1978-445E-91AC-D19998546A19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555886D3-215D-472B-AEF6-2C39253493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4559142D-89B5-41F4-B5EA-5789D8574E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05E8F2B6-5323-4C35-A09D-390497DBC26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20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Rechthoek 282">
                    <a:extLst>
                      <a:ext uri="{FF2B5EF4-FFF2-40B4-BE49-F238E27FC236}">
                        <a16:creationId xmlns:a16="http://schemas.microsoft.com/office/drawing/2014/main" id="{84C44D1B-F3CD-40D0-A332-DFA325715FF2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nl-NL" sz="1000" b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46C9602D-6FFE-4FFF-9622-C32E0CC2110A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52" name="Vrije vorm: vorm 151">
                    <a:extLst>
                      <a:ext uri="{FF2B5EF4-FFF2-40B4-BE49-F238E27FC236}">
                        <a16:creationId xmlns:a16="http://schemas.microsoft.com/office/drawing/2014/main" id="{62905784-0DE8-4305-8A9C-15786D50664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1600" cap="all" baseline="0">
                      <a:latin typeface="+mj-lt"/>
                    </a:endParaRPr>
                  </a:p>
                </p:txBody>
              </p:sp>
              <p:sp>
                <p:nvSpPr>
                  <p:cNvPr id="153" name="Vrije vorm: vorm 152">
                    <a:extLst>
                      <a:ext uri="{FF2B5EF4-FFF2-40B4-BE49-F238E27FC236}">
                        <a16:creationId xmlns:a16="http://schemas.microsoft.com/office/drawing/2014/main" id="{CCB6B3CD-A9A7-49A9-A127-8CE1EBD82458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1600" cap="all" baseline="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chart">
            <a:extLst>
              <a:ext uri="{FF2B5EF4-FFF2-40B4-BE49-F238E27FC236}">
                <a16:creationId xmlns:a16="http://schemas.microsoft.com/office/drawing/2014/main" id="{2AFC479B-2F78-412A-8C3F-2CC40461102A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959998" y="1484313"/>
            <a:ext cx="10273152" cy="4727575"/>
          </a:xfrm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/>
              <a:t>Click on the icon below</a:t>
            </a:r>
            <a:br>
              <a:rPr lang="nl-NL"/>
            </a:br>
            <a:r>
              <a:rPr lang="nl-NL"/>
              <a:t>to insert a graph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6CE412-2114-47FF-ADAF-C0AC1794B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73" name="INSTRUCTION">
            <a:extLst>
              <a:ext uri="{FF2B5EF4-FFF2-40B4-BE49-F238E27FC236}">
                <a16:creationId xmlns:a16="http://schemas.microsoft.com/office/drawing/2014/main" id="{BB3FD99A-1FEB-48CD-8C06-ACE0D7AD6ABC}"/>
              </a:ext>
            </a:extLst>
          </p:cNvPr>
          <p:cNvGrpSpPr/>
          <p:nvPr userDrawn="1"/>
        </p:nvGrpSpPr>
        <p:grpSpPr>
          <a:xfrm>
            <a:off x="12377595" y="0"/>
            <a:ext cx="3693114" cy="6594665"/>
            <a:chOff x="-3786165" y="0"/>
            <a:chExt cx="3693114" cy="6594665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ABEF574-AC6D-4F4A-B1E0-EA453D6556D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755B8279-98D2-40D9-98D1-91C1B10F7BB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414DD08-F911-442E-8CBF-50CC09280CB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787C02B5-5D41-4696-B07F-FF4FD093D75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B3018CCE-44B5-49FD-AF28-CC562A12E1C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281FB5F3-F19C-459B-8C79-7FD4DCDA316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6EE240EF-A266-400E-9BCD-EDFAE547BFB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72AB0927-520D-4310-B354-367BE7FF17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24A82AB-7291-46B1-A0FD-C105284F88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6DF8CDF5-FEF4-4F9E-ACF5-4963AE1687A6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3CF59DFC-E50E-4B6A-B8E2-FDAE562002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2310A927-EF5B-4D37-AD56-B2E151F7E0E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0" name="Groep 79">
              <a:extLst>
                <a:ext uri="{FF2B5EF4-FFF2-40B4-BE49-F238E27FC236}">
                  <a16:creationId xmlns:a16="http://schemas.microsoft.com/office/drawing/2014/main" id="{BE5F1B94-C371-46EB-BA05-44E71617995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0022DCD3-B553-4EBF-BD16-C29F7C36FE8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0F443BA9-123D-47D6-A0C5-56AB73F919E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10CCB45-84EA-4654-B907-B1D82E0998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4850793B-93AA-4DB8-85FC-9B037355E91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8FE195E7-4267-4495-87EC-8B6C222BC9D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D0F1648D-DCE0-4596-A0A9-CEDC5CC0007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1BF78AE8-DAD3-40BD-B470-B9A812790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17304DB4-51E4-45EE-BC25-7D0F8E6B58C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AC6E8FC2-EBBD-4A90-8E98-6E390175E2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1C3A2EFA-148A-4843-87F2-2549837183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4DD91BB4-5690-4B2A-9CBE-2317559AB2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AACD5DFB-23FF-483C-BCC6-CC7D2BDEA4B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5A4DB95D-7DB4-4FD6-8C79-FAE576F7E94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D93FF698-8C8B-4EC8-AC98-3C095F0133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D47E1D9F-7371-4D7C-8379-72CDA1D46FC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8566D9AF-DFF3-48EE-92DB-7A5C6E7B286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5ECBB7E5-800F-40C6-B3E8-E92D11D75D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93E01C1-A989-4FDC-8984-3DB12AC5E1C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FA947588-D7C1-432E-9224-9754AB0D89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BC43F7CC-B4EE-43E4-9A21-9620E3C916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B34F81C-494E-4332-81BE-D11E2402435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1E8A2E21-C161-4424-8458-55293AA822D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55F4E4B-19D6-425C-B714-3C139207CD15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8A6D4CA9-760E-4C21-8DD0-9664879DF78F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C6A4DEF-1063-4B27-B5A3-60A075DACF3B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1B464C8-A921-4A39-A853-E23341165E78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D8F14E0C-2A12-48CF-AE2A-87CF9DFABDB1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2C1B4884-E142-4BCD-A79F-CACB52E27D35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2C7EE263-D2EB-4E49-A719-17C2DA44A4C2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01" name="Vrije vorm: vorm 100">
                <a:extLst>
                  <a:ext uri="{FF2B5EF4-FFF2-40B4-BE49-F238E27FC236}">
                    <a16:creationId xmlns:a16="http://schemas.microsoft.com/office/drawing/2014/main" id="{5A12D808-F7B1-4599-B9B9-19A3AADFA06F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2" name="Groep 101">
                <a:extLst>
                  <a:ext uri="{FF2B5EF4-FFF2-40B4-BE49-F238E27FC236}">
                    <a16:creationId xmlns:a16="http://schemas.microsoft.com/office/drawing/2014/main" id="{9CC4E62B-6902-4A00-AC64-C2D0DE77AFD3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10F98515-387F-4E1A-9C1A-F4D4793841D1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9" name="Rechthoek 47">
                  <a:extLst>
                    <a:ext uri="{FF2B5EF4-FFF2-40B4-BE49-F238E27FC236}">
                      <a16:creationId xmlns:a16="http://schemas.microsoft.com/office/drawing/2014/main" id="{819982AA-17C2-4B2B-B367-73B6C47218B7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47">
                  <a:extLst>
                    <a:ext uri="{FF2B5EF4-FFF2-40B4-BE49-F238E27FC236}">
                      <a16:creationId xmlns:a16="http://schemas.microsoft.com/office/drawing/2014/main" id="{D3B46C45-DB64-430F-8C2E-3B4D29B7CA7E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Koorde 110">
                  <a:extLst>
                    <a:ext uri="{FF2B5EF4-FFF2-40B4-BE49-F238E27FC236}">
                      <a16:creationId xmlns:a16="http://schemas.microsoft.com/office/drawing/2014/main" id="{70272BC0-EE52-4CFA-BB2A-421BB459845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102">
                <a:extLst>
                  <a:ext uri="{FF2B5EF4-FFF2-40B4-BE49-F238E27FC236}">
                    <a16:creationId xmlns:a16="http://schemas.microsoft.com/office/drawing/2014/main" id="{95D00661-4558-4164-AD62-EA4C8E8B801D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F6CE6738-5954-4F42-B1D8-23D81D2E3AB0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2BF105C9-DC0C-4690-8D92-2FB246F81C1E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Ovaal 105">
                  <a:extLst>
                    <a:ext uri="{FF2B5EF4-FFF2-40B4-BE49-F238E27FC236}">
                      <a16:creationId xmlns:a16="http://schemas.microsoft.com/office/drawing/2014/main" id="{DFE2F414-BBFF-4626-BD1B-67181FC01EBD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47">
                  <a:extLst>
                    <a:ext uri="{FF2B5EF4-FFF2-40B4-BE49-F238E27FC236}">
                      <a16:creationId xmlns:a16="http://schemas.microsoft.com/office/drawing/2014/main" id="{9F6A72AB-E947-413A-836C-38A81A942C4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E46D115-926C-4F1E-8773-FA7B47CD7DC1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E85A4C2-6C99-4A1D-B279-3A38CCF9B216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0C00D14D-8315-459A-AAE2-0C5747FF4D1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88FCA25F-CA88-43C6-9221-ECA90355DA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F7D1B895-623C-4970-8944-47D2E7FD8E44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90" name="Inspireren">
                <a:extLst>
                  <a:ext uri="{FF2B5EF4-FFF2-40B4-BE49-F238E27FC236}">
                    <a16:creationId xmlns:a16="http://schemas.microsoft.com/office/drawing/2014/main" id="{D189489C-86FD-4DF0-A3EE-A5F430EDE0C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E7631ED2-47ED-4BEF-A4B6-908830FFC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356C3EB2-BF31-4A0B-907B-E25E7DD49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4" name="Freeform 14">
                  <a:extLst>
                    <a:ext uri="{FF2B5EF4-FFF2-40B4-BE49-F238E27FC236}">
                      <a16:creationId xmlns:a16="http://schemas.microsoft.com/office/drawing/2014/main" id="{53A46B8B-7E78-484A-B4D1-455BFB61CC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91" name="Tekstvak 90">
                <a:extLst>
                  <a:ext uri="{FF2B5EF4-FFF2-40B4-BE49-F238E27FC236}">
                    <a16:creationId xmlns:a16="http://schemas.microsoft.com/office/drawing/2014/main" id="{924C007C-BDC5-4783-BB5E-27CDEC820C7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0CF1F0-A070-DE8E-24C3-EE9DCC5C811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03" name="Picture Placeholder 2">
            <a:extLst>
              <a:ext uri="{FF2B5EF4-FFF2-40B4-BE49-F238E27FC236}">
                <a16:creationId xmlns:a16="http://schemas.microsoft.com/office/drawing/2014/main" id="{BA37D52C-12AA-46C1-1E42-D11E5037754B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5018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INSTRUCTION">
            <a:extLst>
              <a:ext uri="{FF2B5EF4-FFF2-40B4-BE49-F238E27FC236}">
                <a16:creationId xmlns:a16="http://schemas.microsoft.com/office/drawing/2014/main" id="{15A6E045-8CB5-4B4E-99EF-543455E2F1DA}"/>
              </a:ext>
            </a:extLst>
          </p:cNvPr>
          <p:cNvGrpSpPr/>
          <p:nvPr userDrawn="1"/>
        </p:nvGrpSpPr>
        <p:grpSpPr>
          <a:xfrm>
            <a:off x="12377323" y="-12068"/>
            <a:ext cx="3693386" cy="6705423"/>
            <a:chOff x="-3786437" y="-12068"/>
            <a:chExt cx="3693386" cy="6705423"/>
          </a:xfrm>
        </p:grpSpPr>
        <p:grpSp>
          <p:nvGrpSpPr>
            <p:cNvPr id="76" name="Groep 75">
              <a:extLst>
                <a:ext uri="{FF2B5EF4-FFF2-40B4-BE49-F238E27FC236}">
                  <a16:creationId xmlns:a16="http://schemas.microsoft.com/office/drawing/2014/main" id="{C4F02355-5597-49A3-A03A-1581544610EF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5059C785-FBAF-48F7-857C-153DCE71C14C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149" name="Ovaal 148">
                <a:extLst>
                  <a:ext uri="{FF2B5EF4-FFF2-40B4-BE49-F238E27FC236}">
                    <a16:creationId xmlns:a16="http://schemas.microsoft.com/office/drawing/2014/main" id="{D632DD0D-A0ED-434F-8AD3-3330DBC44417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50" name="Rechthoek 149">
                <a:extLst>
                  <a:ext uri="{FF2B5EF4-FFF2-40B4-BE49-F238E27FC236}">
                    <a16:creationId xmlns:a16="http://schemas.microsoft.com/office/drawing/2014/main" id="{9399B172-5223-4641-8128-65EABE7D3093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1" name="Groep 150">
                <a:extLst>
                  <a:ext uri="{FF2B5EF4-FFF2-40B4-BE49-F238E27FC236}">
                    <a16:creationId xmlns:a16="http://schemas.microsoft.com/office/drawing/2014/main" id="{5234A314-510B-467F-BBD5-9E8404C3CC36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D2BA429D-7E91-461B-84EF-6A86FCA52BC9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1050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E6D2D4BB-FA4C-48C3-BE2E-1F1E569D726B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AF4D9FEA-619F-44E4-B1C6-F8DC4EA617A6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4B079A32-D528-4034-8727-FCE87E485CD7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402561BD-CB9A-4D2D-9255-D78E5EFCFC37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E303198D-23E2-4CC6-B8EE-793561776F94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1BE341EA-FB7B-4EDE-B484-A180315CEF8D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Tekstvak 156">
                  <a:extLst>
                    <a:ext uri="{FF2B5EF4-FFF2-40B4-BE49-F238E27FC236}">
                      <a16:creationId xmlns:a16="http://schemas.microsoft.com/office/drawing/2014/main" id="{B78B02E0-18CD-4F9C-A1DD-55E0223FEF80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58" name="Vrije vorm: vorm 157">
                  <a:extLst>
                    <a:ext uri="{FF2B5EF4-FFF2-40B4-BE49-F238E27FC236}">
                      <a16:creationId xmlns:a16="http://schemas.microsoft.com/office/drawing/2014/main" id="{B4728291-3A53-4664-9D51-B6A7C4D34C62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3F12FC88-3F05-493D-9949-2A89254F4FB6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67" name="Vrije vorm: vorm 166">
                    <a:extLst>
                      <a:ext uri="{FF2B5EF4-FFF2-40B4-BE49-F238E27FC236}">
                        <a16:creationId xmlns:a16="http://schemas.microsoft.com/office/drawing/2014/main" id="{FF48EEBF-7250-4701-88C1-747DE971BB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9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Rechthoek: afgeronde hoeken 167">
                    <a:extLst>
                      <a:ext uri="{FF2B5EF4-FFF2-40B4-BE49-F238E27FC236}">
                        <a16:creationId xmlns:a16="http://schemas.microsoft.com/office/drawing/2014/main" id="{BFAA454E-E5EE-4761-B764-C7D7322B09A6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7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" name="Vrije vorm: vorm 168">
                    <a:extLst>
                      <a:ext uri="{FF2B5EF4-FFF2-40B4-BE49-F238E27FC236}">
                        <a16:creationId xmlns:a16="http://schemas.microsoft.com/office/drawing/2014/main" id="{0A3300E2-FD57-4BDE-B815-F9D7FEFD3A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7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0" name="Gelijkbenige driehoek 159">
                  <a:extLst>
                    <a:ext uri="{FF2B5EF4-FFF2-40B4-BE49-F238E27FC236}">
                      <a16:creationId xmlns:a16="http://schemas.microsoft.com/office/drawing/2014/main" id="{C7035A4F-8DDA-470F-B1B2-A1F93D2E7059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Tekstvak 160">
                  <a:extLst>
                    <a:ext uri="{FF2B5EF4-FFF2-40B4-BE49-F238E27FC236}">
                      <a16:creationId xmlns:a16="http://schemas.microsoft.com/office/drawing/2014/main" id="{56B6E5A7-D52D-46B8-B4A6-F9C9930B107E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62" name="Gelijkbenige driehoek 161">
                  <a:extLst>
                    <a:ext uri="{FF2B5EF4-FFF2-40B4-BE49-F238E27FC236}">
                      <a16:creationId xmlns:a16="http://schemas.microsoft.com/office/drawing/2014/main" id="{E9D3F9B1-6926-4951-8436-976579256F0F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3" name="Groep 162">
                  <a:extLst>
                    <a:ext uri="{FF2B5EF4-FFF2-40B4-BE49-F238E27FC236}">
                      <a16:creationId xmlns:a16="http://schemas.microsoft.com/office/drawing/2014/main" id="{2402E246-7C8C-4024-8EFD-D441174D0796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6167DDE4-3F41-46ED-9EDA-B8CC3D008B3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1600" cap="all" baseline="0">
                      <a:latin typeface="+mj-lt"/>
                    </a:endParaRPr>
                  </a:p>
                </p:txBody>
              </p:sp>
              <p:cxnSp>
                <p:nvCxnSpPr>
                  <p:cNvPr id="165" name="Rechte verbindingslijn 164">
                    <a:extLst>
                      <a:ext uri="{FF2B5EF4-FFF2-40B4-BE49-F238E27FC236}">
                        <a16:creationId xmlns:a16="http://schemas.microsoft.com/office/drawing/2014/main" id="{F3B70985-DCA8-46AD-A783-062EA6D8B3F0}"/>
                      </a:ext>
                    </a:extLst>
                  </p:cNvPr>
                  <p:cNvCxnSpPr>
                    <a:stCxn id="164" idx="0"/>
                    <a:endCxn id="164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6" name="Rechte verbindingslijn 165">
                    <a:extLst>
                      <a:ext uri="{FF2B5EF4-FFF2-40B4-BE49-F238E27FC236}">
                        <a16:creationId xmlns:a16="http://schemas.microsoft.com/office/drawing/2014/main" id="{CE5CC348-2065-4769-9639-B056EA07FECF}"/>
                      </a:ext>
                    </a:extLst>
                  </p:cNvPr>
                  <p:cNvCxnSpPr>
                    <a:stCxn id="164" idx="1"/>
                    <a:endCxn id="164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25C2B72A-3D1A-40A3-945A-FA2E69C7D17A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6F6F2614-57C7-4FE6-9DA3-7AAC6928FCE8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C985AFFD-C91B-4837-B255-7A79031AC3D7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3C6C6FB7-5235-4226-9335-8B1E76A4AEF6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81" name="Rechthoek 80">
                <a:extLst>
                  <a:ext uri="{FF2B5EF4-FFF2-40B4-BE49-F238E27FC236}">
                    <a16:creationId xmlns:a16="http://schemas.microsoft.com/office/drawing/2014/main" id="{D3445F0D-105E-41BA-B941-AA63AD97DF2D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82" name="ICOON_info">
                <a:extLst>
                  <a:ext uri="{FF2B5EF4-FFF2-40B4-BE49-F238E27FC236}">
                    <a16:creationId xmlns:a16="http://schemas.microsoft.com/office/drawing/2014/main" id="{39C7EA05-5C4F-43CD-BF33-415E0B781844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146" name="Ovaal 145">
                  <a:extLst>
                    <a:ext uri="{FF2B5EF4-FFF2-40B4-BE49-F238E27FC236}">
                      <a16:creationId xmlns:a16="http://schemas.microsoft.com/office/drawing/2014/main" id="{8CCF82CA-201A-4B84-90AB-2A8D02A3D12C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Graphic 163" descr="Informatie">
                  <a:extLst>
                    <a:ext uri="{FF2B5EF4-FFF2-40B4-BE49-F238E27FC236}">
                      <a16:creationId xmlns:a16="http://schemas.microsoft.com/office/drawing/2014/main" id="{E2CCB819-FC1D-463E-9075-04DF41CA1D14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AB7A64F1-F1F0-4466-99D6-075679B4A1DB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41" name="Inspireren">
                  <a:extLst>
                    <a:ext uri="{FF2B5EF4-FFF2-40B4-BE49-F238E27FC236}">
                      <a16:creationId xmlns:a16="http://schemas.microsoft.com/office/drawing/2014/main" id="{EAC53B8A-6BBF-48CE-AC08-AF31FE6FB2A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43" name="Freeform 12">
                    <a:extLst>
                      <a:ext uri="{FF2B5EF4-FFF2-40B4-BE49-F238E27FC236}">
                        <a16:creationId xmlns:a16="http://schemas.microsoft.com/office/drawing/2014/main" id="{2D193CA7-EC2D-4FF7-943A-5D627A29F2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44" name="Freeform 13">
                    <a:extLst>
                      <a:ext uri="{FF2B5EF4-FFF2-40B4-BE49-F238E27FC236}">
                        <a16:creationId xmlns:a16="http://schemas.microsoft.com/office/drawing/2014/main" id="{9724096F-86CC-44B1-9AF1-36E70ADCF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45" name="Freeform 14">
                    <a:extLst>
                      <a:ext uri="{FF2B5EF4-FFF2-40B4-BE49-F238E27FC236}">
                        <a16:creationId xmlns:a16="http://schemas.microsoft.com/office/drawing/2014/main" id="{78C28CA1-209A-47C5-A6A4-9C9BD99CCF1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42" name="Tekstvak 141">
                  <a:extLst>
                    <a:ext uri="{FF2B5EF4-FFF2-40B4-BE49-F238E27FC236}">
                      <a16:creationId xmlns:a16="http://schemas.microsoft.com/office/drawing/2014/main" id="{0ECF620F-A770-4528-BFF8-0DD86B5DEEC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F63F2E5D-131A-4B4E-B58E-AB836F09B395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871CC3F7-49F3-43E6-A6D8-84C8649B90CD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86" name="Groep 85">
                <a:extLst>
                  <a:ext uri="{FF2B5EF4-FFF2-40B4-BE49-F238E27FC236}">
                    <a16:creationId xmlns:a16="http://schemas.microsoft.com/office/drawing/2014/main" id="{1DBE2018-A9F9-4E2C-B455-381EA796478B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87" name="Groep 86">
                  <a:extLst>
                    <a:ext uri="{FF2B5EF4-FFF2-40B4-BE49-F238E27FC236}">
                      <a16:creationId xmlns:a16="http://schemas.microsoft.com/office/drawing/2014/main" id="{68BEC7F8-89D5-4569-8F04-BC669BF67FED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132" name="Groep 131">
                    <a:extLst>
                      <a:ext uri="{FF2B5EF4-FFF2-40B4-BE49-F238E27FC236}">
                        <a16:creationId xmlns:a16="http://schemas.microsoft.com/office/drawing/2014/main" id="{F79B383E-68F4-4FC1-842B-1DB79845FBC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134" name="Groep 133">
                      <a:extLst>
                        <a:ext uri="{FF2B5EF4-FFF2-40B4-BE49-F238E27FC236}">
                          <a16:creationId xmlns:a16="http://schemas.microsoft.com/office/drawing/2014/main" id="{21751720-A8D5-49D9-AA36-2BC9990CD5A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7A7C516F-DA98-4002-AECE-2446EDF02F8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Rechte verbindingslijn 136">
                        <a:extLst>
                          <a:ext uri="{FF2B5EF4-FFF2-40B4-BE49-F238E27FC236}">
                            <a16:creationId xmlns:a16="http://schemas.microsoft.com/office/drawing/2014/main" id="{7D076904-1524-4338-AD9D-2BED5619158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Rechte verbindingslijn 137">
                        <a:extLst>
                          <a:ext uri="{FF2B5EF4-FFF2-40B4-BE49-F238E27FC236}">
                            <a16:creationId xmlns:a16="http://schemas.microsoft.com/office/drawing/2014/main" id="{2EF4C9AD-F8E2-4340-992A-9CE229010A7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Rechte verbindingslijn 138">
                        <a:extLst>
                          <a:ext uri="{FF2B5EF4-FFF2-40B4-BE49-F238E27FC236}">
                            <a16:creationId xmlns:a16="http://schemas.microsoft.com/office/drawing/2014/main" id="{497AA2E1-FC94-43A2-A468-CAF8027AF14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Rechthoek 139">
                        <a:extLst>
                          <a:ext uri="{FF2B5EF4-FFF2-40B4-BE49-F238E27FC236}">
                            <a16:creationId xmlns:a16="http://schemas.microsoft.com/office/drawing/2014/main" id="{748411DF-E6D7-4EB0-B809-373502FD22D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35" name="Vrije vorm: vorm 134">
                      <a:extLst>
                        <a:ext uri="{FF2B5EF4-FFF2-40B4-BE49-F238E27FC236}">
                          <a16:creationId xmlns:a16="http://schemas.microsoft.com/office/drawing/2014/main" id="{3CA0B7F7-99F1-41AB-BC16-FCA3EE0D291E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/>
                    </a:p>
                  </p:txBody>
                </p:sp>
              </p:grpSp>
              <p:sp>
                <p:nvSpPr>
                  <p:cNvPr id="133" name="Tekstvak 132">
                    <a:extLst>
                      <a:ext uri="{FF2B5EF4-FFF2-40B4-BE49-F238E27FC236}">
                        <a16:creationId xmlns:a16="http://schemas.microsoft.com/office/drawing/2014/main" id="{95C07005-3E72-4D97-9E17-C6476F06444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25BEE3A3-D03D-464D-A7B0-3A12B62ED005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C3EE314D-38D0-4F59-9F15-B38FE61E8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124" name="Rechthoek 123">
                      <a:extLst>
                        <a:ext uri="{FF2B5EF4-FFF2-40B4-BE49-F238E27FC236}">
                          <a16:creationId xmlns:a16="http://schemas.microsoft.com/office/drawing/2014/main" id="{10CEBBAC-1DA3-4BBD-A312-35FC7E0FC8F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1600" cap="all" baseline="0">
                        <a:latin typeface="+mj-lt"/>
                      </a:endParaRPr>
                    </a:p>
                  </p:txBody>
                </p:sp>
                <p:grpSp>
                  <p:nvGrpSpPr>
                    <p:cNvPr id="125" name="Groep 124">
                      <a:extLst>
                        <a:ext uri="{FF2B5EF4-FFF2-40B4-BE49-F238E27FC236}">
                          <a16:creationId xmlns:a16="http://schemas.microsoft.com/office/drawing/2014/main" id="{81B50E88-6C06-4B6E-B67C-A49E23A751F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127" name="Rechte verbindingslijn 126">
                        <a:extLst>
                          <a:ext uri="{FF2B5EF4-FFF2-40B4-BE49-F238E27FC236}">
                            <a16:creationId xmlns:a16="http://schemas.microsoft.com/office/drawing/2014/main" id="{D4E46AD6-50A7-4C5F-9449-583E4700E30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Rechte verbindingslijn 127">
                        <a:extLst>
                          <a:ext uri="{FF2B5EF4-FFF2-40B4-BE49-F238E27FC236}">
                            <a16:creationId xmlns:a16="http://schemas.microsoft.com/office/drawing/2014/main" id="{5DE3FD35-3626-4A42-9A1D-442B4A13B91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Rechte verbindingslijn 128">
                        <a:extLst>
                          <a:ext uri="{FF2B5EF4-FFF2-40B4-BE49-F238E27FC236}">
                            <a16:creationId xmlns:a16="http://schemas.microsoft.com/office/drawing/2014/main" id="{518742D8-DAFD-4FE0-8809-8D484FF25D9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Rechte verbindingslijn 129">
                        <a:extLst>
                          <a:ext uri="{FF2B5EF4-FFF2-40B4-BE49-F238E27FC236}">
                            <a16:creationId xmlns:a16="http://schemas.microsoft.com/office/drawing/2014/main" id="{BD5C4F9E-F341-4A46-B8CA-077CAF4643F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1" name="Rechthoek 130">
                        <a:extLst>
                          <a:ext uri="{FF2B5EF4-FFF2-40B4-BE49-F238E27FC236}">
                            <a16:creationId xmlns:a16="http://schemas.microsoft.com/office/drawing/2014/main" id="{7E639300-5114-4B69-84C7-AB10770E2B9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26" name="Pijl: rechts 125">
                      <a:extLst>
                        <a:ext uri="{FF2B5EF4-FFF2-40B4-BE49-F238E27FC236}">
                          <a16:creationId xmlns:a16="http://schemas.microsoft.com/office/drawing/2014/main" id="{3196134B-0677-43A8-8BEB-7A51DB5170B4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23" name="Tekstvak 122">
                    <a:extLst>
                      <a:ext uri="{FF2B5EF4-FFF2-40B4-BE49-F238E27FC236}">
                        <a16:creationId xmlns:a16="http://schemas.microsoft.com/office/drawing/2014/main" id="{96026ECE-7639-493A-8486-65B83027288D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866540BC-127F-4EB8-947C-AD4C17C1DDD6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112" name="Groep 111">
                    <a:extLst>
                      <a:ext uri="{FF2B5EF4-FFF2-40B4-BE49-F238E27FC236}">
                        <a16:creationId xmlns:a16="http://schemas.microsoft.com/office/drawing/2014/main" id="{0794F50A-DBB3-40B3-B09D-017E16DB2951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114" name="Rechthoek 113">
                      <a:extLst>
                        <a:ext uri="{FF2B5EF4-FFF2-40B4-BE49-F238E27FC236}">
                          <a16:creationId xmlns:a16="http://schemas.microsoft.com/office/drawing/2014/main" id="{2FCF07AC-737D-4F22-BEE3-53E65698939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1600" cap="all" baseline="0">
                        <a:latin typeface="+mj-lt"/>
                      </a:endParaRPr>
                    </a:p>
                  </p:txBody>
                </p:sp>
                <p:grpSp>
                  <p:nvGrpSpPr>
                    <p:cNvPr id="115" name="Groep 114">
                      <a:extLst>
                        <a:ext uri="{FF2B5EF4-FFF2-40B4-BE49-F238E27FC236}">
                          <a16:creationId xmlns:a16="http://schemas.microsoft.com/office/drawing/2014/main" id="{21084077-B42F-4BA0-9188-EA8D98EC22D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117" name="Rechte verbindingslijn 116">
                        <a:extLst>
                          <a:ext uri="{FF2B5EF4-FFF2-40B4-BE49-F238E27FC236}">
                            <a16:creationId xmlns:a16="http://schemas.microsoft.com/office/drawing/2014/main" id="{BC737165-3C33-4DF3-A319-4A57BA51B5F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Rechte verbindingslijn 117">
                        <a:extLst>
                          <a:ext uri="{FF2B5EF4-FFF2-40B4-BE49-F238E27FC236}">
                            <a16:creationId xmlns:a16="http://schemas.microsoft.com/office/drawing/2014/main" id="{D6BF3451-2FE8-4ADC-9C14-9E444A995E9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FF9971B0-C35D-46BA-9688-E190548E35A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D8CB82A6-21B0-4343-8CFF-A8F00F3F163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Rechthoek 120">
                        <a:extLst>
                          <a:ext uri="{FF2B5EF4-FFF2-40B4-BE49-F238E27FC236}">
                            <a16:creationId xmlns:a16="http://schemas.microsoft.com/office/drawing/2014/main" id="{ED1DBBC8-0E13-4E20-8E17-4651DFD57FC2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16" name="Pijl: rechts 115">
                      <a:extLst>
                        <a:ext uri="{FF2B5EF4-FFF2-40B4-BE49-F238E27FC236}">
                          <a16:creationId xmlns:a16="http://schemas.microsoft.com/office/drawing/2014/main" id="{725495E8-9E52-4E8A-8B8F-168CB505207C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13" name="Tekstvak 112">
                    <a:extLst>
                      <a:ext uri="{FF2B5EF4-FFF2-40B4-BE49-F238E27FC236}">
                        <a16:creationId xmlns:a16="http://schemas.microsoft.com/office/drawing/2014/main" id="{279615FE-0CBC-44AD-B8DD-A7138BD2D8D2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90" name="Groep 89">
                  <a:extLst>
                    <a:ext uri="{FF2B5EF4-FFF2-40B4-BE49-F238E27FC236}">
                      <a16:creationId xmlns:a16="http://schemas.microsoft.com/office/drawing/2014/main" id="{83BA8E5E-B538-4C95-A2DD-D9F92705BE51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102" name="Groep 101">
                    <a:extLst>
                      <a:ext uri="{FF2B5EF4-FFF2-40B4-BE49-F238E27FC236}">
                        <a16:creationId xmlns:a16="http://schemas.microsoft.com/office/drawing/2014/main" id="{6BD5B183-B3A7-4F35-A697-B534B4538FFE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104" name="Rechthoek 103">
                      <a:extLst>
                        <a:ext uri="{FF2B5EF4-FFF2-40B4-BE49-F238E27FC236}">
                          <a16:creationId xmlns:a16="http://schemas.microsoft.com/office/drawing/2014/main" id="{A5E0D8E5-0A8D-49CE-AC86-6F2E62F41CD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1600" cap="all" baseline="0">
                        <a:latin typeface="+mj-lt"/>
                      </a:endParaRPr>
                    </a:p>
                  </p:txBody>
                </p:sp>
                <p:grpSp>
                  <p:nvGrpSpPr>
                    <p:cNvPr id="105" name="Groep 104">
                      <a:extLst>
                        <a:ext uri="{FF2B5EF4-FFF2-40B4-BE49-F238E27FC236}">
                          <a16:creationId xmlns:a16="http://schemas.microsoft.com/office/drawing/2014/main" id="{264E8E96-E304-4F20-94E6-09C2EF22A21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107" name="Rechte verbindingslijn 106">
                        <a:extLst>
                          <a:ext uri="{FF2B5EF4-FFF2-40B4-BE49-F238E27FC236}">
                            <a16:creationId xmlns:a16="http://schemas.microsoft.com/office/drawing/2014/main" id="{F4EA88E6-3F19-4161-821A-145EA0539E1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Rechte verbindingslijn 107">
                        <a:extLst>
                          <a:ext uri="{FF2B5EF4-FFF2-40B4-BE49-F238E27FC236}">
                            <a16:creationId xmlns:a16="http://schemas.microsoft.com/office/drawing/2014/main" id="{3317CA35-3675-44FB-9EB3-022EF0A07FA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Rechte verbindingslijn 108">
                        <a:extLst>
                          <a:ext uri="{FF2B5EF4-FFF2-40B4-BE49-F238E27FC236}">
                            <a16:creationId xmlns:a16="http://schemas.microsoft.com/office/drawing/2014/main" id="{ED86C378-9232-4CB7-BF60-A2730C2B29E9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Rechte verbindingslijn 109">
                        <a:extLst>
                          <a:ext uri="{FF2B5EF4-FFF2-40B4-BE49-F238E27FC236}">
                            <a16:creationId xmlns:a16="http://schemas.microsoft.com/office/drawing/2014/main" id="{7285827F-A0DC-48F7-9ECE-CB52688651D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" name="Rechthoek 110">
                        <a:extLst>
                          <a:ext uri="{FF2B5EF4-FFF2-40B4-BE49-F238E27FC236}">
                            <a16:creationId xmlns:a16="http://schemas.microsoft.com/office/drawing/2014/main" id="{7CEC878D-F72E-4CDA-9A98-8560BF1BF8A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06" name="Pijl: rechts 105">
                      <a:extLst>
                        <a:ext uri="{FF2B5EF4-FFF2-40B4-BE49-F238E27FC236}">
                          <a16:creationId xmlns:a16="http://schemas.microsoft.com/office/drawing/2014/main" id="{55D8B196-4392-43C1-B835-2C7FAC66204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03" name="Tekstvak 102">
                    <a:extLst>
                      <a:ext uri="{FF2B5EF4-FFF2-40B4-BE49-F238E27FC236}">
                        <a16:creationId xmlns:a16="http://schemas.microsoft.com/office/drawing/2014/main" id="{7B48CCDD-08E7-478F-932E-D7419C57F682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91" name="Groep 90">
                  <a:extLst>
                    <a:ext uri="{FF2B5EF4-FFF2-40B4-BE49-F238E27FC236}">
                      <a16:creationId xmlns:a16="http://schemas.microsoft.com/office/drawing/2014/main" id="{95805DB8-6B56-412A-9F8A-8D85F0E024AC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92" name="Groep 91">
                    <a:extLst>
                      <a:ext uri="{FF2B5EF4-FFF2-40B4-BE49-F238E27FC236}">
                        <a16:creationId xmlns:a16="http://schemas.microsoft.com/office/drawing/2014/main" id="{E004B266-ABB4-4A9E-97B2-AD1E3533C038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94" name="Rechthoek 93">
                      <a:extLst>
                        <a:ext uri="{FF2B5EF4-FFF2-40B4-BE49-F238E27FC236}">
                          <a16:creationId xmlns:a16="http://schemas.microsoft.com/office/drawing/2014/main" id="{C159277A-574F-45DC-88DF-0393D815A4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1600" cap="all" baseline="0">
                        <a:latin typeface="+mj-lt"/>
                      </a:endParaRPr>
                    </a:p>
                  </p:txBody>
                </p:sp>
                <p:grpSp>
                  <p:nvGrpSpPr>
                    <p:cNvPr id="95" name="Groep 94">
                      <a:extLst>
                        <a:ext uri="{FF2B5EF4-FFF2-40B4-BE49-F238E27FC236}">
                          <a16:creationId xmlns:a16="http://schemas.microsoft.com/office/drawing/2014/main" id="{0B0AE0AE-5A84-45F4-8330-866C6315064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97" name="Rechte verbindingslijn 96">
                        <a:extLst>
                          <a:ext uri="{FF2B5EF4-FFF2-40B4-BE49-F238E27FC236}">
                            <a16:creationId xmlns:a16="http://schemas.microsoft.com/office/drawing/2014/main" id="{B6EAC71C-19CA-49F3-800B-A830906F17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Rechte verbindingslijn 97">
                        <a:extLst>
                          <a:ext uri="{FF2B5EF4-FFF2-40B4-BE49-F238E27FC236}">
                            <a16:creationId xmlns:a16="http://schemas.microsoft.com/office/drawing/2014/main" id="{142BD91A-EC90-4047-B31C-94061828EB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Rechte verbindingslijn 98">
                        <a:extLst>
                          <a:ext uri="{FF2B5EF4-FFF2-40B4-BE49-F238E27FC236}">
                            <a16:creationId xmlns:a16="http://schemas.microsoft.com/office/drawing/2014/main" id="{090520EF-0DB1-45C2-93DC-62E9D4FC505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Rechte verbindingslijn 99">
                        <a:extLst>
                          <a:ext uri="{FF2B5EF4-FFF2-40B4-BE49-F238E27FC236}">
                            <a16:creationId xmlns:a16="http://schemas.microsoft.com/office/drawing/2014/main" id="{FD8A9D15-A456-4E6B-BA38-2DF4C557367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1" name="Rechthoek 100">
                        <a:extLst>
                          <a:ext uri="{FF2B5EF4-FFF2-40B4-BE49-F238E27FC236}">
                            <a16:creationId xmlns:a16="http://schemas.microsoft.com/office/drawing/2014/main" id="{D0662D6A-63FC-42FD-93F6-EDEC3197BBE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96" name="Pijl: rechts 95">
                      <a:extLst>
                        <a:ext uri="{FF2B5EF4-FFF2-40B4-BE49-F238E27FC236}">
                          <a16:creationId xmlns:a16="http://schemas.microsoft.com/office/drawing/2014/main" id="{FCB6806E-E5B5-42B0-84F2-8BFDDC6DC50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93" name="Tekstvak 92">
                    <a:extLst>
                      <a:ext uri="{FF2B5EF4-FFF2-40B4-BE49-F238E27FC236}">
                        <a16:creationId xmlns:a16="http://schemas.microsoft.com/office/drawing/2014/main" id="{8E998250-EB3E-41F9-A269-93D139704E5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Table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9" name="table">
            <a:extLst>
              <a:ext uri="{FF2B5EF4-FFF2-40B4-BE49-F238E27FC236}">
                <a16:creationId xmlns:a16="http://schemas.microsoft.com/office/drawing/2014/main" id="{920780BD-10EB-4BDE-89F0-6A25F5179E6C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76001" y="1484313"/>
            <a:ext cx="4957151" cy="4727575"/>
          </a:xfrm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/>
              <a:t>Click on the icon below</a:t>
            </a:r>
            <a:br>
              <a:rPr lang="nl-NL"/>
            </a:br>
            <a:r>
              <a:rPr lang="nl-NL"/>
              <a:t>to insert a table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6534AD-4FFF-4739-8B23-E77B09EBC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72" name="Tijdelijke aanduiding voor tekst 8">
            <a:extLst>
              <a:ext uri="{FF2B5EF4-FFF2-40B4-BE49-F238E27FC236}">
                <a16:creationId xmlns:a16="http://schemas.microsoft.com/office/drawing/2014/main" id="{3B22C513-D60C-4BE4-9F28-3500612F01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483856"/>
            <a:ext cx="4918420" cy="4727575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173" name="INSTRUCTION">
            <a:extLst>
              <a:ext uri="{FF2B5EF4-FFF2-40B4-BE49-F238E27FC236}">
                <a16:creationId xmlns:a16="http://schemas.microsoft.com/office/drawing/2014/main" id="{D3B1B348-6B20-46A8-8286-5865FCA61C27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D0227F3-BB61-45CE-AAB0-E1ACBB82196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7EB55B7A-D972-4470-9AFB-DAB0DDF1B8D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145607ED-A00C-4C29-9CF6-303EC41B7C8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7" name="Groep 176">
              <a:extLst>
                <a:ext uri="{FF2B5EF4-FFF2-40B4-BE49-F238E27FC236}">
                  <a16:creationId xmlns:a16="http://schemas.microsoft.com/office/drawing/2014/main" id="{1914BBE4-2A6C-467E-B7F9-2BDE8678DF6F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31" name="Rechthoek 230">
                <a:extLst>
                  <a:ext uri="{FF2B5EF4-FFF2-40B4-BE49-F238E27FC236}">
                    <a16:creationId xmlns:a16="http://schemas.microsoft.com/office/drawing/2014/main" id="{F4D0BE37-E1EB-4232-BD66-6C8398AE18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vaal 231">
                <a:extLst>
                  <a:ext uri="{FF2B5EF4-FFF2-40B4-BE49-F238E27FC236}">
                    <a16:creationId xmlns:a16="http://schemas.microsoft.com/office/drawing/2014/main" id="{BF61452F-A5CB-4686-9F57-8C29D6A4C30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Vrije vorm: vorm 232">
                <a:extLst>
                  <a:ext uri="{FF2B5EF4-FFF2-40B4-BE49-F238E27FC236}">
                    <a16:creationId xmlns:a16="http://schemas.microsoft.com/office/drawing/2014/main" id="{C3F6E76E-4125-4ED6-B9E0-B468E8E9952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Rechthoek: afgeronde hoeken 233">
                <a:extLst>
                  <a:ext uri="{FF2B5EF4-FFF2-40B4-BE49-F238E27FC236}">
                    <a16:creationId xmlns:a16="http://schemas.microsoft.com/office/drawing/2014/main" id="{128C36A4-5B83-4799-BBC0-231E63464C6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5" name="Rechte verbindingslijn 234">
                <a:extLst>
                  <a:ext uri="{FF2B5EF4-FFF2-40B4-BE49-F238E27FC236}">
                    <a16:creationId xmlns:a16="http://schemas.microsoft.com/office/drawing/2014/main" id="{4E271744-329E-4A46-AFE6-D52F5B5C36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6" name="Rechte verbindingslijn 235">
                <a:extLst>
                  <a:ext uri="{FF2B5EF4-FFF2-40B4-BE49-F238E27FC236}">
                    <a16:creationId xmlns:a16="http://schemas.microsoft.com/office/drawing/2014/main" id="{53390C21-0939-4F28-AF08-EE2EBEFED8E4}"/>
                  </a:ext>
                </a:extLst>
              </p:cNvPr>
              <p:cNvCxnSpPr>
                <a:cxnSpLocks/>
                <a:stCxn id="2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E27ADEAD-A88F-4EAA-BA8D-9A8112E1EDE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2A62A014-E447-4C8D-824F-C97F55E735B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0" name="Groep 179">
              <a:extLst>
                <a:ext uri="{FF2B5EF4-FFF2-40B4-BE49-F238E27FC236}">
                  <a16:creationId xmlns:a16="http://schemas.microsoft.com/office/drawing/2014/main" id="{5F9A9498-49FB-4235-B725-8C0F31193BC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28" name="Rechthoek 227">
                <a:extLst>
                  <a:ext uri="{FF2B5EF4-FFF2-40B4-BE49-F238E27FC236}">
                    <a16:creationId xmlns:a16="http://schemas.microsoft.com/office/drawing/2014/main" id="{26E9F9F8-05B5-4C43-A269-4B43B832096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29" name="Rechte verbindingslijn 228">
                <a:extLst>
                  <a:ext uri="{FF2B5EF4-FFF2-40B4-BE49-F238E27FC236}">
                    <a16:creationId xmlns:a16="http://schemas.microsoft.com/office/drawing/2014/main" id="{FB151280-3510-41E0-A16D-2B496DFBF46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0" name="Gelijkbenige driehoek 229">
                <a:extLst>
                  <a:ext uri="{FF2B5EF4-FFF2-40B4-BE49-F238E27FC236}">
                    <a16:creationId xmlns:a16="http://schemas.microsoft.com/office/drawing/2014/main" id="{12626112-C709-44A5-81FA-50210325688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65FB139-9678-4987-AE7F-7B18B45E80A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50D48890-594D-4011-B4D1-FD030F897F5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83" name="Groep 182">
              <a:extLst>
                <a:ext uri="{FF2B5EF4-FFF2-40B4-BE49-F238E27FC236}">
                  <a16:creationId xmlns:a16="http://schemas.microsoft.com/office/drawing/2014/main" id="{55C41831-42B5-46BD-9DEB-91B393DBDFD7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12" name="Groep 211">
                <a:extLst>
                  <a:ext uri="{FF2B5EF4-FFF2-40B4-BE49-F238E27FC236}">
                    <a16:creationId xmlns:a16="http://schemas.microsoft.com/office/drawing/2014/main" id="{858C3EDC-833B-45F4-805A-FB337A4DEC2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15" name="Groep 214">
                  <a:extLst>
                    <a:ext uri="{FF2B5EF4-FFF2-40B4-BE49-F238E27FC236}">
                      <a16:creationId xmlns:a16="http://schemas.microsoft.com/office/drawing/2014/main" id="{33649456-E185-4D92-AD2E-43DC07489F9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22" name="Groep 221">
                    <a:extLst>
                      <a:ext uri="{FF2B5EF4-FFF2-40B4-BE49-F238E27FC236}">
                        <a16:creationId xmlns:a16="http://schemas.microsoft.com/office/drawing/2014/main" id="{BDFC61DC-CD78-4C26-87BA-05BC7D52EAE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25" name="Rechthoek 224">
                      <a:extLst>
                        <a:ext uri="{FF2B5EF4-FFF2-40B4-BE49-F238E27FC236}">
                          <a16:creationId xmlns:a16="http://schemas.microsoft.com/office/drawing/2014/main" id="{98D76311-C336-4A3B-A349-0E14198E51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6" name="Rechthoek 225">
                      <a:extLst>
                        <a:ext uri="{FF2B5EF4-FFF2-40B4-BE49-F238E27FC236}">
                          <a16:creationId xmlns:a16="http://schemas.microsoft.com/office/drawing/2014/main" id="{8CFCD13C-433D-4323-8C53-A2CEC4DF9D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27" name="Ovaal 226">
                      <a:extLst>
                        <a:ext uri="{FF2B5EF4-FFF2-40B4-BE49-F238E27FC236}">
                          <a16:creationId xmlns:a16="http://schemas.microsoft.com/office/drawing/2014/main" id="{2F915DFA-B6CD-4E59-B28B-79E1A05C765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23" name="Afbeelding 222">
                    <a:extLst>
                      <a:ext uri="{FF2B5EF4-FFF2-40B4-BE49-F238E27FC236}">
                        <a16:creationId xmlns:a16="http://schemas.microsoft.com/office/drawing/2014/main" id="{DB76AF7D-5B51-4200-9436-6D5788A212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4" name="Afbeelding 223">
                    <a:extLst>
                      <a:ext uri="{FF2B5EF4-FFF2-40B4-BE49-F238E27FC236}">
                        <a16:creationId xmlns:a16="http://schemas.microsoft.com/office/drawing/2014/main" id="{3CDB9638-2E7A-4F4E-B5E1-59DB7F61900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6" name="Groep 215">
                  <a:extLst>
                    <a:ext uri="{FF2B5EF4-FFF2-40B4-BE49-F238E27FC236}">
                      <a16:creationId xmlns:a16="http://schemas.microsoft.com/office/drawing/2014/main" id="{7596BE6B-012B-4466-B1AE-8A8B069B23C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0" name="Rechthoek 219">
                    <a:extLst>
                      <a:ext uri="{FF2B5EF4-FFF2-40B4-BE49-F238E27FC236}">
                        <a16:creationId xmlns:a16="http://schemas.microsoft.com/office/drawing/2014/main" id="{0404197E-AFC3-4DE9-8D51-7E6DC58920F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1" name="Rechthoek 220">
                    <a:extLst>
                      <a:ext uri="{FF2B5EF4-FFF2-40B4-BE49-F238E27FC236}">
                        <a16:creationId xmlns:a16="http://schemas.microsoft.com/office/drawing/2014/main" id="{3764DDE7-C489-4540-9143-9A3573BE8F9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17" name="Groep 216">
                  <a:extLst>
                    <a:ext uri="{FF2B5EF4-FFF2-40B4-BE49-F238E27FC236}">
                      <a16:creationId xmlns:a16="http://schemas.microsoft.com/office/drawing/2014/main" id="{749E90D0-647E-471F-ADF5-5051931BD8F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8" name="Rechthoek 217">
                    <a:extLst>
                      <a:ext uri="{FF2B5EF4-FFF2-40B4-BE49-F238E27FC236}">
                        <a16:creationId xmlns:a16="http://schemas.microsoft.com/office/drawing/2014/main" id="{3B7AFDF0-AFA6-4302-9F90-75F18044D4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9" name="Rechthoek 218">
                    <a:extLst>
                      <a:ext uri="{FF2B5EF4-FFF2-40B4-BE49-F238E27FC236}">
                        <a16:creationId xmlns:a16="http://schemas.microsoft.com/office/drawing/2014/main" id="{47059630-9009-4B90-9EFD-118DAC7F898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13" name="Rechthoek 212">
                <a:extLst>
                  <a:ext uri="{FF2B5EF4-FFF2-40B4-BE49-F238E27FC236}">
                    <a16:creationId xmlns:a16="http://schemas.microsoft.com/office/drawing/2014/main" id="{7B00215D-5F33-4F31-A4F5-D52D4C08474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14" name="Gelijkbenige driehoek 213">
                <a:extLst>
                  <a:ext uri="{FF2B5EF4-FFF2-40B4-BE49-F238E27FC236}">
                    <a16:creationId xmlns:a16="http://schemas.microsoft.com/office/drawing/2014/main" id="{C5674755-C75F-4F3C-BD8F-A1D566B8426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BF7636C8-473C-47A9-843B-1E1C626B8691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11FEC90A-6B80-4AFF-8C0E-9D3C31984125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6" name="Groep 185">
              <a:extLst>
                <a:ext uri="{FF2B5EF4-FFF2-40B4-BE49-F238E27FC236}">
                  <a16:creationId xmlns:a16="http://schemas.microsoft.com/office/drawing/2014/main" id="{E7D434B9-CC79-41ED-9400-3FDCE31F8160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69F5D066-3D38-4AE4-8166-FBFF17AF7B6D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5000A127-1F88-4907-94D3-9081336BB6F0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A80D73C4-772A-4BBD-B26E-C33C12F606D4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FB25B3F3-0DD7-45A0-A58F-D6CCC7726191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201" name="Vrije vorm: vorm 200">
                <a:extLst>
                  <a:ext uri="{FF2B5EF4-FFF2-40B4-BE49-F238E27FC236}">
                    <a16:creationId xmlns:a16="http://schemas.microsoft.com/office/drawing/2014/main" id="{62C8F3C3-766D-445E-848E-79D0D89D631A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2" name="Groep 201">
                <a:extLst>
                  <a:ext uri="{FF2B5EF4-FFF2-40B4-BE49-F238E27FC236}">
                    <a16:creationId xmlns:a16="http://schemas.microsoft.com/office/drawing/2014/main" id="{601AA4C1-F32A-4805-82FF-1B213D62E43A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CCB25D9-A197-4C3D-B784-01CC471B7BE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9" name="Rechthoek 47">
                  <a:extLst>
                    <a:ext uri="{FF2B5EF4-FFF2-40B4-BE49-F238E27FC236}">
                      <a16:creationId xmlns:a16="http://schemas.microsoft.com/office/drawing/2014/main" id="{7378A472-BD2C-47AB-8C96-6C6E9F36305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0" name="Rechthoek 47">
                  <a:extLst>
                    <a:ext uri="{FF2B5EF4-FFF2-40B4-BE49-F238E27FC236}">
                      <a16:creationId xmlns:a16="http://schemas.microsoft.com/office/drawing/2014/main" id="{F3886E6D-81BB-4B22-A055-A39394EAB561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1" name="Koorde 210">
                  <a:extLst>
                    <a:ext uri="{FF2B5EF4-FFF2-40B4-BE49-F238E27FC236}">
                      <a16:creationId xmlns:a16="http://schemas.microsoft.com/office/drawing/2014/main" id="{66B327A3-8184-4663-AC0B-034D7C4F9DC5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D2CD26C8-F31B-4FF4-ADD2-6AF4BEB56F96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40EF2DD3-6ECE-4115-8698-9886C51B1053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6B3D382F-5324-478B-9C10-61AB6225E585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6" name="Ovaal 205">
                  <a:extLst>
                    <a:ext uri="{FF2B5EF4-FFF2-40B4-BE49-F238E27FC236}">
                      <a16:creationId xmlns:a16="http://schemas.microsoft.com/office/drawing/2014/main" id="{62C94B47-FF8D-48D7-8A82-2235AB3ADD38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7" name="Rechthoek 47">
                  <a:extLst>
                    <a:ext uri="{FF2B5EF4-FFF2-40B4-BE49-F238E27FC236}">
                      <a16:creationId xmlns:a16="http://schemas.microsoft.com/office/drawing/2014/main" id="{17D1AC86-0FB6-45C5-9936-857B38D004C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409EC368-288E-4AEF-A3C9-F713E49B656C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88" name="ICOON_info">
              <a:extLst>
                <a:ext uri="{FF2B5EF4-FFF2-40B4-BE49-F238E27FC236}">
                  <a16:creationId xmlns:a16="http://schemas.microsoft.com/office/drawing/2014/main" id="{2611038F-AEC6-43C1-A553-9EDCDFDAEA1B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95" name="Ovaal 194">
                <a:extLst>
                  <a:ext uri="{FF2B5EF4-FFF2-40B4-BE49-F238E27FC236}">
                    <a16:creationId xmlns:a16="http://schemas.microsoft.com/office/drawing/2014/main" id="{3BF29795-4FCB-469E-AB31-B12BA5628BC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Graphic 163" descr="Informatie">
                <a:extLst>
                  <a:ext uri="{FF2B5EF4-FFF2-40B4-BE49-F238E27FC236}">
                    <a16:creationId xmlns:a16="http://schemas.microsoft.com/office/drawing/2014/main" id="{06AA8B41-C6DE-4F10-9758-40220F3A9F2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9" name="Groep 188">
              <a:extLst>
                <a:ext uri="{FF2B5EF4-FFF2-40B4-BE49-F238E27FC236}">
                  <a16:creationId xmlns:a16="http://schemas.microsoft.com/office/drawing/2014/main" id="{984E3231-2CE3-4614-B064-8A2A01443F4A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90" name="Inspireren">
                <a:extLst>
                  <a:ext uri="{FF2B5EF4-FFF2-40B4-BE49-F238E27FC236}">
                    <a16:creationId xmlns:a16="http://schemas.microsoft.com/office/drawing/2014/main" id="{4DFCF2A9-BF37-4036-9B4A-37AB03303B3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92" name="Freeform 12">
                  <a:extLst>
                    <a:ext uri="{FF2B5EF4-FFF2-40B4-BE49-F238E27FC236}">
                      <a16:creationId xmlns:a16="http://schemas.microsoft.com/office/drawing/2014/main" id="{E9A25B2A-6A40-4083-AA51-3C8DE3767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93" name="Freeform 13">
                  <a:extLst>
                    <a:ext uri="{FF2B5EF4-FFF2-40B4-BE49-F238E27FC236}">
                      <a16:creationId xmlns:a16="http://schemas.microsoft.com/office/drawing/2014/main" id="{0D8FCF0F-A652-4355-A2BD-7C367BD87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94" name="Freeform 14">
                  <a:extLst>
                    <a:ext uri="{FF2B5EF4-FFF2-40B4-BE49-F238E27FC236}">
                      <a16:creationId xmlns:a16="http://schemas.microsoft.com/office/drawing/2014/main" id="{9E7D1E58-FF40-4023-A996-F09D932D71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91" name="Tekstvak 190">
                <a:extLst>
                  <a:ext uri="{FF2B5EF4-FFF2-40B4-BE49-F238E27FC236}">
                    <a16:creationId xmlns:a16="http://schemas.microsoft.com/office/drawing/2014/main" id="{FFC72D95-B14D-41CC-B56F-672983159EE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237" name="INSTRUCTION">
            <a:extLst>
              <a:ext uri="{FF2B5EF4-FFF2-40B4-BE49-F238E27FC236}">
                <a16:creationId xmlns:a16="http://schemas.microsoft.com/office/drawing/2014/main" id="{FBE5BF42-2E27-4285-B1E6-D164AFC2DD18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38" name="Rechthoek 237">
              <a:extLst>
                <a:ext uri="{FF2B5EF4-FFF2-40B4-BE49-F238E27FC236}">
                  <a16:creationId xmlns:a16="http://schemas.microsoft.com/office/drawing/2014/main" id="{D53D93EA-BE47-4EE6-ABBA-3CD12F27161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04AB3567-1BD2-4601-9B38-F187353CE44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0" name="Rechthoek 239">
              <a:extLst>
                <a:ext uri="{FF2B5EF4-FFF2-40B4-BE49-F238E27FC236}">
                  <a16:creationId xmlns:a16="http://schemas.microsoft.com/office/drawing/2014/main" id="{EF1D76F5-5F90-40BC-A03E-BF0C70709DA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B17AD8EB-E6CE-4323-9C2F-31624E95D73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42" name="Rechthoek 241">
              <a:extLst>
                <a:ext uri="{FF2B5EF4-FFF2-40B4-BE49-F238E27FC236}">
                  <a16:creationId xmlns:a16="http://schemas.microsoft.com/office/drawing/2014/main" id="{65F85F46-FBF8-48B7-98C3-72DA2B0224CF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7B529AAE-0A19-41DA-905E-F5D6DE53324B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215F2BFF-87BD-40DB-B8C3-19FC4F5ACFF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5" name="Rechthoek 244">
              <a:extLst>
                <a:ext uri="{FF2B5EF4-FFF2-40B4-BE49-F238E27FC236}">
                  <a16:creationId xmlns:a16="http://schemas.microsoft.com/office/drawing/2014/main" id="{C6BB8A01-4C7C-48C1-8F1F-C0E93FA7B73E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DA4A991C-0885-4EA0-938D-13653231CDD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7B9A210-BEE0-4093-A10D-7DA64666D7F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48" name="Ovaal 247">
              <a:extLst>
                <a:ext uri="{FF2B5EF4-FFF2-40B4-BE49-F238E27FC236}">
                  <a16:creationId xmlns:a16="http://schemas.microsoft.com/office/drawing/2014/main" id="{38C9B96D-B1DB-4DE7-A59D-542405FF03B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885AC9FB-9491-41D7-9338-D244E108FA7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94B35F28-678E-45ED-BD30-99416042E6F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DE1FF560-D6F9-4356-86D1-E8FF48455F96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81DA4001-2116-4DB4-A4E6-82ACAFE0FF5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0BFDBC79-B2FD-466C-888C-30DEC4F5987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06AC0B60-2BA6-473E-A941-47A5520F3CC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5" name="Rechthoek 254">
              <a:extLst>
                <a:ext uri="{FF2B5EF4-FFF2-40B4-BE49-F238E27FC236}">
                  <a16:creationId xmlns:a16="http://schemas.microsoft.com/office/drawing/2014/main" id="{C8800736-0058-4B54-AA20-63544A56773D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5ACD1BD1-5CA9-4597-8BBC-3AF84615D12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565063BA-ECF2-4D98-9944-606D08B215A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53DA2CA7-6B19-49B3-978E-120B99465A9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59" name="ICOON_info">
              <a:extLst>
                <a:ext uri="{FF2B5EF4-FFF2-40B4-BE49-F238E27FC236}">
                  <a16:creationId xmlns:a16="http://schemas.microsoft.com/office/drawing/2014/main" id="{BF2A3B02-5CFD-469F-8A7C-F9F226E29801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01" name="Ovaal 300">
                <a:extLst>
                  <a:ext uri="{FF2B5EF4-FFF2-40B4-BE49-F238E27FC236}">
                    <a16:creationId xmlns:a16="http://schemas.microsoft.com/office/drawing/2014/main" id="{867F91C9-5F0B-4C85-99AA-B10B0499F02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Graphic 163" descr="Informatie">
                <a:extLst>
                  <a:ext uri="{FF2B5EF4-FFF2-40B4-BE49-F238E27FC236}">
                    <a16:creationId xmlns:a16="http://schemas.microsoft.com/office/drawing/2014/main" id="{97459A7F-06F1-4267-B6E5-A04FD26AED4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0" name="VOORBEELD">
              <a:extLst>
                <a:ext uri="{FF2B5EF4-FFF2-40B4-BE49-F238E27FC236}">
                  <a16:creationId xmlns:a16="http://schemas.microsoft.com/office/drawing/2014/main" id="{ACC0DB11-1C0D-4758-845F-EE8BCBBCDEA1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61" name="Rechthoek 260">
                <a:extLst>
                  <a:ext uri="{FF2B5EF4-FFF2-40B4-BE49-F238E27FC236}">
                    <a16:creationId xmlns:a16="http://schemas.microsoft.com/office/drawing/2014/main" id="{2CDA9598-8DFA-486B-864C-C950F6A0AD5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62" name="Rechthoek 261">
                <a:extLst>
                  <a:ext uri="{FF2B5EF4-FFF2-40B4-BE49-F238E27FC236}">
                    <a16:creationId xmlns:a16="http://schemas.microsoft.com/office/drawing/2014/main" id="{460E481A-9328-45C7-84B5-88E45176A28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65F8543D-C256-4768-ABCA-74D4803BFC5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94" name="Groep 293">
                  <a:extLst>
                    <a:ext uri="{FF2B5EF4-FFF2-40B4-BE49-F238E27FC236}">
                      <a16:creationId xmlns:a16="http://schemas.microsoft.com/office/drawing/2014/main" id="{5BBE8797-13A6-4B56-923D-AB4B6293239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F2CD7FFD-392C-41A7-92FF-91A4BBC830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CB16B17E-DE6B-48CB-989B-EB3CFB58B3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7BA53657-D795-4E76-9349-BD352E112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9" name="Rechte verbindingslijn 298">
                    <a:extLst>
                      <a:ext uri="{FF2B5EF4-FFF2-40B4-BE49-F238E27FC236}">
                        <a16:creationId xmlns:a16="http://schemas.microsoft.com/office/drawing/2014/main" id="{B43594F8-F9DB-4A8F-8DF8-53A94271CB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0" name="Rechte verbindingslijn 299">
                    <a:extLst>
                      <a:ext uri="{FF2B5EF4-FFF2-40B4-BE49-F238E27FC236}">
                        <a16:creationId xmlns:a16="http://schemas.microsoft.com/office/drawing/2014/main" id="{759AB3F2-96B5-4C08-A19D-7C75F109E3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95" name="Pijl: rechts 294">
                  <a:extLst>
                    <a:ext uri="{FF2B5EF4-FFF2-40B4-BE49-F238E27FC236}">
                      <a16:creationId xmlns:a16="http://schemas.microsoft.com/office/drawing/2014/main" id="{3F018179-57EB-494A-AF61-0782860A75F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D5276ECA-E065-40C2-A79F-25D48CBE9F1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87" name="Groep 286">
                  <a:extLst>
                    <a:ext uri="{FF2B5EF4-FFF2-40B4-BE49-F238E27FC236}">
                      <a16:creationId xmlns:a16="http://schemas.microsoft.com/office/drawing/2014/main" id="{B45BA019-1880-4F58-AC03-5635BC3C90A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01507B32-BFAA-48B2-847E-0D723AA3EC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0" name="Rechte verbindingslijn 289">
                    <a:extLst>
                      <a:ext uri="{FF2B5EF4-FFF2-40B4-BE49-F238E27FC236}">
                        <a16:creationId xmlns:a16="http://schemas.microsoft.com/office/drawing/2014/main" id="{0419C6D0-662A-4A26-BE99-469CA30974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1" name="Rechte verbindingslijn 290">
                    <a:extLst>
                      <a:ext uri="{FF2B5EF4-FFF2-40B4-BE49-F238E27FC236}">
                        <a16:creationId xmlns:a16="http://schemas.microsoft.com/office/drawing/2014/main" id="{898A5F7E-F7B2-4F46-8307-1D110B56B6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2" name="Rechte verbindingslijn 291">
                    <a:extLst>
                      <a:ext uri="{FF2B5EF4-FFF2-40B4-BE49-F238E27FC236}">
                        <a16:creationId xmlns:a16="http://schemas.microsoft.com/office/drawing/2014/main" id="{153CB1DA-7080-4BBD-B97D-9D04F1C35A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79E877F-7FD4-46F6-A952-97E2073B23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8" name="Pijl: rechts 287">
                  <a:extLst>
                    <a:ext uri="{FF2B5EF4-FFF2-40B4-BE49-F238E27FC236}">
                      <a16:creationId xmlns:a16="http://schemas.microsoft.com/office/drawing/2014/main" id="{6C40B1DB-3F64-4C41-B9F7-E4880052FC8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65" name="Rechte verbindingslijn 264">
                <a:extLst>
                  <a:ext uri="{FF2B5EF4-FFF2-40B4-BE49-F238E27FC236}">
                    <a16:creationId xmlns:a16="http://schemas.microsoft.com/office/drawing/2014/main" id="{3BEEBD62-66AB-453E-AC1E-D020E98B5C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6" name="Rechte verbindingslijn 265">
                <a:extLst>
                  <a:ext uri="{FF2B5EF4-FFF2-40B4-BE49-F238E27FC236}">
                    <a16:creationId xmlns:a16="http://schemas.microsoft.com/office/drawing/2014/main" id="{49AF381D-E48F-4B28-9149-BD4877B3FD6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F3F0A776-4A7F-4ED1-A994-F5A8F048D43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68" name="Rechthoek 267">
                <a:extLst>
                  <a:ext uri="{FF2B5EF4-FFF2-40B4-BE49-F238E27FC236}">
                    <a16:creationId xmlns:a16="http://schemas.microsoft.com/office/drawing/2014/main" id="{858B5A6E-E015-49C5-8DB8-37C4C82D8242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69" name="Groep 268">
                <a:extLst>
                  <a:ext uri="{FF2B5EF4-FFF2-40B4-BE49-F238E27FC236}">
                    <a16:creationId xmlns:a16="http://schemas.microsoft.com/office/drawing/2014/main" id="{29E25432-9000-4D71-87B3-06812FCE68F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E68961E3-996E-4BF3-81CC-61111FE26D2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F8B43211-4077-4F12-8E3D-6DF78850843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82" name="Rechte verbindingslijn 281">
                    <a:extLst>
                      <a:ext uri="{FF2B5EF4-FFF2-40B4-BE49-F238E27FC236}">
                        <a16:creationId xmlns:a16="http://schemas.microsoft.com/office/drawing/2014/main" id="{320C0E40-0D11-4D0A-A8BB-B054BB801E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282">
                    <a:extLst>
                      <a:ext uri="{FF2B5EF4-FFF2-40B4-BE49-F238E27FC236}">
                        <a16:creationId xmlns:a16="http://schemas.microsoft.com/office/drawing/2014/main" id="{1AC9163B-ABED-4FDB-A242-20E5A9A242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283">
                    <a:extLst>
                      <a:ext uri="{FF2B5EF4-FFF2-40B4-BE49-F238E27FC236}">
                        <a16:creationId xmlns:a16="http://schemas.microsoft.com/office/drawing/2014/main" id="{0D99FCE2-9589-48D4-AC73-9012FF29C6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537BCD37-AD33-480C-9D9E-4FF740BA49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D473F44F-045C-4471-B9BB-E4C44DAFF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1" name="Pijl: rechts 280">
                  <a:extLst>
                    <a:ext uri="{FF2B5EF4-FFF2-40B4-BE49-F238E27FC236}">
                      <a16:creationId xmlns:a16="http://schemas.microsoft.com/office/drawing/2014/main" id="{E97D5505-0381-4676-8732-889DABC76E6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0" name="Groep 269">
                <a:extLst>
                  <a:ext uri="{FF2B5EF4-FFF2-40B4-BE49-F238E27FC236}">
                    <a16:creationId xmlns:a16="http://schemas.microsoft.com/office/drawing/2014/main" id="{3CA4492A-8CB2-44B4-B815-955828092F1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71" name="Rechthoek 270">
                  <a:extLst>
                    <a:ext uri="{FF2B5EF4-FFF2-40B4-BE49-F238E27FC236}">
                      <a16:creationId xmlns:a16="http://schemas.microsoft.com/office/drawing/2014/main" id="{DC183B13-4AF7-4316-AF99-B4192FCE211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BFDE78E4-39DC-4A1B-96D6-20CD954FDDA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74" name="Rechte verbindingslijn 273">
                    <a:extLst>
                      <a:ext uri="{FF2B5EF4-FFF2-40B4-BE49-F238E27FC236}">
                        <a16:creationId xmlns:a16="http://schemas.microsoft.com/office/drawing/2014/main" id="{94DE6974-D085-4F3D-A71F-073879DC2E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41577003-330B-4A42-A715-4B02062926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BA4D674E-8839-404A-B3CF-39EAC03B22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A477438E-FDB7-47CB-B1DD-64DE7230BD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6FCF0444-24B4-4A96-BD48-0D7DE558429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3" name="Pijl: rechts 272">
                  <a:extLst>
                    <a:ext uri="{FF2B5EF4-FFF2-40B4-BE49-F238E27FC236}">
                      <a16:creationId xmlns:a16="http://schemas.microsoft.com/office/drawing/2014/main" id="{69BECEE5-70E1-41B8-AFDF-5AFD203BFF4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CE931DC-F4A8-4049-26AB-893CF1C0ED3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04" name="Picture Placeholder 2">
            <a:extLst>
              <a:ext uri="{FF2B5EF4-FFF2-40B4-BE49-F238E27FC236}">
                <a16:creationId xmlns:a16="http://schemas.microsoft.com/office/drawing/2014/main" id="{4439E8FC-3014-1224-290E-456390048F7F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36299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INSTRUCTION">
            <a:extLst>
              <a:ext uri="{FF2B5EF4-FFF2-40B4-BE49-F238E27FC236}">
                <a16:creationId xmlns:a16="http://schemas.microsoft.com/office/drawing/2014/main" id="{1C6681C5-EDCB-43BD-B158-63A6919D133A}"/>
              </a:ext>
            </a:extLst>
          </p:cNvPr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75" name="Groep 74">
              <a:extLst>
                <a:ext uri="{FF2B5EF4-FFF2-40B4-BE49-F238E27FC236}">
                  <a16:creationId xmlns:a16="http://schemas.microsoft.com/office/drawing/2014/main" id="{82F2C5E8-9BD1-4FFF-BCC4-65210AFEB8EE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C0EE57A0-388E-467B-BC4F-93CFCE84A022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148" name="Ovaal 147">
                <a:extLst>
                  <a:ext uri="{FF2B5EF4-FFF2-40B4-BE49-F238E27FC236}">
                    <a16:creationId xmlns:a16="http://schemas.microsoft.com/office/drawing/2014/main" id="{1D58A3FF-51BB-48F3-B2BF-C6F2AB24E827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E70F66A9-08E0-4BB1-A804-83FD1472BA14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0" name="Groep 149">
                <a:extLst>
                  <a:ext uri="{FF2B5EF4-FFF2-40B4-BE49-F238E27FC236}">
                    <a16:creationId xmlns:a16="http://schemas.microsoft.com/office/drawing/2014/main" id="{5AA3B2D5-24D3-4A25-A0B7-B7AF4991B7CA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EECBBBFB-0D3A-46DC-B718-DDF389E4578A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1050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0AFA8D8B-98A9-4DC8-9748-C473B99029B6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1" name="Ovaal 150">
                <a:extLst>
                  <a:ext uri="{FF2B5EF4-FFF2-40B4-BE49-F238E27FC236}">
                    <a16:creationId xmlns:a16="http://schemas.microsoft.com/office/drawing/2014/main" id="{16A2913A-5EBD-4D1B-B745-5BE91866182F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CAD09499-0A9C-4BA7-9241-BF1BCD114F6B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AB98F1AC-E6EE-4D47-8653-1F5BD30C1AF2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154" name="Rechthoek 153">
                  <a:extLst>
                    <a:ext uri="{FF2B5EF4-FFF2-40B4-BE49-F238E27FC236}">
                      <a16:creationId xmlns:a16="http://schemas.microsoft.com/office/drawing/2014/main" id="{D93C5EE3-FD5D-433C-8219-EFC600DF4B29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46FC83CF-C963-4711-8992-72D2179453E5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Tekstvak 155">
                  <a:extLst>
                    <a:ext uri="{FF2B5EF4-FFF2-40B4-BE49-F238E27FC236}">
                      <a16:creationId xmlns:a16="http://schemas.microsoft.com/office/drawing/2014/main" id="{E9BAD70A-5188-464F-BB31-936754618A2E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57" name="Vrije vorm: vorm 156">
                  <a:extLst>
                    <a:ext uri="{FF2B5EF4-FFF2-40B4-BE49-F238E27FC236}">
                      <a16:creationId xmlns:a16="http://schemas.microsoft.com/office/drawing/2014/main" id="{760DBBFF-5178-43AC-A584-58F508D3159A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8" name="Groep 157">
                  <a:extLst>
                    <a:ext uri="{FF2B5EF4-FFF2-40B4-BE49-F238E27FC236}">
                      <a16:creationId xmlns:a16="http://schemas.microsoft.com/office/drawing/2014/main" id="{59435723-6A27-47F9-BA0E-95F7436EF4E6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66" name="Vrije vorm: vorm 165">
                    <a:extLst>
                      <a:ext uri="{FF2B5EF4-FFF2-40B4-BE49-F238E27FC236}">
                        <a16:creationId xmlns:a16="http://schemas.microsoft.com/office/drawing/2014/main" id="{006AECA9-CB2B-4649-A746-9AE38182DA8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9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7" name="Rechthoek: afgeronde hoeken 166">
                    <a:extLst>
                      <a:ext uri="{FF2B5EF4-FFF2-40B4-BE49-F238E27FC236}">
                        <a16:creationId xmlns:a16="http://schemas.microsoft.com/office/drawing/2014/main" id="{5A55DFCA-6753-4ADA-ADD2-1D858D6A516A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7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Vrije vorm: vorm 167">
                    <a:extLst>
                      <a:ext uri="{FF2B5EF4-FFF2-40B4-BE49-F238E27FC236}">
                        <a16:creationId xmlns:a16="http://schemas.microsoft.com/office/drawing/2014/main" id="{2180B8B7-F381-4E9B-9B96-F9D2A24000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7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9" name="Gelijkbenige driehoek 158">
                  <a:extLst>
                    <a:ext uri="{FF2B5EF4-FFF2-40B4-BE49-F238E27FC236}">
                      <a16:creationId xmlns:a16="http://schemas.microsoft.com/office/drawing/2014/main" id="{B60FF4DE-DA5A-4E62-BE49-467CD72DDA64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Tekstvak 159">
                  <a:extLst>
                    <a:ext uri="{FF2B5EF4-FFF2-40B4-BE49-F238E27FC236}">
                      <a16:creationId xmlns:a16="http://schemas.microsoft.com/office/drawing/2014/main" id="{240645B9-B3F1-4F8C-909E-84703672A20A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61" name="Gelijkbenige driehoek 160">
                  <a:extLst>
                    <a:ext uri="{FF2B5EF4-FFF2-40B4-BE49-F238E27FC236}">
                      <a16:creationId xmlns:a16="http://schemas.microsoft.com/office/drawing/2014/main" id="{167A0AE4-1A6B-4DBE-957C-8CD038C0FA02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2" name="Groep 161">
                  <a:extLst>
                    <a:ext uri="{FF2B5EF4-FFF2-40B4-BE49-F238E27FC236}">
                      <a16:creationId xmlns:a16="http://schemas.microsoft.com/office/drawing/2014/main" id="{792EC929-96C7-429F-94B1-3B9C6276BFCE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A139EC07-8D90-4880-ABE5-0241AC6F67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1600" cap="all" baseline="0">
                      <a:latin typeface="+mj-lt"/>
                    </a:endParaRPr>
                  </a:p>
                </p:txBody>
              </p:sp>
              <p:cxnSp>
                <p:nvCxnSpPr>
                  <p:cNvPr id="164" name="Rechte verbindingslijn 163">
                    <a:extLst>
                      <a:ext uri="{FF2B5EF4-FFF2-40B4-BE49-F238E27FC236}">
                        <a16:creationId xmlns:a16="http://schemas.microsoft.com/office/drawing/2014/main" id="{EF64434F-F355-4262-865E-FEF2FAD7B15A}"/>
                      </a:ext>
                    </a:extLst>
                  </p:cNvPr>
                  <p:cNvCxnSpPr>
                    <a:stCxn id="163" idx="0"/>
                    <a:endCxn id="163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65" name="Rechte verbindingslijn 164">
                    <a:extLst>
                      <a:ext uri="{FF2B5EF4-FFF2-40B4-BE49-F238E27FC236}">
                        <a16:creationId xmlns:a16="http://schemas.microsoft.com/office/drawing/2014/main" id="{0979C070-7912-4107-945F-FFA5C87C2EDB}"/>
                      </a:ext>
                    </a:extLst>
                  </p:cNvPr>
                  <p:cNvCxnSpPr>
                    <a:stCxn id="163" idx="1"/>
                    <a:endCxn id="163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6" name="Groep 75">
              <a:extLst>
                <a:ext uri="{FF2B5EF4-FFF2-40B4-BE49-F238E27FC236}">
                  <a16:creationId xmlns:a16="http://schemas.microsoft.com/office/drawing/2014/main" id="{0718C795-1AFA-4F51-8D23-5AD1051116C3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77" name="Rechthoek 76">
                <a:extLst>
                  <a:ext uri="{FF2B5EF4-FFF2-40B4-BE49-F238E27FC236}">
                    <a16:creationId xmlns:a16="http://schemas.microsoft.com/office/drawing/2014/main" id="{CEE25B18-F368-4A6C-ACE0-B0572306BF9A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78" name="Ovaal 77">
                <a:extLst>
                  <a:ext uri="{FF2B5EF4-FFF2-40B4-BE49-F238E27FC236}">
                    <a16:creationId xmlns:a16="http://schemas.microsoft.com/office/drawing/2014/main" id="{35B5F4CB-3C54-4AB1-871C-3A3EAD7963BD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79" name="Rechthoek 78">
                <a:extLst>
                  <a:ext uri="{FF2B5EF4-FFF2-40B4-BE49-F238E27FC236}">
                    <a16:creationId xmlns:a16="http://schemas.microsoft.com/office/drawing/2014/main" id="{29B2146B-883A-4DAF-B31D-1D78F3005703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81D3C7C0-D123-4BBF-8E31-DDB8C4EB84D1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81" name="ICOON_info">
                <a:extLst>
                  <a:ext uri="{FF2B5EF4-FFF2-40B4-BE49-F238E27FC236}">
                    <a16:creationId xmlns:a16="http://schemas.microsoft.com/office/drawing/2014/main" id="{0DBA6417-659E-470D-9FDF-044D680E43E2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145" name="Ovaal 144">
                  <a:extLst>
                    <a:ext uri="{FF2B5EF4-FFF2-40B4-BE49-F238E27FC236}">
                      <a16:creationId xmlns:a16="http://schemas.microsoft.com/office/drawing/2014/main" id="{196FC1F1-3D85-4C0C-808F-28EDD510E14C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Graphic 163" descr="Informatie">
                  <a:extLst>
                    <a:ext uri="{FF2B5EF4-FFF2-40B4-BE49-F238E27FC236}">
                      <a16:creationId xmlns:a16="http://schemas.microsoft.com/office/drawing/2014/main" id="{48EA90F5-B0D7-4C1E-A7A6-4FF949BD0BC8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2" name="Groep 81">
                <a:extLst>
                  <a:ext uri="{FF2B5EF4-FFF2-40B4-BE49-F238E27FC236}">
                    <a16:creationId xmlns:a16="http://schemas.microsoft.com/office/drawing/2014/main" id="{C1CCA78F-EE0A-4F0D-9649-83BC2B0AE914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40" name="Inspireren">
                  <a:extLst>
                    <a:ext uri="{FF2B5EF4-FFF2-40B4-BE49-F238E27FC236}">
                      <a16:creationId xmlns:a16="http://schemas.microsoft.com/office/drawing/2014/main" id="{4616151B-DA7A-48B9-9D5C-556FA04B1BED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42" name="Freeform 12">
                    <a:extLst>
                      <a:ext uri="{FF2B5EF4-FFF2-40B4-BE49-F238E27FC236}">
                        <a16:creationId xmlns:a16="http://schemas.microsoft.com/office/drawing/2014/main" id="{DB470523-E079-4C8A-AE57-04AED3DA28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43" name="Freeform 13">
                    <a:extLst>
                      <a:ext uri="{FF2B5EF4-FFF2-40B4-BE49-F238E27FC236}">
                        <a16:creationId xmlns:a16="http://schemas.microsoft.com/office/drawing/2014/main" id="{090A6E58-B9E3-4454-BE31-695F449791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44" name="Freeform 14">
                    <a:extLst>
                      <a:ext uri="{FF2B5EF4-FFF2-40B4-BE49-F238E27FC236}">
                        <a16:creationId xmlns:a16="http://schemas.microsoft.com/office/drawing/2014/main" id="{E08116AA-6AC4-4308-A2E0-DE03C01841B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41" name="Tekstvak 140">
                  <a:extLst>
                    <a:ext uri="{FF2B5EF4-FFF2-40B4-BE49-F238E27FC236}">
                      <a16:creationId xmlns:a16="http://schemas.microsoft.com/office/drawing/2014/main" id="{21090214-5D49-44AC-8FF3-8BAF909857F5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83" name="Ovaal 82">
                <a:extLst>
                  <a:ext uri="{FF2B5EF4-FFF2-40B4-BE49-F238E27FC236}">
                    <a16:creationId xmlns:a16="http://schemas.microsoft.com/office/drawing/2014/main" id="{C70CB30C-38E4-4B75-A318-97B0208F6460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4" name="Rechthoek 83">
                <a:extLst>
                  <a:ext uri="{FF2B5EF4-FFF2-40B4-BE49-F238E27FC236}">
                    <a16:creationId xmlns:a16="http://schemas.microsoft.com/office/drawing/2014/main" id="{B9B61E27-B942-49FC-99A8-C5ACAB84470D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nl-NL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nl-NL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85" name="Groep 84">
                <a:extLst>
                  <a:ext uri="{FF2B5EF4-FFF2-40B4-BE49-F238E27FC236}">
                    <a16:creationId xmlns:a16="http://schemas.microsoft.com/office/drawing/2014/main" id="{0CC53D82-19FF-472A-9D8A-CBA061111682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86" name="Groep 85">
                  <a:extLst>
                    <a:ext uri="{FF2B5EF4-FFF2-40B4-BE49-F238E27FC236}">
                      <a16:creationId xmlns:a16="http://schemas.microsoft.com/office/drawing/2014/main" id="{194BC82F-53F0-4386-A38F-4787FB93DD2D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4434C265-09A0-4EB3-9933-8CCCA059CB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133" name="Groep 132">
                      <a:extLst>
                        <a:ext uri="{FF2B5EF4-FFF2-40B4-BE49-F238E27FC236}">
                          <a16:creationId xmlns:a16="http://schemas.microsoft.com/office/drawing/2014/main" id="{BBD4E8E0-84B2-4BB7-8DE4-9ACAA197E1E2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25E119E8-E8A6-46C2-AFD8-C3E5C9476FF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BB990A07-3ADB-48A9-A486-C90986A7FF7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Rechte verbindingslijn 136">
                        <a:extLst>
                          <a:ext uri="{FF2B5EF4-FFF2-40B4-BE49-F238E27FC236}">
                            <a16:creationId xmlns:a16="http://schemas.microsoft.com/office/drawing/2014/main" id="{AD172024-69D7-4887-8BCE-323854ACCD4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Rechte verbindingslijn 137">
                        <a:extLst>
                          <a:ext uri="{FF2B5EF4-FFF2-40B4-BE49-F238E27FC236}">
                            <a16:creationId xmlns:a16="http://schemas.microsoft.com/office/drawing/2014/main" id="{1F0D450D-F5AF-4D9B-A02A-00FC1789389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Rechthoek 138">
                        <a:extLst>
                          <a:ext uri="{FF2B5EF4-FFF2-40B4-BE49-F238E27FC236}">
                            <a16:creationId xmlns:a16="http://schemas.microsoft.com/office/drawing/2014/main" id="{EB7840D3-E106-4D1A-B45F-0B62E52D2E4B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34" name="Vrije vorm: vorm 133">
                      <a:extLst>
                        <a:ext uri="{FF2B5EF4-FFF2-40B4-BE49-F238E27FC236}">
                          <a16:creationId xmlns:a16="http://schemas.microsoft.com/office/drawing/2014/main" id="{4FDF703D-36CA-423F-A4B8-F4511EC8FFE7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/>
                    </a:p>
                  </p:txBody>
                </p:sp>
              </p:grpSp>
              <p:sp>
                <p:nvSpPr>
                  <p:cNvPr id="132" name="Tekstvak 131">
                    <a:extLst>
                      <a:ext uri="{FF2B5EF4-FFF2-40B4-BE49-F238E27FC236}">
                        <a16:creationId xmlns:a16="http://schemas.microsoft.com/office/drawing/2014/main" id="{2C20E977-215D-4AE5-9C4F-FA4DB0B21CE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87" name="Groep 86">
                  <a:extLst>
                    <a:ext uri="{FF2B5EF4-FFF2-40B4-BE49-F238E27FC236}">
                      <a16:creationId xmlns:a16="http://schemas.microsoft.com/office/drawing/2014/main" id="{85543181-A66F-4017-902C-B89D3357A63F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121" name="Groep 120">
                    <a:extLst>
                      <a:ext uri="{FF2B5EF4-FFF2-40B4-BE49-F238E27FC236}">
                        <a16:creationId xmlns:a16="http://schemas.microsoft.com/office/drawing/2014/main" id="{CE0D2C84-CA0A-4762-A683-EA11889337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123" name="Rechthoek 122">
                      <a:extLst>
                        <a:ext uri="{FF2B5EF4-FFF2-40B4-BE49-F238E27FC236}">
                          <a16:creationId xmlns:a16="http://schemas.microsoft.com/office/drawing/2014/main" id="{38971C65-3DFD-403F-81FE-F7D93BA522A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1600" cap="all" baseline="0">
                        <a:latin typeface="+mj-lt"/>
                      </a:endParaRPr>
                    </a:p>
                  </p:txBody>
                </p:sp>
                <p:grpSp>
                  <p:nvGrpSpPr>
                    <p:cNvPr id="124" name="Groep 123">
                      <a:extLst>
                        <a:ext uri="{FF2B5EF4-FFF2-40B4-BE49-F238E27FC236}">
                          <a16:creationId xmlns:a16="http://schemas.microsoft.com/office/drawing/2014/main" id="{ACDB9235-008F-409E-8D81-838D6CE3281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126" name="Rechte verbindingslijn 125">
                        <a:extLst>
                          <a:ext uri="{FF2B5EF4-FFF2-40B4-BE49-F238E27FC236}">
                            <a16:creationId xmlns:a16="http://schemas.microsoft.com/office/drawing/2014/main" id="{840D5E95-07A5-4E1B-9B68-AA9E462DC3C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Rechte verbindingslijn 126">
                        <a:extLst>
                          <a:ext uri="{FF2B5EF4-FFF2-40B4-BE49-F238E27FC236}">
                            <a16:creationId xmlns:a16="http://schemas.microsoft.com/office/drawing/2014/main" id="{2DA9C959-5E45-4FD4-A5E0-EC36C1DC24D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Rechte verbindingslijn 127">
                        <a:extLst>
                          <a:ext uri="{FF2B5EF4-FFF2-40B4-BE49-F238E27FC236}">
                            <a16:creationId xmlns:a16="http://schemas.microsoft.com/office/drawing/2014/main" id="{B394CDEA-65EC-4485-872F-5F653E69009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Rechte verbindingslijn 128">
                        <a:extLst>
                          <a:ext uri="{FF2B5EF4-FFF2-40B4-BE49-F238E27FC236}">
                            <a16:creationId xmlns:a16="http://schemas.microsoft.com/office/drawing/2014/main" id="{9169909F-2963-43F9-ADBA-C636B7BDF38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Rechthoek 129">
                        <a:extLst>
                          <a:ext uri="{FF2B5EF4-FFF2-40B4-BE49-F238E27FC236}">
                            <a16:creationId xmlns:a16="http://schemas.microsoft.com/office/drawing/2014/main" id="{4A89A4B0-8873-47FC-927E-50E15DE0CCEC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25" name="Pijl: rechts 124">
                      <a:extLst>
                        <a:ext uri="{FF2B5EF4-FFF2-40B4-BE49-F238E27FC236}">
                          <a16:creationId xmlns:a16="http://schemas.microsoft.com/office/drawing/2014/main" id="{B8C04EA2-FF38-4374-90F3-D601B12CEFE3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22" name="Tekstvak 121">
                    <a:extLst>
                      <a:ext uri="{FF2B5EF4-FFF2-40B4-BE49-F238E27FC236}">
                        <a16:creationId xmlns:a16="http://schemas.microsoft.com/office/drawing/2014/main" id="{D10630A1-8186-4FC0-828E-9A03A2895429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68666BBB-0636-4147-A495-10429F9C28E4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10188785-8DA7-41DB-9150-5E736C8B0385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113" name="Rechthoek 112">
                      <a:extLst>
                        <a:ext uri="{FF2B5EF4-FFF2-40B4-BE49-F238E27FC236}">
                          <a16:creationId xmlns:a16="http://schemas.microsoft.com/office/drawing/2014/main" id="{4C145080-6F9D-4C4F-8BF1-0AD1EB17FC8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1600" cap="all" baseline="0">
                        <a:latin typeface="+mj-lt"/>
                      </a:endParaRPr>
                    </a:p>
                  </p:txBody>
                </p:sp>
                <p:grpSp>
                  <p:nvGrpSpPr>
                    <p:cNvPr id="114" name="Groep 113">
                      <a:extLst>
                        <a:ext uri="{FF2B5EF4-FFF2-40B4-BE49-F238E27FC236}">
                          <a16:creationId xmlns:a16="http://schemas.microsoft.com/office/drawing/2014/main" id="{5FCE7A56-E7E0-4009-AA79-9D518AC0BD4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116" name="Rechte verbindingslijn 115">
                        <a:extLst>
                          <a:ext uri="{FF2B5EF4-FFF2-40B4-BE49-F238E27FC236}">
                            <a16:creationId xmlns:a16="http://schemas.microsoft.com/office/drawing/2014/main" id="{E99FC7AA-8E09-4AF5-BAE4-46077341688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Rechte verbindingslijn 116">
                        <a:extLst>
                          <a:ext uri="{FF2B5EF4-FFF2-40B4-BE49-F238E27FC236}">
                            <a16:creationId xmlns:a16="http://schemas.microsoft.com/office/drawing/2014/main" id="{7979E758-7D10-449D-B641-D32EC7A13E89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Rechte verbindingslijn 117">
                        <a:extLst>
                          <a:ext uri="{FF2B5EF4-FFF2-40B4-BE49-F238E27FC236}">
                            <a16:creationId xmlns:a16="http://schemas.microsoft.com/office/drawing/2014/main" id="{65F69E1E-EA52-4CBC-B829-35DA2842B38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15DD431E-F6D6-4EE6-8B39-6DCC835227C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0" name="Rechthoek 119">
                        <a:extLst>
                          <a:ext uri="{FF2B5EF4-FFF2-40B4-BE49-F238E27FC236}">
                            <a16:creationId xmlns:a16="http://schemas.microsoft.com/office/drawing/2014/main" id="{CC5046F0-8A38-4A86-8AE5-E79440B8BA8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15" name="Pijl: rechts 114">
                      <a:extLst>
                        <a:ext uri="{FF2B5EF4-FFF2-40B4-BE49-F238E27FC236}">
                          <a16:creationId xmlns:a16="http://schemas.microsoft.com/office/drawing/2014/main" id="{5F3539A1-0108-47A2-A9F7-75E5E6D0C748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12" name="Tekstvak 111">
                    <a:extLst>
                      <a:ext uri="{FF2B5EF4-FFF2-40B4-BE49-F238E27FC236}">
                        <a16:creationId xmlns:a16="http://schemas.microsoft.com/office/drawing/2014/main" id="{67B8D73D-77C1-47DC-BDCA-93F88BD9BD69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51B1C30B-3DD4-4DA0-B443-10C930C50317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101" name="Groep 100">
                    <a:extLst>
                      <a:ext uri="{FF2B5EF4-FFF2-40B4-BE49-F238E27FC236}">
                        <a16:creationId xmlns:a16="http://schemas.microsoft.com/office/drawing/2014/main" id="{9C0A09B7-EBE1-44BF-B452-2EA86FDB67AF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103" name="Rechthoek 102">
                      <a:extLst>
                        <a:ext uri="{FF2B5EF4-FFF2-40B4-BE49-F238E27FC236}">
                          <a16:creationId xmlns:a16="http://schemas.microsoft.com/office/drawing/2014/main" id="{F00E73A7-A5A3-4483-849D-A2412D8AB98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1600" cap="all" baseline="0">
                        <a:latin typeface="+mj-lt"/>
                      </a:endParaRPr>
                    </a:p>
                  </p:txBody>
                </p:sp>
                <p:grpSp>
                  <p:nvGrpSpPr>
                    <p:cNvPr id="104" name="Groep 103">
                      <a:extLst>
                        <a:ext uri="{FF2B5EF4-FFF2-40B4-BE49-F238E27FC236}">
                          <a16:creationId xmlns:a16="http://schemas.microsoft.com/office/drawing/2014/main" id="{292D1EE1-8BDB-43ED-8CE7-A8856C0FBD7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106" name="Rechte verbindingslijn 105">
                        <a:extLst>
                          <a:ext uri="{FF2B5EF4-FFF2-40B4-BE49-F238E27FC236}">
                            <a16:creationId xmlns:a16="http://schemas.microsoft.com/office/drawing/2014/main" id="{857D3D32-E613-4581-92C8-84781B2B1B89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Rechte verbindingslijn 106">
                        <a:extLst>
                          <a:ext uri="{FF2B5EF4-FFF2-40B4-BE49-F238E27FC236}">
                            <a16:creationId xmlns:a16="http://schemas.microsoft.com/office/drawing/2014/main" id="{02080B1F-D9EC-4C87-AC27-9399C5D0FF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Rechte verbindingslijn 107">
                        <a:extLst>
                          <a:ext uri="{FF2B5EF4-FFF2-40B4-BE49-F238E27FC236}">
                            <a16:creationId xmlns:a16="http://schemas.microsoft.com/office/drawing/2014/main" id="{8FA21E25-71F0-44B4-9ACD-344AD5337C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Rechte verbindingslijn 108">
                        <a:extLst>
                          <a:ext uri="{FF2B5EF4-FFF2-40B4-BE49-F238E27FC236}">
                            <a16:creationId xmlns:a16="http://schemas.microsoft.com/office/drawing/2014/main" id="{FCE1EDBE-AAAE-4BCA-AC42-90FFFDBD8FC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0" name="Rechthoek 109">
                        <a:extLst>
                          <a:ext uri="{FF2B5EF4-FFF2-40B4-BE49-F238E27FC236}">
                            <a16:creationId xmlns:a16="http://schemas.microsoft.com/office/drawing/2014/main" id="{E7F4F0D5-C2A4-408D-8661-C03887E49C8B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05" name="Pijl: rechts 104">
                      <a:extLst>
                        <a:ext uri="{FF2B5EF4-FFF2-40B4-BE49-F238E27FC236}">
                          <a16:creationId xmlns:a16="http://schemas.microsoft.com/office/drawing/2014/main" id="{FF5D4D7D-52FD-4EE8-BF1E-3D2C41BCC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102" name="Tekstvak 101">
                    <a:extLst>
                      <a:ext uri="{FF2B5EF4-FFF2-40B4-BE49-F238E27FC236}">
                        <a16:creationId xmlns:a16="http://schemas.microsoft.com/office/drawing/2014/main" id="{22711D36-DA6A-4B1E-BA80-D456278BC8D4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90" name="Groep 89">
                  <a:extLst>
                    <a:ext uri="{FF2B5EF4-FFF2-40B4-BE49-F238E27FC236}">
                      <a16:creationId xmlns:a16="http://schemas.microsoft.com/office/drawing/2014/main" id="{A0A4A656-F013-43BB-BC90-97CA63772064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91" name="Groep 90">
                    <a:extLst>
                      <a:ext uri="{FF2B5EF4-FFF2-40B4-BE49-F238E27FC236}">
                        <a16:creationId xmlns:a16="http://schemas.microsoft.com/office/drawing/2014/main" id="{FD9648C3-93D5-4E07-B345-A12A84EF9BD2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93" name="Rechthoek 92">
                      <a:extLst>
                        <a:ext uri="{FF2B5EF4-FFF2-40B4-BE49-F238E27FC236}">
                          <a16:creationId xmlns:a16="http://schemas.microsoft.com/office/drawing/2014/main" id="{FDBE1356-CAF9-47F4-8C42-3761D019BA7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1600" cap="all" baseline="0">
                        <a:latin typeface="+mj-lt"/>
                      </a:endParaRPr>
                    </a:p>
                  </p:txBody>
                </p:sp>
                <p:grpSp>
                  <p:nvGrpSpPr>
                    <p:cNvPr id="94" name="Groep 93">
                      <a:extLst>
                        <a:ext uri="{FF2B5EF4-FFF2-40B4-BE49-F238E27FC236}">
                          <a16:creationId xmlns:a16="http://schemas.microsoft.com/office/drawing/2014/main" id="{D1D65D0D-E1FF-4B16-927D-1009B8F4103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96" name="Rechte verbindingslijn 95">
                        <a:extLst>
                          <a:ext uri="{FF2B5EF4-FFF2-40B4-BE49-F238E27FC236}">
                            <a16:creationId xmlns:a16="http://schemas.microsoft.com/office/drawing/2014/main" id="{FA25B53B-A4BC-4601-9775-1AEB6DAE296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Rechte verbindingslijn 96">
                        <a:extLst>
                          <a:ext uri="{FF2B5EF4-FFF2-40B4-BE49-F238E27FC236}">
                            <a16:creationId xmlns:a16="http://schemas.microsoft.com/office/drawing/2014/main" id="{905F8083-E1F8-4734-A378-85538E7F7DF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Rechte verbindingslijn 97">
                        <a:extLst>
                          <a:ext uri="{FF2B5EF4-FFF2-40B4-BE49-F238E27FC236}">
                            <a16:creationId xmlns:a16="http://schemas.microsoft.com/office/drawing/2014/main" id="{82C7BD8E-0124-4B7B-B580-918FF882B1B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Rechte verbindingslijn 98">
                        <a:extLst>
                          <a:ext uri="{FF2B5EF4-FFF2-40B4-BE49-F238E27FC236}">
                            <a16:creationId xmlns:a16="http://schemas.microsoft.com/office/drawing/2014/main" id="{F58815EB-E9AB-41E1-AAEA-4249D74109A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Rechthoek 99">
                        <a:extLst>
                          <a:ext uri="{FF2B5EF4-FFF2-40B4-BE49-F238E27FC236}">
                            <a16:creationId xmlns:a16="http://schemas.microsoft.com/office/drawing/2014/main" id="{B6387C86-3310-458F-9ECD-570B0DC2B2E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nl-NL" sz="240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95" name="Pijl: rechts 94">
                      <a:extLst>
                        <a:ext uri="{FF2B5EF4-FFF2-40B4-BE49-F238E27FC236}">
                          <a16:creationId xmlns:a16="http://schemas.microsoft.com/office/drawing/2014/main" id="{C1C11E37-144C-4F92-871E-FD893588A3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92" name="Tekstvak 91">
                    <a:extLst>
                      <a:ext uri="{FF2B5EF4-FFF2-40B4-BE49-F238E27FC236}">
                        <a16:creationId xmlns:a16="http://schemas.microsoft.com/office/drawing/2014/main" id="{9297A21C-B6DF-45E1-BC79-D9B5F6315872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nl-NL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Table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6" name="table">
            <a:extLst>
              <a:ext uri="{FF2B5EF4-FFF2-40B4-BE49-F238E27FC236}">
                <a16:creationId xmlns:a16="http://schemas.microsoft.com/office/drawing/2014/main" id="{809D6A5A-0546-4B7B-9F1B-FB04BD103C4D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58848" y="1484313"/>
            <a:ext cx="10273153" cy="4727575"/>
          </a:xfrm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/>
              <a:t>Click on the icon below</a:t>
            </a:r>
            <a:br>
              <a:rPr lang="nl-NL"/>
            </a:br>
            <a:r>
              <a:rPr lang="nl-NL"/>
              <a:t>to insert a table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4395EE1-B864-4022-A2B1-18D1F663FE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D03C62DE-4465-4CB8-9BD3-2E326F7B226D}"/>
              </a:ext>
            </a:extLst>
          </p:cNvPr>
          <p:cNvGrpSpPr/>
          <p:nvPr userDrawn="1"/>
        </p:nvGrpSpPr>
        <p:grpSpPr>
          <a:xfrm>
            <a:off x="12377595" y="0"/>
            <a:ext cx="3693114" cy="6594665"/>
            <a:chOff x="-3786165" y="0"/>
            <a:chExt cx="3693114" cy="6594665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3FC58430-54FD-45FB-82E0-9C87E1EC32A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D481526A-3398-4DFD-BDDB-2CA306E8D96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3255001-5115-426F-84CE-ED70F6DE3F0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8D645169-6BB6-426C-9C6F-CCC47AF9A517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68" name="Rechthoek 67">
                <a:extLst>
                  <a:ext uri="{FF2B5EF4-FFF2-40B4-BE49-F238E27FC236}">
                    <a16:creationId xmlns:a16="http://schemas.microsoft.com/office/drawing/2014/main" id="{10F1E4CD-5B97-42CF-8012-EC3E17DB23B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vaal 68">
                <a:extLst>
                  <a:ext uri="{FF2B5EF4-FFF2-40B4-BE49-F238E27FC236}">
                    <a16:creationId xmlns:a16="http://schemas.microsoft.com/office/drawing/2014/main" id="{51D1E9BD-CC72-4806-A30C-54194306B8D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Vrije vorm: vorm 69">
                <a:extLst>
                  <a:ext uri="{FF2B5EF4-FFF2-40B4-BE49-F238E27FC236}">
                    <a16:creationId xmlns:a16="http://schemas.microsoft.com/office/drawing/2014/main" id="{7290043D-365B-4FFF-A623-2A7B41BBECC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Rechthoek: afgeronde hoeken 70">
                <a:extLst>
                  <a:ext uri="{FF2B5EF4-FFF2-40B4-BE49-F238E27FC236}">
                    <a16:creationId xmlns:a16="http://schemas.microsoft.com/office/drawing/2014/main" id="{F80421FD-1DED-4E48-896E-BBB5CC3DCB2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2" name="Rechte verbindingslijn 71">
                <a:extLst>
                  <a:ext uri="{FF2B5EF4-FFF2-40B4-BE49-F238E27FC236}">
                    <a16:creationId xmlns:a16="http://schemas.microsoft.com/office/drawing/2014/main" id="{0A5B04DC-47F1-4BAB-8A3A-E0E0840981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Rechte verbindingslijn 72">
                <a:extLst>
                  <a:ext uri="{FF2B5EF4-FFF2-40B4-BE49-F238E27FC236}">
                    <a16:creationId xmlns:a16="http://schemas.microsoft.com/office/drawing/2014/main" id="{A3976F66-27C5-4777-82D3-9CA173BE36E0}"/>
                  </a:ext>
                </a:extLst>
              </p:cNvPr>
              <p:cNvCxnSpPr>
                <a:cxnSpLocks/>
                <a:stCxn id="7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E11946FC-3B2A-4979-A701-09FD595D7B11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8EB7D1E-C63E-42C9-9272-635CEBCE83A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79BAED51-D31D-440A-ADCC-DCE842D71EF4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784CF307-B3C1-4733-AAF7-5A271CAAA18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66" name="Rechte verbindingslijn 65">
                <a:extLst>
                  <a:ext uri="{FF2B5EF4-FFF2-40B4-BE49-F238E27FC236}">
                    <a16:creationId xmlns:a16="http://schemas.microsoft.com/office/drawing/2014/main" id="{AD9508B8-5934-4B8F-B0E7-FE92B4E36AA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7" name="Gelijkbenige driehoek 66">
                <a:extLst>
                  <a:ext uri="{FF2B5EF4-FFF2-40B4-BE49-F238E27FC236}">
                    <a16:creationId xmlns:a16="http://schemas.microsoft.com/office/drawing/2014/main" id="{016E1DBA-25BD-45C3-A63C-6926BEE461A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C7DAE230-E687-4D36-987E-B99B13261EF2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5569F7DE-D554-4F97-AF75-DD3AFF7047BB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93765594-D15B-4972-9EBA-63C57A535BE4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B3560AD8-C330-4100-9594-061C1DAD07F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A9CADACC-1D14-48D9-8B73-30D05D92041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9" name="Groep 58">
                    <a:extLst>
                      <a:ext uri="{FF2B5EF4-FFF2-40B4-BE49-F238E27FC236}">
                        <a16:creationId xmlns:a16="http://schemas.microsoft.com/office/drawing/2014/main" id="{429C0111-C289-4B58-866A-373D8777341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2" name="Rechthoek 61">
                      <a:extLst>
                        <a:ext uri="{FF2B5EF4-FFF2-40B4-BE49-F238E27FC236}">
                          <a16:creationId xmlns:a16="http://schemas.microsoft.com/office/drawing/2014/main" id="{42A82AAF-0C59-4FD5-B168-01ED8D713E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Rechthoek 62">
                      <a:extLst>
                        <a:ext uri="{FF2B5EF4-FFF2-40B4-BE49-F238E27FC236}">
                          <a16:creationId xmlns:a16="http://schemas.microsoft.com/office/drawing/2014/main" id="{440B5545-3ACC-41D4-A51F-97628C3977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4" name="Ovaal 63">
                      <a:extLst>
                        <a:ext uri="{FF2B5EF4-FFF2-40B4-BE49-F238E27FC236}">
                          <a16:creationId xmlns:a16="http://schemas.microsoft.com/office/drawing/2014/main" id="{CBE14630-E468-4FC8-8F92-6B4A7036756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0" name="Afbeelding 59">
                    <a:extLst>
                      <a:ext uri="{FF2B5EF4-FFF2-40B4-BE49-F238E27FC236}">
                        <a16:creationId xmlns:a16="http://schemas.microsoft.com/office/drawing/2014/main" id="{B4FB0712-67A9-4612-BD4B-B1D47D2EB0C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1" name="Afbeelding 60">
                    <a:extLst>
                      <a:ext uri="{FF2B5EF4-FFF2-40B4-BE49-F238E27FC236}">
                        <a16:creationId xmlns:a16="http://schemas.microsoft.com/office/drawing/2014/main" id="{1A76AA37-EEDE-4308-A868-312475612AF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ep 52">
                  <a:extLst>
                    <a:ext uri="{FF2B5EF4-FFF2-40B4-BE49-F238E27FC236}">
                      <a16:creationId xmlns:a16="http://schemas.microsoft.com/office/drawing/2014/main" id="{2EBF1AEA-3BE5-4DB2-9284-624EE3A04B7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7" name="Rechthoek 56">
                    <a:extLst>
                      <a:ext uri="{FF2B5EF4-FFF2-40B4-BE49-F238E27FC236}">
                        <a16:creationId xmlns:a16="http://schemas.microsoft.com/office/drawing/2014/main" id="{07A1C409-2B84-464D-BAF8-70E91BBE67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8" name="Rechthoek 57">
                    <a:extLst>
                      <a:ext uri="{FF2B5EF4-FFF2-40B4-BE49-F238E27FC236}">
                        <a16:creationId xmlns:a16="http://schemas.microsoft.com/office/drawing/2014/main" id="{6CB386D1-8EAD-4821-A044-C2518976A36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4" name="Groep 53">
                  <a:extLst>
                    <a:ext uri="{FF2B5EF4-FFF2-40B4-BE49-F238E27FC236}">
                      <a16:creationId xmlns:a16="http://schemas.microsoft.com/office/drawing/2014/main" id="{84281257-89A7-4345-BAC4-F721CC8266A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5" name="Rechthoek 54">
                    <a:extLst>
                      <a:ext uri="{FF2B5EF4-FFF2-40B4-BE49-F238E27FC236}">
                        <a16:creationId xmlns:a16="http://schemas.microsoft.com/office/drawing/2014/main" id="{CD7EA474-F8C2-42E3-9C08-D468686545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Rechthoek 55">
                    <a:extLst>
                      <a:ext uri="{FF2B5EF4-FFF2-40B4-BE49-F238E27FC236}">
                        <a16:creationId xmlns:a16="http://schemas.microsoft.com/office/drawing/2014/main" id="{B2A7E97B-A508-4F47-8F05-95535962CD5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CB8ABB3F-BBD6-4F6D-9B61-034E807B054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1" name="Gelijkbenige driehoek 50">
                <a:extLst>
                  <a:ext uri="{FF2B5EF4-FFF2-40B4-BE49-F238E27FC236}">
                    <a16:creationId xmlns:a16="http://schemas.microsoft.com/office/drawing/2014/main" id="{536DF077-FE78-4856-ACCE-90D2CF0A241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88D746A9-2F6D-4AAE-B8C3-E2BF4F2D1D94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FBF7860-B949-40B1-B561-2485CF1CB6B6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448C8BC6-4E66-4261-A03E-B8DFD77754C0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1C446CF4-F41B-4A9C-B30C-B0BDB4E7CD5D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1EAC2BD6-6C33-43B4-A467-40AE8C08BEB3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3F37EAB0-16FA-4B2D-82E1-80A12F5683E8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9D1AE45A-C15C-4047-B62E-1517B69DB405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09E9C09C-BF08-419F-B959-005B68B72DA3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59753B6F-7782-4DE5-8440-948FC06B8B35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5" name="Rechthoek 44">
                  <a:extLst>
                    <a:ext uri="{FF2B5EF4-FFF2-40B4-BE49-F238E27FC236}">
                      <a16:creationId xmlns:a16="http://schemas.microsoft.com/office/drawing/2014/main" id="{C3E92338-3B00-4E25-A1EA-CDD4CAA9B7A4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chthoek 47">
                  <a:extLst>
                    <a:ext uri="{FF2B5EF4-FFF2-40B4-BE49-F238E27FC236}">
                      <a16:creationId xmlns:a16="http://schemas.microsoft.com/office/drawing/2014/main" id="{EB20BF5A-7647-481B-91C8-0F06988C8770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7">
                  <a:extLst>
                    <a:ext uri="{FF2B5EF4-FFF2-40B4-BE49-F238E27FC236}">
                      <a16:creationId xmlns:a16="http://schemas.microsoft.com/office/drawing/2014/main" id="{ECB6C387-D542-4BDB-8471-547552C77E08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Koorde 47">
                  <a:extLst>
                    <a:ext uri="{FF2B5EF4-FFF2-40B4-BE49-F238E27FC236}">
                      <a16:creationId xmlns:a16="http://schemas.microsoft.com/office/drawing/2014/main" id="{52BB5FA0-1D6D-4611-AD57-ED628C8E2F93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5E46DC0A-92F0-4F7D-ABB5-E7830BE6E4E9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E60CE6BE-6947-4DE6-AFBD-1DDB9568E0CF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Rechthoek 41">
                  <a:extLst>
                    <a:ext uri="{FF2B5EF4-FFF2-40B4-BE49-F238E27FC236}">
                      <a16:creationId xmlns:a16="http://schemas.microsoft.com/office/drawing/2014/main" id="{14CEBF05-6764-4151-B52B-6C47F7A38EF3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Ovaal 42">
                  <a:extLst>
                    <a:ext uri="{FF2B5EF4-FFF2-40B4-BE49-F238E27FC236}">
                      <a16:creationId xmlns:a16="http://schemas.microsoft.com/office/drawing/2014/main" id="{E1AEEC50-88C3-4D02-99BB-6C43CFC14A31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7">
                  <a:extLst>
                    <a:ext uri="{FF2B5EF4-FFF2-40B4-BE49-F238E27FC236}">
                      <a16:creationId xmlns:a16="http://schemas.microsoft.com/office/drawing/2014/main" id="{4B0FC7CE-9FC2-4291-959F-973166C35800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360F0D7B-2CCD-4345-9E6C-36A2F17C2BAE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5" name="ICOON_info">
              <a:extLst>
                <a:ext uri="{FF2B5EF4-FFF2-40B4-BE49-F238E27FC236}">
                  <a16:creationId xmlns:a16="http://schemas.microsoft.com/office/drawing/2014/main" id="{FC494001-6B1A-419B-A0E2-2349E6C58D10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E3D96F73-77C9-426E-AB95-22BE430E1C4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FD7D6239-0448-490E-BD8B-19D6259AE32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8E5DD29F-96EA-4B58-B575-3FBFAF1B5F43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8C533335-83EA-442E-9E21-C713722A7FFC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2BEDDCA5-261C-4E58-9B45-2364A73521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20016CEB-4C36-405C-8A5D-A936BA669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7FEF18CE-6ED3-4FB9-BE26-55D69692A7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26408578-F2D1-4918-944E-00917B86971E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F908FCA-4000-A121-0F4A-1BE67233ECD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72" name="Picture Placeholder 2">
            <a:extLst>
              <a:ext uri="{FF2B5EF4-FFF2-40B4-BE49-F238E27FC236}">
                <a16:creationId xmlns:a16="http://schemas.microsoft.com/office/drawing/2014/main" id="{A5FF2AB3-CB63-AB3D-BCF5-7F4E0E425CEE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4905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ideo">
            <a:extLst>
              <a:ext uri="{FF2B5EF4-FFF2-40B4-BE49-F238E27FC236}">
                <a16:creationId xmlns:a16="http://schemas.microsoft.com/office/drawing/2014/main" id="{63ECFC8F-69AF-4460-AF8B-97E3924EA65C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nl-NL"/>
              <a:t>Click on the icon below</a:t>
            </a:r>
            <a:br>
              <a:rPr lang="nl-NL"/>
            </a:br>
            <a:r>
              <a:rPr lang="nl-NL"/>
              <a:t>to insert a video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76139C-1DF2-4C76-8072-21A2C1D3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Video</a:t>
            </a:r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2CA1B996-E91E-4B95-A851-462F0FAC1698}"/>
              </a:ext>
            </a:extLst>
          </p:cNvPr>
          <p:cNvGrpSpPr/>
          <p:nvPr userDrawn="1"/>
        </p:nvGrpSpPr>
        <p:grpSpPr>
          <a:xfrm>
            <a:off x="-3786165" y="0"/>
            <a:ext cx="3693114" cy="6283084"/>
            <a:chOff x="-3786165" y="0"/>
            <a:chExt cx="3693114" cy="6283084"/>
          </a:xfrm>
        </p:grpSpPr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3CF8B8C1-66DA-4370-B901-4A9FE25DA86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6307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5053F87-DC03-450D-B535-4DA4F83929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928A2E35-365E-4A1D-AA3F-34EDE6DB1B0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4450365D-55F0-472E-86D5-D8EC1FE3D65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C24B6149-DECE-4E88-849A-EBA1DBBD6AD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63DF51BD-2687-4099-B082-8F4C5B3AB1B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AE371FFA-CCE2-42ED-A2B5-4424EF994BA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3C036311-6C3F-4077-8475-EF7B1B33B69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34EB4D88-CEF8-4570-831A-7A1D853B0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1962AE21-CF08-4721-8C0C-258BA3F1A57D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B446D0C-A6AF-4497-B1F0-F35C08DF9E7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video and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987C13D7-62AB-467A-B48A-37611501C63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275F49E7-577C-4C05-BE2C-B5968BD622A5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 the brackets.</a:t>
              </a:r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7CC91714-010D-4DC6-875E-144473E7515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53" name="Groep 52">
                <a:extLst>
                  <a:ext uri="{FF2B5EF4-FFF2-40B4-BE49-F238E27FC236}">
                    <a16:creationId xmlns:a16="http://schemas.microsoft.com/office/drawing/2014/main" id="{AB90F337-EC8A-4D4E-8783-E1799A9E339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C123101B-7C24-463D-AA78-734A1DE1806B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34841957-CEF8-4856-8B11-1698EBFDCCC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66" name="Rechthoek 65">
                      <a:extLst>
                        <a:ext uri="{FF2B5EF4-FFF2-40B4-BE49-F238E27FC236}">
                          <a16:creationId xmlns:a16="http://schemas.microsoft.com/office/drawing/2014/main" id="{1915C293-98C6-4FBC-A5BF-414D4AAADD2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D608B90F-576F-4BAD-9B9E-7852909169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Ovaal 67">
                      <a:extLst>
                        <a:ext uri="{FF2B5EF4-FFF2-40B4-BE49-F238E27FC236}">
                          <a16:creationId xmlns:a16="http://schemas.microsoft.com/office/drawing/2014/main" id="{0D5A95A3-2BD7-4D4E-9368-A9213391FAB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4" name="Afbeelding 63">
                    <a:extLst>
                      <a:ext uri="{FF2B5EF4-FFF2-40B4-BE49-F238E27FC236}">
                        <a16:creationId xmlns:a16="http://schemas.microsoft.com/office/drawing/2014/main" id="{F7A5B474-775A-4C08-ADBE-A35947E7780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5" name="Afbeelding 64">
                    <a:extLst>
                      <a:ext uri="{FF2B5EF4-FFF2-40B4-BE49-F238E27FC236}">
                        <a16:creationId xmlns:a16="http://schemas.microsoft.com/office/drawing/2014/main" id="{8BD1AE25-548C-49C5-96E3-9200956F1E4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ep 56">
                  <a:extLst>
                    <a:ext uri="{FF2B5EF4-FFF2-40B4-BE49-F238E27FC236}">
                      <a16:creationId xmlns:a16="http://schemas.microsoft.com/office/drawing/2014/main" id="{5D9209A9-20CD-4AEB-9AC3-C33D4332233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1" name="Rechthoek 60">
                    <a:extLst>
                      <a:ext uri="{FF2B5EF4-FFF2-40B4-BE49-F238E27FC236}">
                        <a16:creationId xmlns:a16="http://schemas.microsoft.com/office/drawing/2014/main" id="{CDA1CDEB-8ABB-49C0-AC75-3ADC6FBEF7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Rechthoek 61">
                    <a:extLst>
                      <a:ext uri="{FF2B5EF4-FFF2-40B4-BE49-F238E27FC236}">
                        <a16:creationId xmlns:a16="http://schemas.microsoft.com/office/drawing/2014/main" id="{DA114AE3-6B79-4BC3-928C-2748ED849B1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E084CC4E-3448-42C5-A9DB-C8759E53DE8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70E93D88-5D7C-431D-A44B-88212B9D38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Rechthoek 59">
                    <a:extLst>
                      <a:ext uri="{FF2B5EF4-FFF2-40B4-BE49-F238E27FC236}">
                        <a16:creationId xmlns:a16="http://schemas.microsoft.com/office/drawing/2014/main" id="{B68CB282-CCFD-47B1-9339-2DF0099EB77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894576DC-AA9F-4588-93C8-965C1DE21CB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5" name="Gelijkbenige driehoek 54">
                <a:extLst>
                  <a:ext uri="{FF2B5EF4-FFF2-40B4-BE49-F238E27FC236}">
                    <a16:creationId xmlns:a16="http://schemas.microsoft.com/office/drawing/2014/main" id="{614B040F-A32D-43A5-819D-F1478EB1E4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02D908F4-9BC8-4F1B-A763-64FEDC6D0A2C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7D0E1305-6215-48E2-970B-E52BF039BEB7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52B8A759-B1AE-498A-8C0D-F5329F0F59FD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B37F2D6B-6547-4216-A1C1-668D030A8126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42" name="Tekstvak 41">
                <a:extLst>
                  <a:ext uri="{FF2B5EF4-FFF2-40B4-BE49-F238E27FC236}">
                    <a16:creationId xmlns:a16="http://schemas.microsoft.com/office/drawing/2014/main" id="{C563B050-FFD4-43B0-9724-973D9651EF60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F86F41D5-4EF4-45D6-9164-373074ADD1A7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Gelijkbenige driehoek 43">
                <a:extLst>
                  <a:ext uri="{FF2B5EF4-FFF2-40B4-BE49-F238E27FC236}">
                    <a16:creationId xmlns:a16="http://schemas.microsoft.com/office/drawing/2014/main" id="{0726E2B8-A5A1-4625-A882-32CB383B6332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8CB054BD-14A4-4D60-BE41-A24BC6E043C4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93F6C8F-A320-48E4-ACBA-B9BE57DD9FA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45D6A4DA-7134-460B-98FA-D724C94765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>
                  <a:extLst>
                    <a:ext uri="{FF2B5EF4-FFF2-40B4-BE49-F238E27FC236}">
                      <a16:creationId xmlns:a16="http://schemas.microsoft.com/office/drawing/2014/main" id="{76A805EE-57B8-48AF-9610-6F701731AEF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58567135-72DD-4BDA-8EAF-F57C972AA793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ED13E3-5E82-41A0-853A-21A6E100130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Rechthoek 47">
                  <a:extLst>
                    <a:ext uri="{FF2B5EF4-FFF2-40B4-BE49-F238E27FC236}">
                      <a16:creationId xmlns:a16="http://schemas.microsoft.com/office/drawing/2014/main" id="{ED355F10-53E5-4471-A255-A53EE38CE92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13C3E1F7-83D5-46AD-A3F3-C7AF922A5AA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DA24101E-B984-4000-A74C-73668CF8B4A0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08977"/>
              <a:chOff x="-3310781" y="1231352"/>
              <a:chExt cx="311450" cy="308977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5BA863E8-B16D-4686-A5B8-244984219970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Vrije vorm 112">
                <a:extLst>
                  <a:ext uri="{FF2B5EF4-FFF2-40B4-BE49-F238E27FC236}">
                    <a16:creationId xmlns:a16="http://schemas.microsoft.com/office/drawing/2014/main" id="{4A319696-6915-4AAA-90B6-0506AADBA108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Vrije vorm 113">
                <a:extLst>
                  <a:ext uri="{FF2B5EF4-FFF2-40B4-BE49-F238E27FC236}">
                    <a16:creationId xmlns:a16="http://schemas.microsoft.com/office/drawing/2014/main" id="{0915B3AA-7505-45B2-828D-D1BF0F6AB620}"/>
                  </a:ext>
                </a:extLst>
              </p:cNvPr>
              <p:cNvSpPr/>
              <p:nvPr userDrawn="1"/>
            </p:nvSpPr>
            <p:spPr>
              <a:xfrm>
                <a:off x="-3309640" y="1493364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5316E3F6-75DA-4565-8C6A-06A60E06D53E}"/>
                </a:ext>
              </a:extLst>
            </p:cNvPr>
            <p:cNvSpPr/>
            <p:nvPr userDrawn="1"/>
          </p:nvSpPr>
          <p:spPr>
            <a:xfrm>
              <a:off x="-3786164" y="545508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7" name="ICOON_info">
              <a:extLst>
                <a:ext uri="{FF2B5EF4-FFF2-40B4-BE49-F238E27FC236}">
                  <a16:creationId xmlns:a16="http://schemas.microsoft.com/office/drawing/2014/main" id="{B17AC05D-BBDE-4086-AEA2-93B202519B95}"/>
                </a:ext>
              </a:extLst>
            </p:cNvPr>
            <p:cNvGrpSpPr/>
            <p:nvPr userDrawn="1"/>
          </p:nvGrpSpPr>
          <p:grpSpPr>
            <a:xfrm>
              <a:off x="-376736" y="5284035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5CD96C87-5BD6-4A10-A380-BC556814F27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>
                <a:extLst>
                  <a:ext uri="{FF2B5EF4-FFF2-40B4-BE49-F238E27FC236}">
                    <a16:creationId xmlns:a16="http://schemas.microsoft.com/office/drawing/2014/main" id="{2D453C63-AC30-462B-952D-0E04D5433C3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751FEDE8-312A-4FEA-B5B2-9D570E41FAA3}"/>
                </a:ext>
              </a:extLst>
            </p:cNvPr>
            <p:cNvGrpSpPr/>
            <p:nvPr userDrawn="1"/>
          </p:nvGrpSpPr>
          <p:grpSpPr>
            <a:xfrm>
              <a:off x="-938434" y="5592461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>
                <a:extLst>
                  <a:ext uri="{FF2B5EF4-FFF2-40B4-BE49-F238E27FC236}">
                    <a16:creationId xmlns:a16="http://schemas.microsoft.com/office/drawing/2014/main" id="{F445FAE3-6D73-4B59-AA74-4BC5368F06D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C2721368-7585-4AA3-B290-2C61A64E6E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6E6289B9-DF02-4915-AB51-AF631629B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3" name="Freeform 14">
                  <a:extLst>
                    <a:ext uri="{FF2B5EF4-FFF2-40B4-BE49-F238E27FC236}">
                      <a16:creationId xmlns:a16="http://schemas.microsoft.com/office/drawing/2014/main" id="{B7F312E7-AD10-4DEF-9FCB-BBC1852FC0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3B0213C8-3AE4-4022-B29E-8B2CD0392607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72" name="INSTRUCTION">
            <a:extLst>
              <a:ext uri="{FF2B5EF4-FFF2-40B4-BE49-F238E27FC236}">
                <a16:creationId xmlns:a16="http://schemas.microsoft.com/office/drawing/2014/main" id="{E95F05A5-6EBC-4A21-B3F2-ADE0704665FC}"/>
              </a:ext>
            </a:extLst>
          </p:cNvPr>
          <p:cNvGrpSpPr/>
          <p:nvPr userDrawn="1"/>
        </p:nvGrpSpPr>
        <p:grpSpPr>
          <a:xfrm>
            <a:off x="12377595" y="0"/>
            <a:ext cx="3693114" cy="6594665"/>
            <a:chOff x="-3786165" y="0"/>
            <a:chExt cx="3693114" cy="6594665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C222030C-7BCA-4750-BA8D-20B30E6B03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ACBCD40E-FD01-41FD-8F6F-093DF8F7B60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EA3C87B-E8B0-44F9-975B-727D74901FCE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6" name="Groep 75">
              <a:extLst>
                <a:ext uri="{FF2B5EF4-FFF2-40B4-BE49-F238E27FC236}">
                  <a16:creationId xmlns:a16="http://schemas.microsoft.com/office/drawing/2014/main" id="{87F0047F-34CF-4E24-9721-2141A4C8B9E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85CF2225-EEEA-47C9-92F3-575DD2ED4F9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vaal 130">
                <a:extLst>
                  <a:ext uri="{FF2B5EF4-FFF2-40B4-BE49-F238E27FC236}">
                    <a16:creationId xmlns:a16="http://schemas.microsoft.com/office/drawing/2014/main" id="{034ACE5D-4288-4DF6-98E6-8087BC6646D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Vrije vorm: vorm 131">
                <a:extLst>
                  <a:ext uri="{FF2B5EF4-FFF2-40B4-BE49-F238E27FC236}">
                    <a16:creationId xmlns:a16="http://schemas.microsoft.com/office/drawing/2014/main" id="{E7E2EF1E-7765-40B9-8655-8733179D5C5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Rechthoek: afgeronde hoeken 132">
                <a:extLst>
                  <a:ext uri="{FF2B5EF4-FFF2-40B4-BE49-F238E27FC236}">
                    <a16:creationId xmlns:a16="http://schemas.microsoft.com/office/drawing/2014/main" id="{3872E4BF-7C64-474D-A7DF-9FEFCC3FCBB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88DD2513-FCF9-47B4-8FC4-106F8D6ACA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DE03010-F4A3-429F-88A6-7F244FB982F9}"/>
                  </a:ext>
                </a:extLst>
              </p:cNvPr>
              <p:cNvCxnSpPr>
                <a:cxnSpLocks/>
                <a:stCxn id="13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7" name="Ovaal 76">
              <a:extLst>
                <a:ext uri="{FF2B5EF4-FFF2-40B4-BE49-F238E27FC236}">
                  <a16:creationId xmlns:a16="http://schemas.microsoft.com/office/drawing/2014/main" id="{DE4EDF81-EBA1-4665-AEB0-0222AE23A14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B824A909-AF3F-4CF9-A215-3222A4B0BD4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9" name="Groep 78">
              <a:extLst>
                <a:ext uri="{FF2B5EF4-FFF2-40B4-BE49-F238E27FC236}">
                  <a16:creationId xmlns:a16="http://schemas.microsoft.com/office/drawing/2014/main" id="{0C97F62C-B885-4DD3-9A29-DF2F797D13D0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3150DD0B-F89D-49EC-890C-4B3C441743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8" name="Rechte verbindingslijn 127">
                <a:extLst>
                  <a:ext uri="{FF2B5EF4-FFF2-40B4-BE49-F238E27FC236}">
                    <a16:creationId xmlns:a16="http://schemas.microsoft.com/office/drawing/2014/main" id="{7A4E4E2C-CE74-4000-8FDF-A85E777F20D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29" name="Gelijkbenige driehoek 128">
                <a:extLst>
                  <a:ext uri="{FF2B5EF4-FFF2-40B4-BE49-F238E27FC236}">
                    <a16:creationId xmlns:a16="http://schemas.microsoft.com/office/drawing/2014/main" id="{1B70EAE2-A8C2-4C29-BE07-B34110D93A5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53A8F572-D8F2-43E9-86A1-DC38B540319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FFD9CDE3-D696-4F04-A4CE-826FDB05F2B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82" name="Groep 81">
              <a:extLst>
                <a:ext uri="{FF2B5EF4-FFF2-40B4-BE49-F238E27FC236}">
                  <a16:creationId xmlns:a16="http://schemas.microsoft.com/office/drawing/2014/main" id="{DFB01AEF-166A-43ED-B0A9-66FFA16278D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11" name="Groep 110">
                <a:extLst>
                  <a:ext uri="{FF2B5EF4-FFF2-40B4-BE49-F238E27FC236}">
                    <a16:creationId xmlns:a16="http://schemas.microsoft.com/office/drawing/2014/main" id="{408623C3-9083-41BF-BACA-BA408480834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14" name="Groep 113">
                  <a:extLst>
                    <a:ext uri="{FF2B5EF4-FFF2-40B4-BE49-F238E27FC236}">
                      <a16:creationId xmlns:a16="http://schemas.microsoft.com/office/drawing/2014/main" id="{D1CCAA77-EBDC-440D-96D6-D87B3DC5828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21" name="Groep 120">
                    <a:extLst>
                      <a:ext uri="{FF2B5EF4-FFF2-40B4-BE49-F238E27FC236}">
                        <a16:creationId xmlns:a16="http://schemas.microsoft.com/office/drawing/2014/main" id="{FE7BB5AE-6CD1-4376-830A-AA3EE9F934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24" name="Rechthoek 123">
                      <a:extLst>
                        <a:ext uri="{FF2B5EF4-FFF2-40B4-BE49-F238E27FC236}">
                          <a16:creationId xmlns:a16="http://schemas.microsoft.com/office/drawing/2014/main" id="{FCB389DA-0DB1-4694-8D56-93AA9E76A59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D81545B3-B378-4947-BD44-A7C275F783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Ovaal 125">
                      <a:extLst>
                        <a:ext uri="{FF2B5EF4-FFF2-40B4-BE49-F238E27FC236}">
                          <a16:creationId xmlns:a16="http://schemas.microsoft.com/office/drawing/2014/main" id="{F40E3B90-AB77-44FC-88E9-DF7255E6E88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2" name="Afbeelding 121">
                    <a:extLst>
                      <a:ext uri="{FF2B5EF4-FFF2-40B4-BE49-F238E27FC236}">
                        <a16:creationId xmlns:a16="http://schemas.microsoft.com/office/drawing/2014/main" id="{42BF680C-AA4A-448E-9939-8DCDF238324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E95768B5-D510-4A0C-89E7-B2DD7FFECCC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B6D1E825-D1EE-4995-A6B4-533AD9AD58B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3BAC9D1A-6E3D-42A3-8320-D9417633C9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14CAC325-B2B4-49F2-BF2F-9D02B6D0472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59AF2A0A-F418-4466-99B1-85B420C6378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6E8D2800-57E1-49AB-B8E6-6FC0EB17248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662D2483-9574-4AFA-8724-B432338EE04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544B605C-A1DD-4A75-B1A3-56E5B413676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3" name="Gelijkbenige driehoek 112">
                <a:extLst>
                  <a:ext uri="{FF2B5EF4-FFF2-40B4-BE49-F238E27FC236}">
                    <a16:creationId xmlns:a16="http://schemas.microsoft.com/office/drawing/2014/main" id="{B80765B4-3497-4B54-BE11-50490C626CC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3EAEFE13-D09A-46E3-8C2E-AAFF1B48D195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1FF1005F-423B-4EF4-AAD2-5D438713EB7A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6E5FF23A-34E5-47A1-9114-509989C07AB5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340250AD-6D22-45A8-9874-F57ADF168F0B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3C27792B-2541-493E-A55D-8CB18313A454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Tekstvak 97">
                <a:extLst>
                  <a:ext uri="{FF2B5EF4-FFF2-40B4-BE49-F238E27FC236}">
                    <a16:creationId xmlns:a16="http://schemas.microsoft.com/office/drawing/2014/main" id="{179DBA75-8105-40E6-BD33-2278347DF2C4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E6EBB82D-6265-41EA-9680-68D1D27687E5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00" name="Vrije vorm: vorm 99">
                <a:extLst>
                  <a:ext uri="{FF2B5EF4-FFF2-40B4-BE49-F238E27FC236}">
                    <a16:creationId xmlns:a16="http://schemas.microsoft.com/office/drawing/2014/main" id="{B0FDB6DF-BE42-48CD-A83D-DAE6866ADECB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1" name="Groep 100">
                <a:extLst>
                  <a:ext uri="{FF2B5EF4-FFF2-40B4-BE49-F238E27FC236}">
                    <a16:creationId xmlns:a16="http://schemas.microsoft.com/office/drawing/2014/main" id="{71F328AD-36AD-45A4-81E8-86E4798BBCF5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D5373B9B-B0BC-4CD6-967F-1B948325311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8" name="Rechthoek 47">
                  <a:extLst>
                    <a:ext uri="{FF2B5EF4-FFF2-40B4-BE49-F238E27FC236}">
                      <a16:creationId xmlns:a16="http://schemas.microsoft.com/office/drawing/2014/main" id="{09DAF784-498A-49CF-9CB6-B3487CC26975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9" name="Rechthoek 47">
                  <a:extLst>
                    <a:ext uri="{FF2B5EF4-FFF2-40B4-BE49-F238E27FC236}">
                      <a16:creationId xmlns:a16="http://schemas.microsoft.com/office/drawing/2014/main" id="{784E002C-1A7B-4E48-99C5-E1A989470C23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Koorde 109">
                  <a:extLst>
                    <a:ext uri="{FF2B5EF4-FFF2-40B4-BE49-F238E27FC236}">
                      <a16:creationId xmlns:a16="http://schemas.microsoft.com/office/drawing/2014/main" id="{36C840EB-4B32-4347-B4B7-0CA4DECEBD05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2" name="Groep 101">
                <a:extLst>
                  <a:ext uri="{FF2B5EF4-FFF2-40B4-BE49-F238E27FC236}">
                    <a16:creationId xmlns:a16="http://schemas.microsoft.com/office/drawing/2014/main" id="{DC5B5DFA-6C9D-46DB-8168-6D9C527D99CF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6F5CDB3E-58BD-48F9-AC77-3D9224DE5B0B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0FBE7349-2493-426D-B242-04749CAF7A62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Ovaal 104">
                  <a:extLst>
                    <a:ext uri="{FF2B5EF4-FFF2-40B4-BE49-F238E27FC236}">
                      <a16:creationId xmlns:a16="http://schemas.microsoft.com/office/drawing/2014/main" id="{57BD0970-8477-48AF-A2A7-F56FFD618526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Rechthoek 47">
                  <a:extLst>
                    <a:ext uri="{FF2B5EF4-FFF2-40B4-BE49-F238E27FC236}">
                      <a16:creationId xmlns:a16="http://schemas.microsoft.com/office/drawing/2014/main" id="{422E6867-B9E5-4A06-B6F6-BC7A2ED81D18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51952B9-36CC-4B8D-8DDC-670D27DC59ED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87" name="ICOON_info">
              <a:extLst>
                <a:ext uri="{FF2B5EF4-FFF2-40B4-BE49-F238E27FC236}">
                  <a16:creationId xmlns:a16="http://schemas.microsoft.com/office/drawing/2014/main" id="{4ACA2A39-9BB7-4F7B-8561-4E3471B14F97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1BFEAA5B-D8CD-493F-8D8D-5B6B461FDC3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9CE99908-0886-48B2-A562-A0E07B51E87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Groep 87">
              <a:extLst>
                <a:ext uri="{FF2B5EF4-FFF2-40B4-BE49-F238E27FC236}">
                  <a16:creationId xmlns:a16="http://schemas.microsoft.com/office/drawing/2014/main" id="{9097F8FD-24B5-437F-BCBC-1CA8472EB03B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89" name="Inspireren">
                <a:extLst>
                  <a:ext uri="{FF2B5EF4-FFF2-40B4-BE49-F238E27FC236}">
                    <a16:creationId xmlns:a16="http://schemas.microsoft.com/office/drawing/2014/main" id="{243F373D-825A-40A9-B4F0-36827DC2049C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1" name="Freeform 12">
                  <a:extLst>
                    <a:ext uri="{FF2B5EF4-FFF2-40B4-BE49-F238E27FC236}">
                      <a16:creationId xmlns:a16="http://schemas.microsoft.com/office/drawing/2014/main" id="{E1C5D8D5-9C36-402F-9F25-1C3136291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2" name="Freeform 13">
                  <a:extLst>
                    <a:ext uri="{FF2B5EF4-FFF2-40B4-BE49-F238E27FC236}">
                      <a16:creationId xmlns:a16="http://schemas.microsoft.com/office/drawing/2014/main" id="{B73E97E7-17F6-482C-916F-70C4ABE7D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3" name="Freeform 14">
                  <a:extLst>
                    <a:ext uri="{FF2B5EF4-FFF2-40B4-BE49-F238E27FC236}">
                      <a16:creationId xmlns:a16="http://schemas.microsoft.com/office/drawing/2014/main" id="{4D8DE884-1C5C-4256-A8D5-365ECBA06C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90" name="Tekstvak 89">
                <a:extLst>
                  <a:ext uri="{FF2B5EF4-FFF2-40B4-BE49-F238E27FC236}">
                    <a16:creationId xmlns:a16="http://schemas.microsoft.com/office/drawing/2014/main" id="{898755E0-372E-4E5A-8671-C72476A93E4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D20CB02-4CEB-30EF-B3DA-8AF8E0BB964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6" name="Picture Placeholder 2">
            <a:extLst>
              <a:ext uri="{FF2B5EF4-FFF2-40B4-BE49-F238E27FC236}">
                <a16:creationId xmlns:a16="http://schemas.microsoft.com/office/drawing/2014/main" id="{4120E6CB-1B79-F288-BF88-05AE8E7C5A56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713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7FAAE1-C614-4125-97DB-A593375C9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slide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9EEB43D6-053B-4967-8C00-54A652067413}"/>
              </a:ext>
            </a:extLst>
          </p:cNvPr>
          <p:cNvGrpSpPr/>
          <p:nvPr userDrawn="1"/>
        </p:nvGrpSpPr>
        <p:grpSpPr>
          <a:xfrm>
            <a:off x="-3786164" y="2860"/>
            <a:ext cx="3693114" cy="6594665"/>
            <a:chOff x="-3786165" y="0"/>
            <a:chExt cx="3693114" cy="6594665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BFCB10F6-98BC-4CE4-99BC-F059961AC51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5895CF3-7ABB-4E08-8797-7BAC1F39259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64BB8E3-8102-46D7-B8BE-26E6D1654F7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44B22602-930F-44AF-860B-EA11319DB6D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14684E7A-D4E8-40DB-894E-EC0643F03D9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E6A70B0E-D243-45C0-9264-CA402C2130C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Vrije vorm: vorm 67">
                <a:extLst>
                  <a:ext uri="{FF2B5EF4-FFF2-40B4-BE49-F238E27FC236}">
                    <a16:creationId xmlns:a16="http://schemas.microsoft.com/office/drawing/2014/main" id="{B829A6FB-2F33-442B-B1A8-3861C1CFFC6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7141869A-7907-4AB5-B52F-1D6013F3936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CF5FA967-6550-413E-851D-3EC0DA739B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E9F6157C-2E74-4BF4-920D-C1624F5D8594}"/>
                  </a:ext>
                </a:extLst>
              </p:cNvPr>
              <p:cNvCxnSpPr>
                <a:cxnSpLocks/>
                <a:stCxn id="6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2969AE14-68D9-4388-98A6-1ED9BD7030E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B239670-BDFB-462E-998A-A8C3E0190F4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AD33DBB6-3A79-44F7-8559-6A8C91B2A3F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3" name="Rechthoek 62">
                <a:extLst>
                  <a:ext uri="{FF2B5EF4-FFF2-40B4-BE49-F238E27FC236}">
                    <a16:creationId xmlns:a16="http://schemas.microsoft.com/office/drawing/2014/main" id="{F0EB7896-B876-42DA-AFCF-5A8C28E1415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8DC84ACD-8F73-44B3-8EF0-62F380E030F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5" name="Gelijkbenige driehoek 64">
                <a:extLst>
                  <a:ext uri="{FF2B5EF4-FFF2-40B4-BE49-F238E27FC236}">
                    <a16:creationId xmlns:a16="http://schemas.microsoft.com/office/drawing/2014/main" id="{BD5E7749-A4EA-4069-A04B-497D80922D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9C2E2304-2504-4E11-985C-D3E89F06CE1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7C3CE07-1376-4F89-B76F-73FEC402D289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B9B13C44-1E12-4788-A2FB-97CBF8BA34F8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7AAC379E-FD84-463D-A351-679DA46EB5D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DD0FA265-BE08-4C1B-A138-7A6C16FE002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7" name="Groep 56">
                    <a:extLst>
                      <a:ext uri="{FF2B5EF4-FFF2-40B4-BE49-F238E27FC236}">
                        <a16:creationId xmlns:a16="http://schemas.microsoft.com/office/drawing/2014/main" id="{96D85C45-1E29-4097-A020-DD60663D36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0" name="Rechthoek 59">
                      <a:extLst>
                        <a:ext uri="{FF2B5EF4-FFF2-40B4-BE49-F238E27FC236}">
                          <a16:creationId xmlns:a16="http://schemas.microsoft.com/office/drawing/2014/main" id="{BE05549A-082D-463F-9D2F-505E7B9563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DCE5EE5C-D37E-42F9-8EC8-7D61E6B0E4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Ovaal 61">
                      <a:extLst>
                        <a:ext uri="{FF2B5EF4-FFF2-40B4-BE49-F238E27FC236}">
                          <a16:creationId xmlns:a16="http://schemas.microsoft.com/office/drawing/2014/main" id="{FF6EFD0E-1032-4C4D-8F27-9086BB0575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8" name="Afbeelding 57">
                    <a:extLst>
                      <a:ext uri="{FF2B5EF4-FFF2-40B4-BE49-F238E27FC236}">
                        <a16:creationId xmlns:a16="http://schemas.microsoft.com/office/drawing/2014/main" id="{82F379F3-7F14-4455-A101-B3E25116706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9" name="Afbeelding 58">
                    <a:extLst>
                      <a:ext uri="{FF2B5EF4-FFF2-40B4-BE49-F238E27FC236}">
                        <a16:creationId xmlns:a16="http://schemas.microsoft.com/office/drawing/2014/main" id="{1EBAD7CC-801B-4D2C-9413-C3503ED32BA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714433A-9577-49F0-950A-5BE9017A277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5" name="Rechthoek 54">
                    <a:extLst>
                      <a:ext uri="{FF2B5EF4-FFF2-40B4-BE49-F238E27FC236}">
                        <a16:creationId xmlns:a16="http://schemas.microsoft.com/office/drawing/2014/main" id="{EC3EE375-BA66-4B0E-BFCC-BCCA7FEF51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Rechthoek 55">
                    <a:extLst>
                      <a:ext uri="{FF2B5EF4-FFF2-40B4-BE49-F238E27FC236}">
                        <a16:creationId xmlns:a16="http://schemas.microsoft.com/office/drawing/2014/main" id="{0E7EBF7F-70F3-4E4F-8A71-C6DA78765FB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979D716C-A066-4C5C-9AED-5E9ACF2843B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C9C76DB9-2CA6-4653-9C3A-8700063052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Rechthoek 53">
                    <a:extLst>
                      <a:ext uri="{FF2B5EF4-FFF2-40B4-BE49-F238E27FC236}">
                        <a16:creationId xmlns:a16="http://schemas.microsoft.com/office/drawing/2014/main" id="{B5BBE8B0-927A-46E4-92BA-E6180C400AF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6ABFD4F-336B-46AD-966D-4988B5263C2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9" name="Gelijkbenige driehoek 48">
                <a:extLst>
                  <a:ext uri="{FF2B5EF4-FFF2-40B4-BE49-F238E27FC236}">
                    <a16:creationId xmlns:a16="http://schemas.microsoft.com/office/drawing/2014/main" id="{12283D01-959A-4313-92B4-FA5E632B7F5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28F556AC-F857-4606-8211-0F0B4FDCAF72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2BFC944-0BD0-4DDC-99A5-CCF7615ED375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790A420C-8AE5-466D-8EE9-DA295B4119C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2EC4BD4E-E864-4E1E-88C8-673358B12E96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1A3EC46-F78E-41F6-8E76-7EF8C7C2C1A3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3265DC79-8D99-49FB-ADD3-2CAFE7A82F49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A37A5863-F5C7-420B-B8D4-3501EE6ECAD9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6B86B0C8-0984-481C-A944-BEC2E8DCA9DC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10FB1A6A-C00F-49E6-879C-09D2CD7FFA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8BC73BD8-49BA-4B1A-9AAF-65D65448F275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7">
                  <a:extLst>
                    <a:ext uri="{FF2B5EF4-FFF2-40B4-BE49-F238E27FC236}">
                      <a16:creationId xmlns:a16="http://schemas.microsoft.com/office/drawing/2014/main" id="{35E840CD-3172-4D30-901A-A1ADFB1FEE72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Rechthoek 47">
                  <a:extLst>
                    <a:ext uri="{FF2B5EF4-FFF2-40B4-BE49-F238E27FC236}">
                      <a16:creationId xmlns:a16="http://schemas.microsoft.com/office/drawing/2014/main" id="{2A0BB381-C07C-4E4A-95BF-00DE7900CE2F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Koorde 45">
                  <a:extLst>
                    <a:ext uri="{FF2B5EF4-FFF2-40B4-BE49-F238E27FC236}">
                      <a16:creationId xmlns:a16="http://schemas.microsoft.com/office/drawing/2014/main" id="{BAF9A87B-26A8-4D18-A70B-F904BFA216D3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ADF1C31-DC8B-4C99-B40C-17F99A653AE9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0E4DA246-96D6-4797-BE90-9C62341087C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897636E-A7DE-4591-A36F-C72F2F74628F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Ovaal 40">
                  <a:extLst>
                    <a:ext uri="{FF2B5EF4-FFF2-40B4-BE49-F238E27FC236}">
                      <a16:creationId xmlns:a16="http://schemas.microsoft.com/office/drawing/2014/main" id="{572A261D-EA3A-45A3-B059-7D4F091289B5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Rechthoek 47">
                  <a:extLst>
                    <a:ext uri="{FF2B5EF4-FFF2-40B4-BE49-F238E27FC236}">
                      <a16:creationId xmlns:a16="http://schemas.microsoft.com/office/drawing/2014/main" id="{D7CE7DA9-9050-46EB-8AE1-DD1B0B04E42C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495C4F9-227F-476D-A643-68A9985578A4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3" name="ICOON_info">
              <a:extLst>
                <a:ext uri="{FF2B5EF4-FFF2-40B4-BE49-F238E27FC236}">
                  <a16:creationId xmlns:a16="http://schemas.microsoft.com/office/drawing/2014/main" id="{95B59180-7614-4A63-AF1C-D9B8768C59A7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3EC8E07F-A220-4CE3-B4D4-54B41C2B017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Graphic 163" descr="Informatie">
                <a:extLst>
                  <a:ext uri="{FF2B5EF4-FFF2-40B4-BE49-F238E27FC236}">
                    <a16:creationId xmlns:a16="http://schemas.microsoft.com/office/drawing/2014/main" id="{0153D5D1-4A7F-4CDC-9DA2-D1529DE52D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B27856D7-8183-463E-B4D7-725C65109B7B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5" name="Inspireren">
                <a:extLst>
                  <a:ext uri="{FF2B5EF4-FFF2-40B4-BE49-F238E27FC236}">
                    <a16:creationId xmlns:a16="http://schemas.microsoft.com/office/drawing/2014/main" id="{AE9C90CF-2B2E-4323-AB90-7D343F629E49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7" name="Freeform 12">
                  <a:extLst>
                    <a:ext uri="{FF2B5EF4-FFF2-40B4-BE49-F238E27FC236}">
                      <a16:creationId xmlns:a16="http://schemas.microsoft.com/office/drawing/2014/main" id="{8428313D-8E77-4454-9E04-2A7719CA9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8" name="Freeform 13">
                  <a:extLst>
                    <a:ext uri="{FF2B5EF4-FFF2-40B4-BE49-F238E27FC236}">
                      <a16:creationId xmlns:a16="http://schemas.microsoft.com/office/drawing/2014/main" id="{AEA04D7C-4750-4E6A-B3EB-B330E98D7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9" name="Freeform 14">
                  <a:extLst>
                    <a:ext uri="{FF2B5EF4-FFF2-40B4-BE49-F238E27FC236}">
                      <a16:creationId xmlns:a16="http://schemas.microsoft.com/office/drawing/2014/main" id="{D7DBA8FF-97EE-4DBD-845E-FBC30B175B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5C2AE5DF-B035-415C-A17A-29850B4FD4D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CF80907-FE0E-7D47-8FCA-71A38D8D349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3" name="Picture Placeholder 2">
            <a:extLst>
              <a:ext uri="{FF2B5EF4-FFF2-40B4-BE49-F238E27FC236}">
                <a16:creationId xmlns:a16="http://schemas.microsoft.com/office/drawing/2014/main" id="{2ABE4A6B-1676-6C95-B0B5-F00602AA0154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-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7FAAE1-C614-4125-97DB-A593375C9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slide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77D5E84-6474-4C23-B762-0CED861EC19A}"/>
              </a:ext>
            </a:extLst>
          </p:cNvPr>
          <p:cNvSpPr/>
          <p:nvPr userDrawn="1"/>
        </p:nvSpPr>
        <p:spPr>
          <a:xfrm>
            <a:off x="0" y="1085850"/>
            <a:ext cx="12192000" cy="5542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grpSp>
        <p:nvGrpSpPr>
          <p:cNvPr id="73" name="INSTRUCTION">
            <a:extLst>
              <a:ext uri="{FF2B5EF4-FFF2-40B4-BE49-F238E27FC236}">
                <a16:creationId xmlns:a16="http://schemas.microsoft.com/office/drawing/2014/main" id="{FC61BD80-6096-4D77-8022-3BE9753D47BE}"/>
              </a:ext>
            </a:extLst>
          </p:cNvPr>
          <p:cNvGrpSpPr/>
          <p:nvPr userDrawn="1"/>
        </p:nvGrpSpPr>
        <p:grpSpPr>
          <a:xfrm>
            <a:off x="-3786164" y="2860"/>
            <a:ext cx="3693114" cy="6594665"/>
            <a:chOff x="-3786165" y="0"/>
            <a:chExt cx="3693114" cy="6594665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F6DC8C71-D273-4971-B261-66110048D1D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274B26BD-36A2-4F02-AB91-B2D1A72E946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DBDD8088-9DCA-476C-B3F7-10CF3D9838D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8D4DBDBA-1BBC-4C13-93B3-17E2CF3463B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C806593B-EA0A-419B-ABD9-88DFF0852BA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083C01DE-1799-4944-9D5D-30AA8D1BFFD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557A0D9B-FBEC-408E-920E-519169F8C8C0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4F2A9446-00A9-4C2D-B4E0-084D77A1A8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DFFF1D74-C376-4874-AC91-A72030F5D0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6CACE4EE-CC58-4153-9C71-C68B0194C5F6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FC0E8C69-8422-4954-96F0-EEE384F021A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130293D-85B4-4223-A258-DDFD1CA0BAB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0" name="Groep 79">
              <a:extLst>
                <a:ext uri="{FF2B5EF4-FFF2-40B4-BE49-F238E27FC236}">
                  <a16:creationId xmlns:a16="http://schemas.microsoft.com/office/drawing/2014/main" id="{CC7B8417-2158-4B0D-9CE4-B5FDB126A4C6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27B4AD9C-495F-4668-9BD7-4A37FA1F58F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BA6F6C8A-0840-4C83-9A92-27A7FAA80AD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6B362C6D-F170-41B8-926F-793039FAEC4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5207931C-57CF-4AE4-B36F-BE1BEC5F029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92CC2AB-7C9F-4060-9D4A-07D0E68BF8B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650E38B4-908F-4514-B792-2A2999808F8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1A0A3FB8-6652-4AE9-BB71-CC00F1E9186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85922859-F1FF-4C1A-9863-D843842384B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CE776925-2B38-466D-9E9C-982FA3238E6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AA99F4B4-090B-4210-BAB0-810EB7521E2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365B2C04-3A22-4C63-A1A1-AFA04A61F55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A3611AC9-65DB-4005-8624-5A02B07ED98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EFF76BE0-EA66-4010-B167-A57DB47D00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9335FC44-AED5-4E59-9728-8D429E859D2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F7650E2D-F038-4A9A-93E6-1F32D0FD21A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99FAF369-3461-4E4C-8F48-8AF1A5E3FC4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201F29B3-9C99-412A-A75A-A714AEF62C2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03E4BD01-06B1-4A61-9201-D323B1B2C9D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CDA966A7-57B1-414E-BAA4-0AFE4A2C4E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39A1E237-F3E1-4F70-B7E1-3114D569396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74588617-E4DE-43A4-A8C8-C36FEFC18AC7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4693C7D7-10F5-4460-ADB0-0D74AAE9A04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4463FC82-DBA3-4676-985A-94B22D23A4BF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77C428E3-C9AC-4A8D-9EEE-21D2D5743EBF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395C515-4485-4ACC-B90E-5228FF4BF6F8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45859584-3DB8-489B-A222-9CEA94E18BE1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54942353-FE26-4588-8E98-23E50BF462AB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01615E96-AD5E-4EED-8A9F-10FB83FCD40E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7840A939-BB8A-4C67-88CA-C4F444AAB32F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01" name="Vrije vorm: vorm 100">
                <a:extLst>
                  <a:ext uri="{FF2B5EF4-FFF2-40B4-BE49-F238E27FC236}">
                    <a16:creationId xmlns:a16="http://schemas.microsoft.com/office/drawing/2014/main" id="{3CBB3170-4DFA-4049-A81E-43F1255C0806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2" name="Groep 101">
                <a:extLst>
                  <a:ext uri="{FF2B5EF4-FFF2-40B4-BE49-F238E27FC236}">
                    <a16:creationId xmlns:a16="http://schemas.microsoft.com/office/drawing/2014/main" id="{F81ED696-BE36-4449-BACA-A9CEE8CC9931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C4F27976-6B80-412B-A005-6ED182DCED4F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9" name="Rechthoek 47">
                  <a:extLst>
                    <a:ext uri="{FF2B5EF4-FFF2-40B4-BE49-F238E27FC236}">
                      <a16:creationId xmlns:a16="http://schemas.microsoft.com/office/drawing/2014/main" id="{A6B8D409-6B5D-4413-BB72-DF78CA5A4A92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47">
                  <a:extLst>
                    <a:ext uri="{FF2B5EF4-FFF2-40B4-BE49-F238E27FC236}">
                      <a16:creationId xmlns:a16="http://schemas.microsoft.com/office/drawing/2014/main" id="{FB8A6ABF-AB65-42D6-81B2-CAB406C4614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Koorde 110">
                  <a:extLst>
                    <a:ext uri="{FF2B5EF4-FFF2-40B4-BE49-F238E27FC236}">
                      <a16:creationId xmlns:a16="http://schemas.microsoft.com/office/drawing/2014/main" id="{3F2E60A2-3EF0-4C2A-8D03-AFB5B8FEF7ED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102">
                <a:extLst>
                  <a:ext uri="{FF2B5EF4-FFF2-40B4-BE49-F238E27FC236}">
                    <a16:creationId xmlns:a16="http://schemas.microsoft.com/office/drawing/2014/main" id="{CFD077CF-7A17-42D4-9A50-C28A81F1097E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4BEC7725-B7E7-42DB-ADCB-2FC2EA4B2708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5993DD7D-0415-455E-9021-98704463CAC1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Ovaal 105">
                  <a:extLst>
                    <a:ext uri="{FF2B5EF4-FFF2-40B4-BE49-F238E27FC236}">
                      <a16:creationId xmlns:a16="http://schemas.microsoft.com/office/drawing/2014/main" id="{32B04270-8DB0-433D-A2A4-D29A425EB3CF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47">
                  <a:extLst>
                    <a:ext uri="{FF2B5EF4-FFF2-40B4-BE49-F238E27FC236}">
                      <a16:creationId xmlns:a16="http://schemas.microsoft.com/office/drawing/2014/main" id="{0EFC366E-F599-4432-BF41-895C8B6657D4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1F83AE38-9813-438B-BE87-F726FB9C37FE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4F85A636-B277-4748-A086-70F25848C640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D92C2F99-C493-4D1F-A7A2-DF60468BF81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3851C6E8-9999-4E0B-9E3E-3005D1183CA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305B528B-429C-4E88-9144-A646C6CF264E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90" name="Inspireren">
                <a:extLst>
                  <a:ext uri="{FF2B5EF4-FFF2-40B4-BE49-F238E27FC236}">
                    <a16:creationId xmlns:a16="http://schemas.microsoft.com/office/drawing/2014/main" id="{105647B3-0469-4276-B341-F13EEF0DEE9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2C05F936-84B2-4C9B-84E6-DC2650E4F2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732793D6-74CB-4381-B640-C8F6DF2DA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4" name="Freeform 14">
                  <a:extLst>
                    <a:ext uri="{FF2B5EF4-FFF2-40B4-BE49-F238E27FC236}">
                      <a16:creationId xmlns:a16="http://schemas.microsoft.com/office/drawing/2014/main" id="{C7ED4F11-214A-4F4F-8BC1-9F944CE0CB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91" name="Tekstvak 90">
                <a:extLst>
                  <a:ext uri="{FF2B5EF4-FFF2-40B4-BE49-F238E27FC236}">
                    <a16:creationId xmlns:a16="http://schemas.microsoft.com/office/drawing/2014/main" id="{9198EDBE-F744-46FF-892D-1D211AE2D06A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C828850-33B5-F29D-1220-22D7A458ED6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2" name="Picture Placeholder 2">
            <a:extLst>
              <a:ext uri="{FF2B5EF4-FFF2-40B4-BE49-F238E27FC236}">
                <a16:creationId xmlns:a16="http://schemas.microsoft.com/office/drawing/2014/main" id="{73CB0960-FFE8-BF55-D872-A49A08EA30BE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6711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animation (Outro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ID" hidden="1"/>
          <p:cNvGrpSpPr/>
          <p:nvPr userDrawn="1"/>
        </p:nvGrpSpPr>
        <p:grpSpPr>
          <a:xfrm>
            <a:off x="1" y="411227"/>
            <a:ext cx="12199332" cy="6457408"/>
            <a:chOff x="0" y="400593"/>
            <a:chExt cx="12199332" cy="6457408"/>
          </a:xfrm>
          <a:solidFill>
            <a:srgbClr val="00B0F0">
              <a:alpha val="54000"/>
            </a:srgbClr>
          </a:solidFill>
        </p:grpSpPr>
        <p:sp>
          <p:nvSpPr>
            <p:cNvPr id="4" name="Rechthoek 8"/>
            <p:cNvSpPr/>
            <p:nvPr/>
          </p:nvSpPr>
          <p:spPr>
            <a:xfrm rot="16200000">
              <a:off x="-2804605" y="3215196"/>
              <a:ext cx="6447410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prstClr val="white"/>
                </a:solidFill>
              </a:endParaRPr>
            </a:p>
          </p:txBody>
        </p:sp>
        <p:sp>
          <p:nvSpPr>
            <p:cNvPr id="5" name="Rechthoek 9"/>
            <p:cNvSpPr/>
            <p:nvPr/>
          </p:nvSpPr>
          <p:spPr>
            <a:xfrm>
              <a:off x="0" y="1215632"/>
              <a:ext cx="12192000" cy="4261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prstClr val="white"/>
                </a:solidFill>
              </a:endParaRPr>
            </a:p>
          </p:txBody>
        </p:sp>
        <p:sp>
          <p:nvSpPr>
            <p:cNvPr id="6" name="Rechthoek 10"/>
            <p:cNvSpPr/>
            <p:nvPr/>
          </p:nvSpPr>
          <p:spPr>
            <a:xfrm>
              <a:off x="0" y="6358543"/>
              <a:ext cx="12192000" cy="4261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prstClr val="white"/>
                </a:solidFill>
              </a:endParaRPr>
            </a:p>
          </p:txBody>
        </p:sp>
        <p:sp>
          <p:nvSpPr>
            <p:cNvPr id="7" name="Rechthoek 11"/>
            <p:cNvSpPr/>
            <p:nvPr/>
          </p:nvSpPr>
          <p:spPr>
            <a:xfrm rot="16200000">
              <a:off x="8551529" y="3210196"/>
              <a:ext cx="6457405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prstClr val="white"/>
                </a:solidFill>
              </a:endParaRPr>
            </a:p>
          </p:txBody>
        </p:sp>
        <p:sp>
          <p:nvSpPr>
            <p:cNvPr id="8" name="Rechthoek 12"/>
            <p:cNvSpPr/>
            <p:nvPr/>
          </p:nvSpPr>
          <p:spPr>
            <a:xfrm>
              <a:off x="0" y="410591"/>
              <a:ext cx="12192000" cy="228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prstClr val="white"/>
                </a:solidFill>
              </a:endParaRPr>
            </a:p>
          </p:txBody>
        </p:sp>
      </p:grpSp>
      <p:sp>
        <p:nvSpPr>
          <p:cNvPr id="9" name="Rechthoek 3"/>
          <p:cNvSpPr/>
          <p:nvPr userDrawn="1"/>
        </p:nvSpPr>
        <p:spPr>
          <a:xfrm>
            <a:off x="0" y="0"/>
            <a:ext cx="12192000" cy="6868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400">
              <a:solidFill>
                <a:prstClr val="white"/>
              </a:solidFill>
            </a:endParaRPr>
          </a:p>
        </p:txBody>
      </p:sp>
      <p:grpSp>
        <p:nvGrpSpPr>
          <p:cNvPr id="10" name="Groep 94"/>
          <p:cNvGrpSpPr>
            <a:grpSpLocks/>
          </p:cNvGrpSpPr>
          <p:nvPr userDrawn="1"/>
        </p:nvGrpSpPr>
        <p:grpSpPr bwMode="auto">
          <a:xfrm>
            <a:off x="4868334" y="3287184"/>
            <a:ext cx="6316133" cy="279400"/>
            <a:chOff x="4867276" y="3287713"/>
            <a:chExt cx="6316663" cy="279400"/>
          </a:xfrm>
        </p:grpSpPr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4867276" y="3294062"/>
              <a:ext cx="218036" cy="266700"/>
            </a:xfrm>
            <a:custGeom>
              <a:avLst/>
              <a:gdLst>
                <a:gd name="T0" fmla="*/ 0 w 64"/>
                <a:gd name="T1" fmla="*/ 0 h 79"/>
                <a:gd name="T2" fmla="*/ 34 w 64"/>
                <a:gd name="T3" fmla="*/ 0 h 79"/>
                <a:gd name="T4" fmla="*/ 55 w 64"/>
                <a:gd name="T5" fmla="*/ 7 h 79"/>
                <a:gd name="T6" fmla="*/ 60 w 64"/>
                <a:gd name="T7" fmla="*/ 19 h 79"/>
                <a:gd name="T8" fmla="*/ 60 w 64"/>
                <a:gd name="T9" fmla="*/ 20 h 79"/>
                <a:gd name="T10" fmla="*/ 47 w 64"/>
                <a:gd name="T11" fmla="*/ 38 h 79"/>
                <a:gd name="T12" fmla="*/ 64 w 64"/>
                <a:gd name="T13" fmla="*/ 57 h 79"/>
                <a:gd name="T14" fmla="*/ 64 w 64"/>
                <a:gd name="T15" fmla="*/ 58 h 79"/>
                <a:gd name="T16" fmla="*/ 35 w 64"/>
                <a:gd name="T17" fmla="*/ 79 h 79"/>
                <a:gd name="T18" fmla="*/ 0 w 64"/>
                <a:gd name="T19" fmla="*/ 79 h 79"/>
                <a:gd name="T20" fmla="*/ 0 w 64"/>
                <a:gd name="T21" fmla="*/ 0 h 79"/>
                <a:gd name="T22" fmla="*/ 32 w 64"/>
                <a:gd name="T23" fmla="*/ 35 h 79"/>
                <a:gd name="T24" fmla="*/ 51 w 64"/>
                <a:gd name="T25" fmla="*/ 21 h 79"/>
                <a:gd name="T26" fmla="*/ 51 w 64"/>
                <a:gd name="T27" fmla="*/ 21 h 79"/>
                <a:gd name="T28" fmla="*/ 33 w 64"/>
                <a:gd name="T29" fmla="*/ 8 h 79"/>
                <a:gd name="T30" fmla="*/ 9 w 64"/>
                <a:gd name="T31" fmla="*/ 8 h 79"/>
                <a:gd name="T32" fmla="*/ 9 w 64"/>
                <a:gd name="T33" fmla="*/ 35 h 79"/>
                <a:gd name="T34" fmla="*/ 32 w 64"/>
                <a:gd name="T35" fmla="*/ 35 h 79"/>
                <a:gd name="T36" fmla="*/ 35 w 64"/>
                <a:gd name="T37" fmla="*/ 71 h 79"/>
                <a:gd name="T38" fmla="*/ 55 w 64"/>
                <a:gd name="T39" fmla="*/ 57 h 79"/>
                <a:gd name="T40" fmla="*/ 55 w 64"/>
                <a:gd name="T41" fmla="*/ 57 h 79"/>
                <a:gd name="T42" fmla="*/ 34 w 64"/>
                <a:gd name="T43" fmla="*/ 43 h 79"/>
                <a:gd name="T44" fmla="*/ 9 w 64"/>
                <a:gd name="T45" fmla="*/ 43 h 79"/>
                <a:gd name="T46" fmla="*/ 9 w 64"/>
                <a:gd name="T47" fmla="*/ 71 h 79"/>
                <a:gd name="T48" fmla="*/ 35 w 64"/>
                <a:gd name="T49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79">
                  <a:moveTo>
                    <a:pt x="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50" y="2"/>
                    <a:pt x="55" y="7"/>
                  </a:cubicBezTo>
                  <a:cubicBezTo>
                    <a:pt x="58" y="10"/>
                    <a:pt x="60" y="14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30"/>
                    <a:pt x="53" y="35"/>
                    <a:pt x="47" y="38"/>
                  </a:cubicBezTo>
                  <a:cubicBezTo>
                    <a:pt x="56" y="41"/>
                    <a:pt x="64" y="46"/>
                    <a:pt x="64" y="5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71"/>
                    <a:pt x="53" y="79"/>
                    <a:pt x="35" y="79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0" y="0"/>
                  </a:lnTo>
                  <a:close/>
                  <a:moveTo>
                    <a:pt x="32" y="35"/>
                  </a:moveTo>
                  <a:cubicBezTo>
                    <a:pt x="43" y="35"/>
                    <a:pt x="51" y="30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13"/>
                    <a:pt x="44" y="8"/>
                    <a:pt x="3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32" y="35"/>
                  </a:lnTo>
                  <a:close/>
                  <a:moveTo>
                    <a:pt x="35" y="71"/>
                  </a:moveTo>
                  <a:cubicBezTo>
                    <a:pt x="47" y="71"/>
                    <a:pt x="55" y="66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48"/>
                    <a:pt x="48" y="43"/>
                    <a:pt x="34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71"/>
                    <a:pt x="9" y="71"/>
                    <a:pt x="9" y="71"/>
                  </a:cubicBezTo>
                  <a:lnTo>
                    <a:pt x="35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3"/>
            <p:cNvSpPr>
              <a:spLocks/>
            </p:cNvSpPr>
            <p:nvPr userDrawn="1"/>
          </p:nvSpPr>
          <p:spPr bwMode="auto">
            <a:xfrm>
              <a:off x="5148817" y="3294062"/>
              <a:ext cx="228619" cy="273051"/>
            </a:xfrm>
            <a:custGeom>
              <a:avLst/>
              <a:gdLst>
                <a:gd name="T0" fmla="*/ 0 w 67"/>
                <a:gd name="T1" fmla="*/ 46 h 81"/>
                <a:gd name="T2" fmla="*/ 0 w 67"/>
                <a:gd name="T3" fmla="*/ 0 h 81"/>
                <a:gd name="T4" fmla="*/ 9 w 67"/>
                <a:gd name="T5" fmla="*/ 0 h 81"/>
                <a:gd name="T6" fmla="*/ 9 w 67"/>
                <a:gd name="T7" fmla="*/ 45 h 81"/>
                <a:gd name="T8" fmla="*/ 33 w 67"/>
                <a:gd name="T9" fmla="*/ 72 h 81"/>
                <a:gd name="T10" fmla="*/ 58 w 67"/>
                <a:gd name="T11" fmla="*/ 46 h 81"/>
                <a:gd name="T12" fmla="*/ 58 w 67"/>
                <a:gd name="T13" fmla="*/ 0 h 81"/>
                <a:gd name="T14" fmla="*/ 67 w 67"/>
                <a:gd name="T15" fmla="*/ 0 h 81"/>
                <a:gd name="T16" fmla="*/ 67 w 67"/>
                <a:gd name="T17" fmla="*/ 45 h 81"/>
                <a:gd name="T18" fmla="*/ 33 w 67"/>
                <a:gd name="T19" fmla="*/ 81 h 81"/>
                <a:gd name="T20" fmla="*/ 0 w 67"/>
                <a:gd name="T21" fmla="*/ 4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1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63"/>
                    <a:pt x="18" y="72"/>
                    <a:pt x="33" y="72"/>
                  </a:cubicBezTo>
                  <a:cubicBezTo>
                    <a:pt x="48" y="72"/>
                    <a:pt x="58" y="63"/>
                    <a:pt x="58" y="4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69"/>
                    <a:pt x="53" y="81"/>
                    <a:pt x="33" y="81"/>
                  </a:cubicBezTo>
                  <a:cubicBezTo>
                    <a:pt x="14" y="81"/>
                    <a:pt x="0" y="69"/>
                    <a:pt x="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4"/>
            <p:cNvSpPr>
              <a:spLocks/>
            </p:cNvSpPr>
            <p:nvPr userDrawn="1"/>
          </p:nvSpPr>
          <p:spPr bwMode="auto">
            <a:xfrm>
              <a:off x="5438824" y="3287713"/>
              <a:ext cx="205335" cy="277283"/>
            </a:xfrm>
            <a:custGeom>
              <a:avLst/>
              <a:gdLst>
                <a:gd name="T0" fmla="*/ 0 w 60"/>
                <a:gd name="T1" fmla="*/ 70 h 82"/>
                <a:gd name="T2" fmla="*/ 5 w 60"/>
                <a:gd name="T3" fmla="*/ 63 h 82"/>
                <a:gd name="T4" fmla="*/ 33 w 60"/>
                <a:gd name="T5" fmla="*/ 74 h 82"/>
                <a:gd name="T6" fmla="*/ 51 w 60"/>
                <a:gd name="T7" fmla="*/ 61 h 82"/>
                <a:gd name="T8" fmla="*/ 51 w 60"/>
                <a:gd name="T9" fmla="*/ 61 h 82"/>
                <a:gd name="T10" fmla="*/ 30 w 60"/>
                <a:gd name="T11" fmla="*/ 45 h 82"/>
                <a:gd name="T12" fmla="*/ 3 w 60"/>
                <a:gd name="T13" fmla="*/ 22 h 82"/>
                <a:gd name="T14" fmla="*/ 3 w 60"/>
                <a:gd name="T15" fmla="*/ 22 h 82"/>
                <a:gd name="T16" fmla="*/ 29 w 60"/>
                <a:gd name="T17" fmla="*/ 0 h 82"/>
                <a:gd name="T18" fmla="*/ 57 w 60"/>
                <a:gd name="T19" fmla="*/ 10 h 82"/>
                <a:gd name="T20" fmla="*/ 52 w 60"/>
                <a:gd name="T21" fmla="*/ 17 h 82"/>
                <a:gd name="T22" fmla="*/ 29 w 60"/>
                <a:gd name="T23" fmla="*/ 9 h 82"/>
                <a:gd name="T24" fmla="*/ 12 w 60"/>
                <a:gd name="T25" fmla="*/ 21 h 82"/>
                <a:gd name="T26" fmla="*/ 12 w 60"/>
                <a:gd name="T27" fmla="*/ 22 h 82"/>
                <a:gd name="T28" fmla="*/ 34 w 60"/>
                <a:gd name="T29" fmla="*/ 37 h 82"/>
                <a:gd name="T30" fmla="*/ 60 w 60"/>
                <a:gd name="T31" fmla="*/ 60 h 82"/>
                <a:gd name="T32" fmla="*/ 60 w 60"/>
                <a:gd name="T33" fmla="*/ 60 h 82"/>
                <a:gd name="T34" fmla="*/ 32 w 60"/>
                <a:gd name="T35" fmla="*/ 82 h 82"/>
                <a:gd name="T36" fmla="*/ 0 w 60"/>
                <a:gd name="T37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82">
                  <a:moveTo>
                    <a:pt x="0" y="70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14" y="71"/>
                    <a:pt x="22" y="74"/>
                    <a:pt x="33" y="74"/>
                  </a:cubicBezTo>
                  <a:cubicBezTo>
                    <a:pt x="44" y="74"/>
                    <a:pt x="51" y="69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3"/>
                    <a:pt x="47" y="49"/>
                    <a:pt x="30" y="45"/>
                  </a:cubicBezTo>
                  <a:cubicBezTo>
                    <a:pt x="12" y="41"/>
                    <a:pt x="3" y="36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10"/>
                    <a:pt x="14" y="0"/>
                    <a:pt x="29" y="0"/>
                  </a:cubicBezTo>
                  <a:cubicBezTo>
                    <a:pt x="41" y="0"/>
                    <a:pt x="49" y="4"/>
                    <a:pt x="57" y="1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45" y="11"/>
                    <a:pt x="37" y="9"/>
                    <a:pt x="29" y="9"/>
                  </a:cubicBezTo>
                  <a:cubicBezTo>
                    <a:pt x="19" y="9"/>
                    <a:pt x="12" y="14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9"/>
                    <a:pt x="16" y="33"/>
                    <a:pt x="34" y="37"/>
                  </a:cubicBezTo>
                  <a:cubicBezTo>
                    <a:pt x="52" y="41"/>
                    <a:pt x="60" y="48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74"/>
                    <a:pt x="48" y="82"/>
                    <a:pt x="32" y="82"/>
                  </a:cubicBezTo>
                  <a:cubicBezTo>
                    <a:pt x="20" y="82"/>
                    <a:pt x="9" y="78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 userDrawn="1"/>
          </p:nvSpPr>
          <p:spPr bwMode="auto">
            <a:xfrm>
              <a:off x="5714014" y="3294062"/>
              <a:ext cx="31753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6"/>
            <p:cNvSpPr>
              <a:spLocks/>
            </p:cNvSpPr>
            <p:nvPr userDrawn="1"/>
          </p:nvSpPr>
          <p:spPr bwMode="auto">
            <a:xfrm>
              <a:off x="5834674" y="3294062"/>
              <a:ext cx="228619" cy="266700"/>
            </a:xfrm>
            <a:custGeom>
              <a:avLst/>
              <a:gdLst>
                <a:gd name="T0" fmla="*/ 0 w 144"/>
                <a:gd name="T1" fmla="*/ 0 h 168"/>
                <a:gd name="T2" fmla="*/ 17 w 144"/>
                <a:gd name="T3" fmla="*/ 0 h 168"/>
                <a:gd name="T4" fmla="*/ 126 w 144"/>
                <a:gd name="T5" fmla="*/ 136 h 168"/>
                <a:gd name="T6" fmla="*/ 126 w 144"/>
                <a:gd name="T7" fmla="*/ 0 h 168"/>
                <a:gd name="T8" fmla="*/ 144 w 144"/>
                <a:gd name="T9" fmla="*/ 0 h 168"/>
                <a:gd name="T10" fmla="*/ 144 w 144"/>
                <a:gd name="T11" fmla="*/ 168 h 168"/>
                <a:gd name="T12" fmla="*/ 129 w 144"/>
                <a:gd name="T13" fmla="*/ 168 h 168"/>
                <a:gd name="T14" fmla="*/ 19 w 144"/>
                <a:gd name="T15" fmla="*/ 30 h 168"/>
                <a:gd name="T16" fmla="*/ 19 w 144"/>
                <a:gd name="T17" fmla="*/ 168 h 168"/>
                <a:gd name="T18" fmla="*/ 0 w 144"/>
                <a:gd name="T19" fmla="*/ 168 h 168"/>
                <a:gd name="T20" fmla="*/ 0 w 144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68">
                  <a:moveTo>
                    <a:pt x="0" y="0"/>
                  </a:moveTo>
                  <a:lnTo>
                    <a:pt x="17" y="0"/>
                  </a:lnTo>
                  <a:lnTo>
                    <a:pt x="126" y="136"/>
                  </a:lnTo>
                  <a:lnTo>
                    <a:pt x="126" y="0"/>
                  </a:lnTo>
                  <a:lnTo>
                    <a:pt x="144" y="0"/>
                  </a:lnTo>
                  <a:lnTo>
                    <a:pt x="144" y="168"/>
                  </a:lnTo>
                  <a:lnTo>
                    <a:pt x="129" y="168"/>
                  </a:lnTo>
                  <a:lnTo>
                    <a:pt x="19" y="30"/>
                  </a:lnTo>
                  <a:lnTo>
                    <a:pt x="19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7"/>
            <p:cNvSpPr>
              <a:spLocks/>
            </p:cNvSpPr>
            <p:nvPr userDrawn="1"/>
          </p:nvSpPr>
          <p:spPr bwMode="auto">
            <a:xfrm>
              <a:off x="6145850" y="3294062"/>
              <a:ext cx="198983" cy="266700"/>
            </a:xfrm>
            <a:custGeom>
              <a:avLst/>
              <a:gdLst>
                <a:gd name="T0" fmla="*/ 0 w 125"/>
                <a:gd name="T1" fmla="*/ 0 h 168"/>
                <a:gd name="T2" fmla="*/ 125 w 125"/>
                <a:gd name="T3" fmla="*/ 0 h 168"/>
                <a:gd name="T4" fmla="*/ 125 w 125"/>
                <a:gd name="T5" fmla="*/ 17 h 168"/>
                <a:gd name="T6" fmla="*/ 20 w 125"/>
                <a:gd name="T7" fmla="*/ 17 h 168"/>
                <a:gd name="T8" fmla="*/ 20 w 125"/>
                <a:gd name="T9" fmla="*/ 74 h 168"/>
                <a:gd name="T10" fmla="*/ 114 w 125"/>
                <a:gd name="T11" fmla="*/ 74 h 168"/>
                <a:gd name="T12" fmla="*/ 114 w 125"/>
                <a:gd name="T13" fmla="*/ 91 h 168"/>
                <a:gd name="T14" fmla="*/ 20 w 125"/>
                <a:gd name="T15" fmla="*/ 91 h 168"/>
                <a:gd name="T16" fmla="*/ 20 w 125"/>
                <a:gd name="T17" fmla="*/ 151 h 168"/>
                <a:gd name="T18" fmla="*/ 125 w 125"/>
                <a:gd name="T19" fmla="*/ 151 h 168"/>
                <a:gd name="T20" fmla="*/ 125 w 125"/>
                <a:gd name="T21" fmla="*/ 168 h 168"/>
                <a:gd name="T22" fmla="*/ 0 w 125"/>
                <a:gd name="T23" fmla="*/ 168 h 168"/>
                <a:gd name="T24" fmla="*/ 0 w 125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68">
                  <a:moveTo>
                    <a:pt x="0" y="0"/>
                  </a:moveTo>
                  <a:lnTo>
                    <a:pt x="125" y="0"/>
                  </a:lnTo>
                  <a:lnTo>
                    <a:pt x="125" y="17"/>
                  </a:lnTo>
                  <a:lnTo>
                    <a:pt x="20" y="17"/>
                  </a:lnTo>
                  <a:lnTo>
                    <a:pt x="20" y="74"/>
                  </a:lnTo>
                  <a:lnTo>
                    <a:pt x="114" y="74"/>
                  </a:lnTo>
                  <a:lnTo>
                    <a:pt x="114" y="91"/>
                  </a:lnTo>
                  <a:lnTo>
                    <a:pt x="20" y="91"/>
                  </a:lnTo>
                  <a:lnTo>
                    <a:pt x="20" y="151"/>
                  </a:lnTo>
                  <a:lnTo>
                    <a:pt x="125" y="151"/>
                  </a:lnTo>
                  <a:lnTo>
                    <a:pt x="125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8"/>
            <p:cNvSpPr>
              <a:spLocks/>
            </p:cNvSpPr>
            <p:nvPr userDrawn="1"/>
          </p:nvSpPr>
          <p:spPr bwMode="auto">
            <a:xfrm>
              <a:off x="6399871" y="3287713"/>
              <a:ext cx="201101" cy="277283"/>
            </a:xfrm>
            <a:custGeom>
              <a:avLst/>
              <a:gdLst>
                <a:gd name="T0" fmla="*/ 0 w 59"/>
                <a:gd name="T1" fmla="*/ 70 h 82"/>
                <a:gd name="T2" fmla="*/ 5 w 59"/>
                <a:gd name="T3" fmla="*/ 63 h 82"/>
                <a:gd name="T4" fmla="*/ 33 w 59"/>
                <a:gd name="T5" fmla="*/ 74 h 82"/>
                <a:gd name="T6" fmla="*/ 50 w 59"/>
                <a:gd name="T7" fmla="*/ 61 h 82"/>
                <a:gd name="T8" fmla="*/ 50 w 59"/>
                <a:gd name="T9" fmla="*/ 61 h 82"/>
                <a:gd name="T10" fmla="*/ 30 w 59"/>
                <a:gd name="T11" fmla="*/ 45 h 82"/>
                <a:gd name="T12" fmla="*/ 3 w 59"/>
                <a:gd name="T13" fmla="*/ 22 h 82"/>
                <a:gd name="T14" fmla="*/ 3 w 59"/>
                <a:gd name="T15" fmla="*/ 22 h 82"/>
                <a:gd name="T16" fmla="*/ 29 w 59"/>
                <a:gd name="T17" fmla="*/ 0 h 82"/>
                <a:gd name="T18" fmla="*/ 57 w 59"/>
                <a:gd name="T19" fmla="*/ 10 h 82"/>
                <a:gd name="T20" fmla="*/ 52 w 59"/>
                <a:gd name="T21" fmla="*/ 17 h 82"/>
                <a:gd name="T22" fmla="*/ 29 w 59"/>
                <a:gd name="T23" fmla="*/ 9 h 82"/>
                <a:gd name="T24" fmla="*/ 12 w 59"/>
                <a:gd name="T25" fmla="*/ 21 h 82"/>
                <a:gd name="T26" fmla="*/ 12 w 59"/>
                <a:gd name="T27" fmla="*/ 22 h 82"/>
                <a:gd name="T28" fmla="*/ 33 w 59"/>
                <a:gd name="T29" fmla="*/ 37 h 82"/>
                <a:gd name="T30" fmla="*/ 59 w 59"/>
                <a:gd name="T31" fmla="*/ 60 h 82"/>
                <a:gd name="T32" fmla="*/ 59 w 59"/>
                <a:gd name="T33" fmla="*/ 60 h 82"/>
                <a:gd name="T34" fmla="*/ 32 w 59"/>
                <a:gd name="T35" fmla="*/ 82 h 82"/>
                <a:gd name="T36" fmla="*/ 0 w 59"/>
                <a:gd name="T37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82">
                  <a:moveTo>
                    <a:pt x="0" y="70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13" y="71"/>
                    <a:pt x="21" y="74"/>
                    <a:pt x="33" y="74"/>
                  </a:cubicBezTo>
                  <a:cubicBezTo>
                    <a:pt x="43" y="74"/>
                    <a:pt x="50" y="69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53"/>
                    <a:pt x="46" y="49"/>
                    <a:pt x="30" y="45"/>
                  </a:cubicBezTo>
                  <a:cubicBezTo>
                    <a:pt x="11" y="41"/>
                    <a:pt x="3" y="36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10"/>
                    <a:pt x="14" y="0"/>
                    <a:pt x="29" y="0"/>
                  </a:cubicBezTo>
                  <a:cubicBezTo>
                    <a:pt x="41" y="0"/>
                    <a:pt x="49" y="4"/>
                    <a:pt x="57" y="1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44" y="11"/>
                    <a:pt x="37" y="9"/>
                    <a:pt x="29" y="9"/>
                  </a:cubicBezTo>
                  <a:cubicBezTo>
                    <a:pt x="18" y="9"/>
                    <a:pt x="12" y="14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9"/>
                    <a:pt x="16" y="33"/>
                    <a:pt x="33" y="37"/>
                  </a:cubicBezTo>
                  <a:cubicBezTo>
                    <a:pt x="51" y="41"/>
                    <a:pt x="59" y="48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74"/>
                    <a:pt x="48" y="82"/>
                    <a:pt x="32" y="82"/>
                  </a:cubicBezTo>
                  <a:cubicBezTo>
                    <a:pt x="20" y="82"/>
                    <a:pt x="9" y="78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9"/>
            <p:cNvSpPr>
              <a:spLocks/>
            </p:cNvSpPr>
            <p:nvPr userDrawn="1"/>
          </p:nvSpPr>
          <p:spPr bwMode="auto">
            <a:xfrm>
              <a:off x="6651776" y="3287713"/>
              <a:ext cx="203217" cy="277283"/>
            </a:xfrm>
            <a:custGeom>
              <a:avLst/>
              <a:gdLst>
                <a:gd name="T0" fmla="*/ 0 w 60"/>
                <a:gd name="T1" fmla="*/ 70 h 82"/>
                <a:gd name="T2" fmla="*/ 5 w 60"/>
                <a:gd name="T3" fmla="*/ 63 h 82"/>
                <a:gd name="T4" fmla="*/ 33 w 60"/>
                <a:gd name="T5" fmla="*/ 74 h 82"/>
                <a:gd name="T6" fmla="*/ 50 w 60"/>
                <a:gd name="T7" fmla="*/ 61 h 82"/>
                <a:gd name="T8" fmla="*/ 50 w 60"/>
                <a:gd name="T9" fmla="*/ 61 h 82"/>
                <a:gd name="T10" fmla="*/ 30 w 60"/>
                <a:gd name="T11" fmla="*/ 45 h 82"/>
                <a:gd name="T12" fmla="*/ 3 w 60"/>
                <a:gd name="T13" fmla="*/ 22 h 82"/>
                <a:gd name="T14" fmla="*/ 3 w 60"/>
                <a:gd name="T15" fmla="*/ 22 h 82"/>
                <a:gd name="T16" fmla="*/ 29 w 60"/>
                <a:gd name="T17" fmla="*/ 0 h 82"/>
                <a:gd name="T18" fmla="*/ 57 w 60"/>
                <a:gd name="T19" fmla="*/ 10 h 82"/>
                <a:gd name="T20" fmla="*/ 52 w 60"/>
                <a:gd name="T21" fmla="*/ 17 h 82"/>
                <a:gd name="T22" fmla="*/ 29 w 60"/>
                <a:gd name="T23" fmla="*/ 9 h 82"/>
                <a:gd name="T24" fmla="*/ 12 w 60"/>
                <a:gd name="T25" fmla="*/ 21 h 82"/>
                <a:gd name="T26" fmla="*/ 12 w 60"/>
                <a:gd name="T27" fmla="*/ 22 h 82"/>
                <a:gd name="T28" fmla="*/ 34 w 60"/>
                <a:gd name="T29" fmla="*/ 37 h 82"/>
                <a:gd name="T30" fmla="*/ 60 w 60"/>
                <a:gd name="T31" fmla="*/ 60 h 82"/>
                <a:gd name="T32" fmla="*/ 60 w 60"/>
                <a:gd name="T33" fmla="*/ 60 h 82"/>
                <a:gd name="T34" fmla="*/ 32 w 60"/>
                <a:gd name="T35" fmla="*/ 82 h 82"/>
                <a:gd name="T36" fmla="*/ 0 w 60"/>
                <a:gd name="T37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82">
                  <a:moveTo>
                    <a:pt x="0" y="70"/>
                  </a:moveTo>
                  <a:cubicBezTo>
                    <a:pt x="5" y="63"/>
                    <a:pt x="5" y="63"/>
                    <a:pt x="5" y="63"/>
                  </a:cubicBezTo>
                  <a:cubicBezTo>
                    <a:pt x="14" y="71"/>
                    <a:pt x="22" y="74"/>
                    <a:pt x="33" y="74"/>
                  </a:cubicBezTo>
                  <a:cubicBezTo>
                    <a:pt x="43" y="74"/>
                    <a:pt x="50" y="69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53"/>
                    <a:pt x="46" y="49"/>
                    <a:pt x="30" y="45"/>
                  </a:cubicBezTo>
                  <a:cubicBezTo>
                    <a:pt x="11" y="41"/>
                    <a:pt x="3" y="36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10"/>
                    <a:pt x="14" y="0"/>
                    <a:pt x="29" y="0"/>
                  </a:cubicBezTo>
                  <a:cubicBezTo>
                    <a:pt x="41" y="0"/>
                    <a:pt x="49" y="4"/>
                    <a:pt x="57" y="1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44" y="11"/>
                    <a:pt x="37" y="9"/>
                    <a:pt x="29" y="9"/>
                  </a:cubicBezTo>
                  <a:cubicBezTo>
                    <a:pt x="18" y="9"/>
                    <a:pt x="12" y="14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9"/>
                    <a:pt x="16" y="33"/>
                    <a:pt x="34" y="37"/>
                  </a:cubicBezTo>
                  <a:cubicBezTo>
                    <a:pt x="51" y="41"/>
                    <a:pt x="60" y="48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74"/>
                    <a:pt x="48" y="82"/>
                    <a:pt x="32" y="82"/>
                  </a:cubicBezTo>
                  <a:cubicBezTo>
                    <a:pt x="20" y="82"/>
                    <a:pt x="9" y="78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30"/>
            <p:cNvSpPr>
              <a:spLocks noEditPoints="1"/>
            </p:cNvSpPr>
            <p:nvPr userDrawn="1"/>
          </p:nvSpPr>
          <p:spPr bwMode="auto">
            <a:xfrm>
              <a:off x="7049743" y="3294062"/>
              <a:ext cx="239203" cy="266700"/>
            </a:xfrm>
            <a:custGeom>
              <a:avLst/>
              <a:gdLst>
                <a:gd name="T0" fmla="*/ 0 w 70"/>
                <a:gd name="T1" fmla="*/ 0 h 79"/>
                <a:gd name="T2" fmla="*/ 27 w 70"/>
                <a:gd name="T3" fmla="*/ 0 h 79"/>
                <a:gd name="T4" fmla="*/ 70 w 70"/>
                <a:gd name="T5" fmla="*/ 39 h 79"/>
                <a:gd name="T6" fmla="*/ 70 w 70"/>
                <a:gd name="T7" fmla="*/ 39 h 79"/>
                <a:gd name="T8" fmla="*/ 27 w 70"/>
                <a:gd name="T9" fmla="*/ 79 h 79"/>
                <a:gd name="T10" fmla="*/ 0 w 70"/>
                <a:gd name="T11" fmla="*/ 79 h 79"/>
                <a:gd name="T12" fmla="*/ 0 w 70"/>
                <a:gd name="T13" fmla="*/ 0 h 79"/>
                <a:gd name="T14" fmla="*/ 27 w 70"/>
                <a:gd name="T15" fmla="*/ 71 h 79"/>
                <a:gd name="T16" fmla="*/ 60 w 70"/>
                <a:gd name="T17" fmla="*/ 40 h 79"/>
                <a:gd name="T18" fmla="*/ 60 w 70"/>
                <a:gd name="T19" fmla="*/ 39 h 79"/>
                <a:gd name="T20" fmla="*/ 27 w 70"/>
                <a:gd name="T21" fmla="*/ 8 h 79"/>
                <a:gd name="T22" fmla="*/ 9 w 70"/>
                <a:gd name="T23" fmla="*/ 8 h 79"/>
                <a:gd name="T24" fmla="*/ 9 w 70"/>
                <a:gd name="T25" fmla="*/ 71 h 79"/>
                <a:gd name="T26" fmla="*/ 27 w 70"/>
                <a:gd name="T27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79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52" y="0"/>
                    <a:pt x="70" y="17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62"/>
                    <a:pt x="52" y="79"/>
                    <a:pt x="27" y="79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0" y="0"/>
                  </a:lnTo>
                  <a:close/>
                  <a:moveTo>
                    <a:pt x="27" y="71"/>
                  </a:moveTo>
                  <a:cubicBezTo>
                    <a:pt x="48" y="71"/>
                    <a:pt x="60" y="57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22"/>
                    <a:pt x="48" y="8"/>
                    <a:pt x="27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1"/>
                    <a:pt x="9" y="71"/>
                    <a:pt x="9" y="71"/>
                  </a:cubicBezTo>
                  <a:lnTo>
                    <a:pt x="2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1"/>
            <p:cNvSpPr>
              <a:spLocks noEditPoints="1"/>
            </p:cNvSpPr>
            <p:nvPr userDrawn="1"/>
          </p:nvSpPr>
          <p:spPr bwMode="auto">
            <a:xfrm>
              <a:off x="7348217" y="3287713"/>
              <a:ext cx="277307" cy="279400"/>
            </a:xfrm>
            <a:custGeom>
              <a:avLst/>
              <a:gdLst>
                <a:gd name="T0" fmla="*/ 0 w 81"/>
                <a:gd name="T1" fmla="*/ 42 h 83"/>
                <a:gd name="T2" fmla="*/ 0 w 81"/>
                <a:gd name="T3" fmla="*/ 41 h 83"/>
                <a:gd name="T4" fmla="*/ 40 w 81"/>
                <a:gd name="T5" fmla="*/ 0 h 83"/>
                <a:gd name="T6" fmla="*/ 81 w 81"/>
                <a:gd name="T7" fmla="*/ 41 h 83"/>
                <a:gd name="T8" fmla="*/ 81 w 81"/>
                <a:gd name="T9" fmla="*/ 41 h 83"/>
                <a:gd name="T10" fmla="*/ 40 w 81"/>
                <a:gd name="T11" fmla="*/ 83 h 83"/>
                <a:gd name="T12" fmla="*/ 0 w 81"/>
                <a:gd name="T13" fmla="*/ 42 h 83"/>
                <a:gd name="T14" fmla="*/ 72 w 81"/>
                <a:gd name="T15" fmla="*/ 42 h 83"/>
                <a:gd name="T16" fmla="*/ 72 w 81"/>
                <a:gd name="T17" fmla="*/ 41 h 83"/>
                <a:gd name="T18" fmla="*/ 40 w 81"/>
                <a:gd name="T19" fmla="*/ 9 h 83"/>
                <a:gd name="T20" fmla="*/ 9 w 81"/>
                <a:gd name="T21" fmla="*/ 41 h 83"/>
                <a:gd name="T22" fmla="*/ 9 w 81"/>
                <a:gd name="T23" fmla="*/ 41 h 83"/>
                <a:gd name="T24" fmla="*/ 40 w 81"/>
                <a:gd name="T25" fmla="*/ 74 h 83"/>
                <a:gd name="T26" fmla="*/ 72 w 81"/>
                <a:gd name="T27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83">
                  <a:moveTo>
                    <a:pt x="0" y="42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6" y="0"/>
                    <a:pt x="40" y="0"/>
                  </a:cubicBezTo>
                  <a:cubicBezTo>
                    <a:pt x="65" y="0"/>
                    <a:pt x="81" y="19"/>
                    <a:pt x="81" y="41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63"/>
                    <a:pt x="64" y="83"/>
                    <a:pt x="40" y="83"/>
                  </a:cubicBezTo>
                  <a:cubicBezTo>
                    <a:pt x="16" y="83"/>
                    <a:pt x="0" y="64"/>
                    <a:pt x="0" y="42"/>
                  </a:cubicBezTo>
                  <a:close/>
                  <a:moveTo>
                    <a:pt x="72" y="42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23"/>
                    <a:pt x="58" y="9"/>
                    <a:pt x="40" y="9"/>
                  </a:cubicBezTo>
                  <a:cubicBezTo>
                    <a:pt x="22" y="9"/>
                    <a:pt x="9" y="23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60"/>
                    <a:pt x="22" y="74"/>
                    <a:pt x="40" y="74"/>
                  </a:cubicBezTo>
                  <a:cubicBezTo>
                    <a:pt x="59" y="74"/>
                    <a:pt x="72" y="60"/>
                    <a:pt x="7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2"/>
            <p:cNvSpPr>
              <a:spLocks/>
            </p:cNvSpPr>
            <p:nvPr userDrawn="1"/>
          </p:nvSpPr>
          <p:spPr bwMode="auto">
            <a:xfrm>
              <a:off x="7695380" y="3294062"/>
              <a:ext cx="232853" cy="266700"/>
            </a:xfrm>
            <a:custGeom>
              <a:avLst/>
              <a:gdLst>
                <a:gd name="T0" fmla="*/ 0 w 146"/>
                <a:gd name="T1" fmla="*/ 0 h 168"/>
                <a:gd name="T2" fmla="*/ 20 w 146"/>
                <a:gd name="T3" fmla="*/ 0 h 168"/>
                <a:gd name="T4" fmla="*/ 127 w 146"/>
                <a:gd name="T5" fmla="*/ 136 h 168"/>
                <a:gd name="T6" fmla="*/ 127 w 146"/>
                <a:gd name="T7" fmla="*/ 0 h 168"/>
                <a:gd name="T8" fmla="*/ 146 w 146"/>
                <a:gd name="T9" fmla="*/ 0 h 168"/>
                <a:gd name="T10" fmla="*/ 146 w 146"/>
                <a:gd name="T11" fmla="*/ 168 h 168"/>
                <a:gd name="T12" fmla="*/ 131 w 146"/>
                <a:gd name="T13" fmla="*/ 168 h 168"/>
                <a:gd name="T14" fmla="*/ 20 w 146"/>
                <a:gd name="T15" fmla="*/ 30 h 168"/>
                <a:gd name="T16" fmla="*/ 20 w 146"/>
                <a:gd name="T17" fmla="*/ 168 h 168"/>
                <a:gd name="T18" fmla="*/ 0 w 146"/>
                <a:gd name="T19" fmla="*/ 168 h 168"/>
                <a:gd name="T20" fmla="*/ 0 w 146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68">
                  <a:moveTo>
                    <a:pt x="0" y="0"/>
                  </a:moveTo>
                  <a:lnTo>
                    <a:pt x="20" y="0"/>
                  </a:lnTo>
                  <a:lnTo>
                    <a:pt x="127" y="136"/>
                  </a:lnTo>
                  <a:lnTo>
                    <a:pt x="127" y="0"/>
                  </a:lnTo>
                  <a:lnTo>
                    <a:pt x="146" y="0"/>
                  </a:lnTo>
                  <a:lnTo>
                    <a:pt x="146" y="168"/>
                  </a:lnTo>
                  <a:lnTo>
                    <a:pt x="131" y="168"/>
                  </a:lnTo>
                  <a:lnTo>
                    <a:pt x="20" y="30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3"/>
            <p:cNvSpPr>
              <a:spLocks/>
            </p:cNvSpPr>
            <p:nvPr userDrawn="1"/>
          </p:nvSpPr>
          <p:spPr bwMode="auto">
            <a:xfrm>
              <a:off x="8012906" y="3294062"/>
              <a:ext cx="196867" cy="266700"/>
            </a:xfrm>
            <a:custGeom>
              <a:avLst/>
              <a:gdLst>
                <a:gd name="T0" fmla="*/ 0 w 124"/>
                <a:gd name="T1" fmla="*/ 0 h 168"/>
                <a:gd name="T2" fmla="*/ 122 w 124"/>
                <a:gd name="T3" fmla="*/ 0 h 168"/>
                <a:gd name="T4" fmla="*/ 122 w 124"/>
                <a:gd name="T5" fmla="*/ 17 h 168"/>
                <a:gd name="T6" fmla="*/ 19 w 124"/>
                <a:gd name="T7" fmla="*/ 17 h 168"/>
                <a:gd name="T8" fmla="*/ 19 w 124"/>
                <a:gd name="T9" fmla="*/ 74 h 168"/>
                <a:gd name="T10" fmla="*/ 111 w 124"/>
                <a:gd name="T11" fmla="*/ 74 h 168"/>
                <a:gd name="T12" fmla="*/ 111 w 124"/>
                <a:gd name="T13" fmla="*/ 91 h 168"/>
                <a:gd name="T14" fmla="*/ 19 w 124"/>
                <a:gd name="T15" fmla="*/ 91 h 168"/>
                <a:gd name="T16" fmla="*/ 19 w 124"/>
                <a:gd name="T17" fmla="*/ 151 h 168"/>
                <a:gd name="T18" fmla="*/ 124 w 124"/>
                <a:gd name="T19" fmla="*/ 151 h 168"/>
                <a:gd name="T20" fmla="*/ 124 w 124"/>
                <a:gd name="T21" fmla="*/ 168 h 168"/>
                <a:gd name="T22" fmla="*/ 0 w 124"/>
                <a:gd name="T23" fmla="*/ 168 h 168"/>
                <a:gd name="T24" fmla="*/ 0 w 124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68">
                  <a:moveTo>
                    <a:pt x="0" y="0"/>
                  </a:moveTo>
                  <a:lnTo>
                    <a:pt x="122" y="0"/>
                  </a:lnTo>
                  <a:lnTo>
                    <a:pt x="122" y="17"/>
                  </a:lnTo>
                  <a:lnTo>
                    <a:pt x="19" y="17"/>
                  </a:lnTo>
                  <a:lnTo>
                    <a:pt x="19" y="74"/>
                  </a:lnTo>
                  <a:lnTo>
                    <a:pt x="111" y="74"/>
                  </a:lnTo>
                  <a:lnTo>
                    <a:pt x="111" y="91"/>
                  </a:lnTo>
                  <a:lnTo>
                    <a:pt x="19" y="91"/>
                  </a:lnTo>
                  <a:lnTo>
                    <a:pt x="19" y="151"/>
                  </a:lnTo>
                  <a:lnTo>
                    <a:pt x="124" y="151"/>
                  </a:lnTo>
                  <a:lnTo>
                    <a:pt x="124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34"/>
            <p:cNvSpPr>
              <a:spLocks noEditPoints="1"/>
            </p:cNvSpPr>
            <p:nvPr userDrawn="1"/>
          </p:nvSpPr>
          <p:spPr bwMode="auto">
            <a:xfrm>
              <a:off x="8404523" y="3294062"/>
              <a:ext cx="239203" cy="266700"/>
            </a:xfrm>
            <a:custGeom>
              <a:avLst/>
              <a:gdLst>
                <a:gd name="T0" fmla="*/ 0 w 70"/>
                <a:gd name="T1" fmla="*/ 0 h 79"/>
                <a:gd name="T2" fmla="*/ 27 w 70"/>
                <a:gd name="T3" fmla="*/ 0 h 79"/>
                <a:gd name="T4" fmla="*/ 70 w 70"/>
                <a:gd name="T5" fmla="*/ 39 h 79"/>
                <a:gd name="T6" fmla="*/ 70 w 70"/>
                <a:gd name="T7" fmla="*/ 39 h 79"/>
                <a:gd name="T8" fmla="*/ 27 w 70"/>
                <a:gd name="T9" fmla="*/ 79 h 79"/>
                <a:gd name="T10" fmla="*/ 0 w 70"/>
                <a:gd name="T11" fmla="*/ 79 h 79"/>
                <a:gd name="T12" fmla="*/ 0 w 70"/>
                <a:gd name="T13" fmla="*/ 0 h 79"/>
                <a:gd name="T14" fmla="*/ 27 w 70"/>
                <a:gd name="T15" fmla="*/ 71 h 79"/>
                <a:gd name="T16" fmla="*/ 60 w 70"/>
                <a:gd name="T17" fmla="*/ 40 h 79"/>
                <a:gd name="T18" fmla="*/ 60 w 70"/>
                <a:gd name="T19" fmla="*/ 39 h 79"/>
                <a:gd name="T20" fmla="*/ 27 w 70"/>
                <a:gd name="T21" fmla="*/ 8 h 79"/>
                <a:gd name="T22" fmla="*/ 9 w 70"/>
                <a:gd name="T23" fmla="*/ 8 h 79"/>
                <a:gd name="T24" fmla="*/ 9 w 70"/>
                <a:gd name="T25" fmla="*/ 71 h 79"/>
                <a:gd name="T26" fmla="*/ 27 w 70"/>
                <a:gd name="T27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79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52" y="0"/>
                    <a:pt x="70" y="17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62"/>
                    <a:pt x="52" y="79"/>
                    <a:pt x="27" y="79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0" y="0"/>
                  </a:lnTo>
                  <a:close/>
                  <a:moveTo>
                    <a:pt x="27" y="71"/>
                  </a:moveTo>
                  <a:cubicBezTo>
                    <a:pt x="48" y="71"/>
                    <a:pt x="60" y="57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22"/>
                    <a:pt x="48" y="8"/>
                    <a:pt x="27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1"/>
                    <a:pt x="9" y="71"/>
                    <a:pt x="9" y="71"/>
                  </a:cubicBezTo>
                  <a:lnTo>
                    <a:pt x="2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35"/>
            <p:cNvSpPr>
              <a:spLocks noChangeArrowheads="1"/>
            </p:cNvSpPr>
            <p:nvPr userDrawn="1"/>
          </p:nvSpPr>
          <p:spPr bwMode="auto">
            <a:xfrm>
              <a:off x="8717816" y="3294062"/>
              <a:ext cx="31752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36"/>
            <p:cNvSpPr>
              <a:spLocks/>
            </p:cNvSpPr>
            <p:nvPr userDrawn="1"/>
          </p:nvSpPr>
          <p:spPr bwMode="auto">
            <a:xfrm>
              <a:off x="8838476" y="3294062"/>
              <a:ext cx="192633" cy="266700"/>
            </a:xfrm>
            <a:custGeom>
              <a:avLst/>
              <a:gdLst>
                <a:gd name="T0" fmla="*/ 0 w 122"/>
                <a:gd name="T1" fmla="*/ 0 h 168"/>
                <a:gd name="T2" fmla="*/ 122 w 122"/>
                <a:gd name="T3" fmla="*/ 0 h 168"/>
                <a:gd name="T4" fmla="*/ 122 w 122"/>
                <a:gd name="T5" fmla="*/ 17 h 168"/>
                <a:gd name="T6" fmla="*/ 19 w 122"/>
                <a:gd name="T7" fmla="*/ 17 h 168"/>
                <a:gd name="T8" fmla="*/ 19 w 122"/>
                <a:gd name="T9" fmla="*/ 76 h 168"/>
                <a:gd name="T10" fmla="*/ 111 w 122"/>
                <a:gd name="T11" fmla="*/ 76 h 168"/>
                <a:gd name="T12" fmla="*/ 111 w 122"/>
                <a:gd name="T13" fmla="*/ 96 h 168"/>
                <a:gd name="T14" fmla="*/ 19 w 122"/>
                <a:gd name="T15" fmla="*/ 96 h 168"/>
                <a:gd name="T16" fmla="*/ 19 w 122"/>
                <a:gd name="T17" fmla="*/ 168 h 168"/>
                <a:gd name="T18" fmla="*/ 0 w 122"/>
                <a:gd name="T19" fmla="*/ 168 h 168"/>
                <a:gd name="T20" fmla="*/ 0 w 122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68">
                  <a:moveTo>
                    <a:pt x="0" y="0"/>
                  </a:moveTo>
                  <a:lnTo>
                    <a:pt x="122" y="0"/>
                  </a:lnTo>
                  <a:lnTo>
                    <a:pt x="122" y="17"/>
                  </a:lnTo>
                  <a:lnTo>
                    <a:pt x="19" y="17"/>
                  </a:lnTo>
                  <a:lnTo>
                    <a:pt x="19" y="76"/>
                  </a:lnTo>
                  <a:lnTo>
                    <a:pt x="111" y="76"/>
                  </a:lnTo>
                  <a:lnTo>
                    <a:pt x="111" y="96"/>
                  </a:lnTo>
                  <a:lnTo>
                    <a:pt x="19" y="96"/>
                  </a:lnTo>
                  <a:lnTo>
                    <a:pt x="19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37"/>
            <p:cNvSpPr>
              <a:spLocks/>
            </p:cNvSpPr>
            <p:nvPr userDrawn="1"/>
          </p:nvSpPr>
          <p:spPr bwMode="auto">
            <a:xfrm>
              <a:off x="9098848" y="3294062"/>
              <a:ext cx="194750" cy="266700"/>
            </a:xfrm>
            <a:custGeom>
              <a:avLst/>
              <a:gdLst>
                <a:gd name="T0" fmla="*/ 0 w 122"/>
                <a:gd name="T1" fmla="*/ 0 h 168"/>
                <a:gd name="T2" fmla="*/ 122 w 122"/>
                <a:gd name="T3" fmla="*/ 0 h 168"/>
                <a:gd name="T4" fmla="*/ 122 w 122"/>
                <a:gd name="T5" fmla="*/ 17 h 168"/>
                <a:gd name="T6" fmla="*/ 19 w 122"/>
                <a:gd name="T7" fmla="*/ 17 h 168"/>
                <a:gd name="T8" fmla="*/ 19 w 122"/>
                <a:gd name="T9" fmla="*/ 76 h 168"/>
                <a:gd name="T10" fmla="*/ 112 w 122"/>
                <a:gd name="T11" fmla="*/ 76 h 168"/>
                <a:gd name="T12" fmla="*/ 112 w 122"/>
                <a:gd name="T13" fmla="*/ 96 h 168"/>
                <a:gd name="T14" fmla="*/ 19 w 122"/>
                <a:gd name="T15" fmla="*/ 96 h 168"/>
                <a:gd name="T16" fmla="*/ 19 w 122"/>
                <a:gd name="T17" fmla="*/ 168 h 168"/>
                <a:gd name="T18" fmla="*/ 0 w 122"/>
                <a:gd name="T19" fmla="*/ 168 h 168"/>
                <a:gd name="T20" fmla="*/ 0 w 122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68">
                  <a:moveTo>
                    <a:pt x="0" y="0"/>
                  </a:moveTo>
                  <a:lnTo>
                    <a:pt x="122" y="0"/>
                  </a:lnTo>
                  <a:lnTo>
                    <a:pt x="122" y="17"/>
                  </a:lnTo>
                  <a:lnTo>
                    <a:pt x="19" y="17"/>
                  </a:lnTo>
                  <a:lnTo>
                    <a:pt x="19" y="76"/>
                  </a:lnTo>
                  <a:lnTo>
                    <a:pt x="112" y="76"/>
                  </a:lnTo>
                  <a:lnTo>
                    <a:pt x="112" y="96"/>
                  </a:lnTo>
                  <a:lnTo>
                    <a:pt x="19" y="96"/>
                  </a:lnTo>
                  <a:lnTo>
                    <a:pt x="19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38"/>
            <p:cNvSpPr>
              <a:spLocks/>
            </p:cNvSpPr>
            <p:nvPr userDrawn="1"/>
          </p:nvSpPr>
          <p:spPr bwMode="auto">
            <a:xfrm>
              <a:off x="9361337" y="3294062"/>
              <a:ext cx="198983" cy="266700"/>
            </a:xfrm>
            <a:custGeom>
              <a:avLst/>
              <a:gdLst>
                <a:gd name="T0" fmla="*/ 0 w 125"/>
                <a:gd name="T1" fmla="*/ 0 h 168"/>
                <a:gd name="T2" fmla="*/ 123 w 125"/>
                <a:gd name="T3" fmla="*/ 0 h 168"/>
                <a:gd name="T4" fmla="*/ 123 w 125"/>
                <a:gd name="T5" fmla="*/ 17 h 168"/>
                <a:gd name="T6" fmla="*/ 20 w 125"/>
                <a:gd name="T7" fmla="*/ 17 h 168"/>
                <a:gd name="T8" fmla="*/ 20 w 125"/>
                <a:gd name="T9" fmla="*/ 74 h 168"/>
                <a:gd name="T10" fmla="*/ 112 w 125"/>
                <a:gd name="T11" fmla="*/ 74 h 168"/>
                <a:gd name="T12" fmla="*/ 112 w 125"/>
                <a:gd name="T13" fmla="*/ 91 h 168"/>
                <a:gd name="T14" fmla="*/ 20 w 125"/>
                <a:gd name="T15" fmla="*/ 91 h 168"/>
                <a:gd name="T16" fmla="*/ 20 w 125"/>
                <a:gd name="T17" fmla="*/ 151 h 168"/>
                <a:gd name="T18" fmla="*/ 125 w 125"/>
                <a:gd name="T19" fmla="*/ 151 h 168"/>
                <a:gd name="T20" fmla="*/ 125 w 125"/>
                <a:gd name="T21" fmla="*/ 168 h 168"/>
                <a:gd name="T22" fmla="*/ 0 w 125"/>
                <a:gd name="T23" fmla="*/ 168 h 168"/>
                <a:gd name="T24" fmla="*/ 0 w 125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68">
                  <a:moveTo>
                    <a:pt x="0" y="0"/>
                  </a:moveTo>
                  <a:lnTo>
                    <a:pt x="123" y="0"/>
                  </a:lnTo>
                  <a:lnTo>
                    <a:pt x="123" y="17"/>
                  </a:lnTo>
                  <a:lnTo>
                    <a:pt x="20" y="17"/>
                  </a:lnTo>
                  <a:lnTo>
                    <a:pt x="20" y="74"/>
                  </a:lnTo>
                  <a:lnTo>
                    <a:pt x="112" y="74"/>
                  </a:lnTo>
                  <a:lnTo>
                    <a:pt x="112" y="91"/>
                  </a:lnTo>
                  <a:lnTo>
                    <a:pt x="20" y="91"/>
                  </a:lnTo>
                  <a:lnTo>
                    <a:pt x="20" y="151"/>
                  </a:lnTo>
                  <a:lnTo>
                    <a:pt x="125" y="151"/>
                  </a:lnTo>
                  <a:lnTo>
                    <a:pt x="125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39"/>
            <p:cNvSpPr>
              <a:spLocks noEditPoints="1"/>
            </p:cNvSpPr>
            <p:nvPr userDrawn="1"/>
          </p:nvSpPr>
          <p:spPr bwMode="auto">
            <a:xfrm>
              <a:off x="9628059" y="3294062"/>
              <a:ext cx="224385" cy="266700"/>
            </a:xfrm>
            <a:custGeom>
              <a:avLst/>
              <a:gdLst>
                <a:gd name="T0" fmla="*/ 0 w 66"/>
                <a:gd name="T1" fmla="*/ 0 h 79"/>
                <a:gd name="T2" fmla="*/ 35 w 66"/>
                <a:gd name="T3" fmla="*/ 0 h 79"/>
                <a:gd name="T4" fmla="*/ 57 w 66"/>
                <a:gd name="T5" fmla="*/ 8 h 79"/>
                <a:gd name="T6" fmla="*/ 64 w 66"/>
                <a:gd name="T7" fmla="*/ 23 h 79"/>
                <a:gd name="T8" fmla="*/ 64 w 66"/>
                <a:gd name="T9" fmla="*/ 24 h 79"/>
                <a:gd name="T10" fmla="*/ 42 w 66"/>
                <a:gd name="T11" fmla="*/ 47 h 79"/>
                <a:gd name="T12" fmla="*/ 66 w 66"/>
                <a:gd name="T13" fmla="*/ 79 h 79"/>
                <a:gd name="T14" fmla="*/ 55 w 66"/>
                <a:gd name="T15" fmla="*/ 79 h 79"/>
                <a:gd name="T16" fmla="*/ 32 w 66"/>
                <a:gd name="T17" fmla="*/ 48 h 79"/>
                <a:gd name="T18" fmla="*/ 9 w 66"/>
                <a:gd name="T19" fmla="*/ 48 h 79"/>
                <a:gd name="T20" fmla="*/ 9 w 66"/>
                <a:gd name="T21" fmla="*/ 79 h 79"/>
                <a:gd name="T22" fmla="*/ 0 w 66"/>
                <a:gd name="T23" fmla="*/ 79 h 79"/>
                <a:gd name="T24" fmla="*/ 0 w 66"/>
                <a:gd name="T25" fmla="*/ 0 h 79"/>
                <a:gd name="T26" fmla="*/ 34 w 66"/>
                <a:gd name="T27" fmla="*/ 40 h 79"/>
                <a:gd name="T28" fmla="*/ 54 w 66"/>
                <a:gd name="T29" fmla="*/ 24 h 79"/>
                <a:gd name="T30" fmla="*/ 54 w 66"/>
                <a:gd name="T31" fmla="*/ 24 h 79"/>
                <a:gd name="T32" fmla="*/ 34 w 66"/>
                <a:gd name="T33" fmla="*/ 8 h 79"/>
                <a:gd name="T34" fmla="*/ 9 w 66"/>
                <a:gd name="T35" fmla="*/ 8 h 79"/>
                <a:gd name="T36" fmla="*/ 9 w 66"/>
                <a:gd name="T37" fmla="*/ 40 h 79"/>
                <a:gd name="T38" fmla="*/ 34 w 66"/>
                <a:gd name="T3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79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4" y="0"/>
                    <a:pt x="52" y="3"/>
                    <a:pt x="57" y="8"/>
                  </a:cubicBezTo>
                  <a:cubicBezTo>
                    <a:pt x="61" y="11"/>
                    <a:pt x="64" y="17"/>
                    <a:pt x="64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37"/>
                    <a:pt x="54" y="44"/>
                    <a:pt x="42" y="47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0" y="79"/>
                    <a:pt x="0" y="79"/>
                    <a:pt x="0" y="79"/>
                  </a:cubicBezTo>
                  <a:lnTo>
                    <a:pt x="0" y="0"/>
                  </a:lnTo>
                  <a:close/>
                  <a:moveTo>
                    <a:pt x="34" y="40"/>
                  </a:moveTo>
                  <a:cubicBezTo>
                    <a:pt x="46" y="40"/>
                    <a:pt x="54" y="3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14"/>
                    <a:pt x="47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0"/>
                    <a:pt x="9" y="40"/>
                    <a:pt x="9" y="40"/>
                  </a:cubicBezTo>
                  <a:lnTo>
                    <a:pt x="3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40"/>
            <p:cNvSpPr>
              <a:spLocks/>
            </p:cNvSpPr>
            <p:nvPr userDrawn="1"/>
          </p:nvSpPr>
          <p:spPr bwMode="auto">
            <a:xfrm>
              <a:off x="9918066" y="3294062"/>
              <a:ext cx="196867" cy="266700"/>
            </a:xfrm>
            <a:custGeom>
              <a:avLst/>
              <a:gdLst>
                <a:gd name="T0" fmla="*/ 0 w 124"/>
                <a:gd name="T1" fmla="*/ 0 h 168"/>
                <a:gd name="T2" fmla="*/ 124 w 124"/>
                <a:gd name="T3" fmla="*/ 0 h 168"/>
                <a:gd name="T4" fmla="*/ 124 w 124"/>
                <a:gd name="T5" fmla="*/ 17 h 168"/>
                <a:gd name="T6" fmla="*/ 19 w 124"/>
                <a:gd name="T7" fmla="*/ 17 h 168"/>
                <a:gd name="T8" fmla="*/ 19 w 124"/>
                <a:gd name="T9" fmla="*/ 74 h 168"/>
                <a:gd name="T10" fmla="*/ 114 w 124"/>
                <a:gd name="T11" fmla="*/ 74 h 168"/>
                <a:gd name="T12" fmla="*/ 114 w 124"/>
                <a:gd name="T13" fmla="*/ 91 h 168"/>
                <a:gd name="T14" fmla="*/ 19 w 124"/>
                <a:gd name="T15" fmla="*/ 91 h 168"/>
                <a:gd name="T16" fmla="*/ 19 w 124"/>
                <a:gd name="T17" fmla="*/ 151 h 168"/>
                <a:gd name="T18" fmla="*/ 124 w 124"/>
                <a:gd name="T19" fmla="*/ 151 h 168"/>
                <a:gd name="T20" fmla="*/ 124 w 124"/>
                <a:gd name="T21" fmla="*/ 168 h 168"/>
                <a:gd name="T22" fmla="*/ 0 w 124"/>
                <a:gd name="T23" fmla="*/ 168 h 168"/>
                <a:gd name="T24" fmla="*/ 0 w 124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68">
                  <a:moveTo>
                    <a:pt x="0" y="0"/>
                  </a:moveTo>
                  <a:lnTo>
                    <a:pt x="124" y="0"/>
                  </a:lnTo>
                  <a:lnTo>
                    <a:pt x="124" y="17"/>
                  </a:lnTo>
                  <a:lnTo>
                    <a:pt x="19" y="17"/>
                  </a:lnTo>
                  <a:lnTo>
                    <a:pt x="19" y="74"/>
                  </a:lnTo>
                  <a:lnTo>
                    <a:pt x="114" y="74"/>
                  </a:lnTo>
                  <a:lnTo>
                    <a:pt x="114" y="91"/>
                  </a:lnTo>
                  <a:lnTo>
                    <a:pt x="19" y="91"/>
                  </a:lnTo>
                  <a:lnTo>
                    <a:pt x="19" y="151"/>
                  </a:lnTo>
                  <a:lnTo>
                    <a:pt x="124" y="151"/>
                  </a:lnTo>
                  <a:lnTo>
                    <a:pt x="124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41"/>
            <p:cNvSpPr>
              <a:spLocks/>
            </p:cNvSpPr>
            <p:nvPr userDrawn="1"/>
          </p:nvSpPr>
          <p:spPr bwMode="auto">
            <a:xfrm>
              <a:off x="10184789" y="3294062"/>
              <a:ext cx="228619" cy="266700"/>
            </a:xfrm>
            <a:custGeom>
              <a:avLst/>
              <a:gdLst>
                <a:gd name="T0" fmla="*/ 0 w 144"/>
                <a:gd name="T1" fmla="*/ 0 h 168"/>
                <a:gd name="T2" fmla="*/ 18 w 144"/>
                <a:gd name="T3" fmla="*/ 0 h 168"/>
                <a:gd name="T4" fmla="*/ 125 w 144"/>
                <a:gd name="T5" fmla="*/ 136 h 168"/>
                <a:gd name="T6" fmla="*/ 125 w 144"/>
                <a:gd name="T7" fmla="*/ 0 h 168"/>
                <a:gd name="T8" fmla="*/ 144 w 144"/>
                <a:gd name="T9" fmla="*/ 0 h 168"/>
                <a:gd name="T10" fmla="*/ 144 w 144"/>
                <a:gd name="T11" fmla="*/ 168 h 168"/>
                <a:gd name="T12" fmla="*/ 129 w 144"/>
                <a:gd name="T13" fmla="*/ 168 h 168"/>
                <a:gd name="T14" fmla="*/ 20 w 144"/>
                <a:gd name="T15" fmla="*/ 30 h 168"/>
                <a:gd name="T16" fmla="*/ 20 w 144"/>
                <a:gd name="T17" fmla="*/ 168 h 168"/>
                <a:gd name="T18" fmla="*/ 0 w 144"/>
                <a:gd name="T19" fmla="*/ 168 h 168"/>
                <a:gd name="T20" fmla="*/ 0 w 144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68">
                  <a:moveTo>
                    <a:pt x="0" y="0"/>
                  </a:moveTo>
                  <a:lnTo>
                    <a:pt x="18" y="0"/>
                  </a:lnTo>
                  <a:lnTo>
                    <a:pt x="125" y="136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44" y="168"/>
                  </a:lnTo>
                  <a:lnTo>
                    <a:pt x="129" y="168"/>
                  </a:lnTo>
                  <a:lnTo>
                    <a:pt x="20" y="30"/>
                  </a:lnTo>
                  <a:lnTo>
                    <a:pt x="20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42"/>
            <p:cNvSpPr>
              <a:spLocks/>
            </p:cNvSpPr>
            <p:nvPr userDrawn="1"/>
          </p:nvSpPr>
          <p:spPr bwMode="auto">
            <a:xfrm>
              <a:off x="10479031" y="3294062"/>
              <a:ext cx="213801" cy="266700"/>
            </a:xfrm>
            <a:custGeom>
              <a:avLst/>
              <a:gdLst>
                <a:gd name="T0" fmla="*/ 58 w 135"/>
                <a:gd name="T1" fmla="*/ 17 h 168"/>
                <a:gd name="T2" fmla="*/ 0 w 135"/>
                <a:gd name="T3" fmla="*/ 17 h 168"/>
                <a:gd name="T4" fmla="*/ 0 w 135"/>
                <a:gd name="T5" fmla="*/ 0 h 168"/>
                <a:gd name="T6" fmla="*/ 135 w 135"/>
                <a:gd name="T7" fmla="*/ 0 h 168"/>
                <a:gd name="T8" fmla="*/ 135 w 135"/>
                <a:gd name="T9" fmla="*/ 17 h 168"/>
                <a:gd name="T10" fmla="*/ 77 w 135"/>
                <a:gd name="T11" fmla="*/ 17 h 168"/>
                <a:gd name="T12" fmla="*/ 77 w 135"/>
                <a:gd name="T13" fmla="*/ 168 h 168"/>
                <a:gd name="T14" fmla="*/ 58 w 135"/>
                <a:gd name="T15" fmla="*/ 168 h 168"/>
                <a:gd name="T16" fmla="*/ 58 w 135"/>
                <a:gd name="T17" fmla="*/ 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68">
                  <a:moveTo>
                    <a:pt x="58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7"/>
                  </a:lnTo>
                  <a:lnTo>
                    <a:pt x="77" y="17"/>
                  </a:lnTo>
                  <a:lnTo>
                    <a:pt x="77" y="168"/>
                  </a:lnTo>
                  <a:lnTo>
                    <a:pt x="58" y="168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3"/>
            <p:cNvSpPr>
              <a:spLocks/>
            </p:cNvSpPr>
            <p:nvPr userDrawn="1"/>
          </p:nvSpPr>
          <p:spPr bwMode="auto">
            <a:xfrm>
              <a:off x="10758454" y="3294062"/>
              <a:ext cx="184165" cy="266700"/>
            </a:xfrm>
            <a:custGeom>
              <a:avLst/>
              <a:gdLst>
                <a:gd name="T0" fmla="*/ 0 w 116"/>
                <a:gd name="T1" fmla="*/ 0 h 168"/>
                <a:gd name="T2" fmla="*/ 19 w 116"/>
                <a:gd name="T3" fmla="*/ 0 h 168"/>
                <a:gd name="T4" fmla="*/ 19 w 116"/>
                <a:gd name="T5" fmla="*/ 151 h 168"/>
                <a:gd name="T6" fmla="*/ 116 w 116"/>
                <a:gd name="T7" fmla="*/ 151 h 168"/>
                <a:gd name="T8" fmla="*/ 116 w 116"/>
                <a:gd name="T9" fmla="*/ 168 h 168"/>
                <a:gd name="T10" fmla="*/ 0 w 116"/>
                <a:gd name="T11" fmla="*/ 168 h 168"/>
                <a:gd name="T12" fmla="*/ 0 w 116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68">
                  <a:moveTo>
                    <a:pt x="0" y="0"/>
                  </a:moveTo>
                  <a:lnTo>
                    <a:pt x="19" y="0"/>
                  </a:lnTo>
                  <a:lnTo>
                    <a:pt x="19" y="151"/>
                  </a:lnTo>
                  <a:lnTo>
                    <a:pt x="116" y="151"/>
                  </a:lnTo>
                  <a:lnTo>
                    <a:pt x="116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4"/>
            <p:cNvSpPr>
              <a:spLocks/>
            </p:cNvSpPr>
            <p:nvPr userDrawn="1"/>
          </p:nvSpPr>
          <p:spPr bwMode="auto">
            <a:xfrm>
              <a:off x="10927802" y="3294062"/>
              <a:ext cx="256137" cy="266700"/>
            </a:xfrm>
            <a:custGeom>
              <a:avLst/>
              <a:gdLst>
                <a:gd name="T0" fmla="*/ 71 w 161"/>
                <a:gd name="T1" fmla="*/ 102 h 168"/>
                <a:gd name="T2" fmla="*/ 0 w 161"/>
                <a:gd name="T3" fmla="*/ 0 h 168"/>
                <a:gd name="T4" fmla="*/ 24 w 161"/>
                <a:gd name="T5" fmla="*/ 0 h 168"/>
                <a:gd name="T6" fmla="*/ 82 w 161"/>
                <a:gd name="T7" fmla="*/ 83 h 168"/>
                <a:gd name="T8" fmla="*/ 139 w 161"/>
                <a:gd name="T9" fmla="*/ 0 h 168"/>
                <a:gd name="T10" fmla="*/ 161 w 161"/>
                <a:gd name="T11" fmla="*/ 0 h 168"/>
                <a:gd name="T12" fmla="*/ 90 w 161"/>
                <a:gd name="T13" fmla="*/ 102 h 168"/>
                <a:gd name="T14" fmla="*/ 90 w 161"/>
                <a:gd name="T15" fmla="*/ 168 h 168"/>
                <a:gd name="T16" fmla="*/ 71 w 161"/>
                <a:gd name="T17" fmla="*/ 168 h 168"/>
                <a:gd name="T18" fmla="*/ 71 w 161"/>
                <a:gd name="T19" fmla="*/ 10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68">
                  <a:moveTo>
                    <a:pt x="71" y="102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82" y="83"/>
                  </a:lnTo>
                  <a:lnTo>
                    <a:pt x="139" y="0"/>
                  </a:lnTo>
                  <a:lnTo>
                    <a:pt x="161" y="0"/>
                  </a:lnTo>
                  <a:lnTo>
                    <a:pt x="90" y="102"/>
                  </a:lnTo>
                  <a:lnTo>
                    <a:pt x="90" y="168"/>
                  </a:lnTo>
                  <a:lnTo>
                    <a:pt x="71" y="168"/>
                  </a:lnTo>
                  <a:lnTo>
                    <a:pt x="7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4" name="Cover"/>
          <p:cNvSpPr/>
          <p:nvPr userDrawn="1"/>
        </p:nvSpPr>
        <p:spPr>
          <a:xfrm>
            <a:off x="-6351" y="2622551"/>
            <a:ext cx="4627035" cy="162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400">
              <a:solidFill>
                <a:prstClr val="white"/>
              </a:solidFill>
            </a:endParaRPr>
          </a:p>
        </p:txBody>
      </p:sp>
      <p:grpSp>
        <p:nvGrpSpPr>
          <p:cNvPr id="35" name="Groep 95"/>
          <p:cNvGrpSpPr>
            <a:grpSpLocks/>
          </p:cNvGrpSpPr>
          <p:nvPr userDrawn="1"/>
        </p:nvGrpSpPr>
        <p:grpSpPr bwMode="auto">
          <a:xfrm>
            <a:off x="1011768" y="3287184"/>
            <a:ext cx="2696633" cy="279400"/>
            <a:chOff x="1011238" y="3287713"/>
            <a:chExt cx="2697163" cy="279400"/>
          </a:xfrm>
        </p:grpSpPr>
        <p:sp>
          <p:nvSpPr>
            <p:cNvPr id="36" name="Freeform 12"/>
            <p:cNvSpPr>
              <a:spLocks/>
            </p:cNvSpPr>
            <p:nvPr userDrawn="1"/>
          </p:nvSpPr>
          <p:spPr bwMode="auto">
            <a:xfrm>
              <a:off x="1011238" y="3287713"/>
              <a:ext cx="245582" cy="279400"/>
            </a:xfrm>
            <a:custGeom>
              <a:avLst/>
              <a:gdLst>
                <a:gd name="T0" fmla="*/ 0 w 72"/>
                <a:gd name="T1" fmla="*/ 42 h 83"/>
                <a:gd name="T2" fmla="*/ 0 w 72"/>
                <a:gd name="T3" fmla="*/ 41 h 83"/>
                <a:gd name="T4" fmla="*/ 41 w 72"/>
                <a:gd name="T5" fmla="*/ 0 h 83"/>
                <a:gd name="T6" fmla="*/ 72 w 72"/>
                <a:gd name="T7" fmla="*/ 13 h 83"/>
                <a:gd name="T8" fmla="*/ 66 w 72"/>
                <a:gd name="T9" fmla="*/ 19 h 83"/>
                <a:gd name="T10" fmla="*/ 41 w 72"/>
                <a:gd name="T11" fmla="*/ 9 h 83"/>
                <a:gd name="T12" fmla="*/ 10 w 72"/>
                <a:gd name="T13" fmla="*/ 41 h 83"/>
                <a:gd name="T14" fmla="*/ 10 w 72"/>
                <a:gd name="T15" fmla="*/ 41 h 83"/>
                <a:gd name="T16" fmla="*/ 41 w 72"/>
                <a:gd name="T17" fmla="*/ 74 h 83"/>
                <a:gd name="T18" fmla="*/ 66 w 72"/>
                <a:gd name="T19" fmla="*/ 63 h 83"/>
                <a:gd name="T20" fmla="*/ 72 w 72"/>
                <a:gd name="T21" fmla="*/ 69 h 83"/>
                <a:gd name="T22" fmla="*/ 40 w 72"/>
                <a:gd name="T23" fmla="*/ 83 h 83"/>
                <a:gd name="T24" fmla="*/ 0 w 72"/>
                <a:gd name="T25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83">
                  <a:moveTo>
                    <a:pt x="0" y="42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7" y="0"/>
                    <a:pt x="41" y="0"/>
                  </a:cubicBezTo>
                  <a:cubicBezTo>
                    <a:pt x="55" y="0"/>
                    <a:pt x="64" y="5"/>
                    <a:pt x="72" y="1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59" y="13"/>
                    <a:pt x="51" y="9"/>
                    <a:pt x="41" y="9"/>
                  </a:cubicBezTo>
                  <a:cubicBezTo>
                    <a:pt x="23" y="9"/>
                    <a:pt x="10" y="23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60"/>
                    <a:pt x="23" y="74"/>
                    <a:pt x="41" y="74"/>
                  </a:cubicBezTo>
                  <a:cubicBezTo>
                    <a:pt x="51" y="74"/>
                    <a:pt x="59" y="70"/>
                    <a:pt x="66" y="63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64" y="77"/>
                    <a:pt x="55" y="83"/>
                    <a:pt x="40" y="83"/>
                  </a:cubicBezTo>
                  <a:cubicBezTo>
                    <a:pt x="17" y="83"/>
                    <a:pt x="0" y="65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 userDrawn="1"/>
          </p:nvSpPr>
          <p:spPr bwMode="auto">
            <a:xfrm>
              <a:off x="1292811" y="3287713"/>
              <a:ext cx="279455" cy="279400"/>
            </a:xfrm>
            <a:custGeom>
              <a:avLst/>
              <a:gdLst>
                <a:gd name="T0" fmla="*/ 0 w 82"/>
                <a:gd name="T1" fmla="*/ 42 h 83"/>
                <a:gd name="T2" fmla="*/ 0 w 82"/>
                <a:gd name="T3" fmla="*/ 41 h 83"/>
                <a:gd name="T4" fmla="*/ 41 w 82"/>
                <a:gd name="T5" fmla="*/ 0 h 83"/>
                <a:gd name="T6" fmla="*/ 82 w 82"/>
                <a:gd name="T7" fmla="*/ 41 h 83"/>
                <a:gd name="T8" fmla="*/ 82 w 82"/>
                <a:gd name="T9" fmla="*/ 41 h 83"/>
                <a:gd name="T10" fmla="*/ 41 w 82"/>
                <a:gd name="T11" fmla="*/ 83 h 83"/>
                <a:gd name="T12" fmla="*/ 0 w 82"/>
                <a:gd name="T13" fmla="*/ 42 h 83"/>
                <a:gd name="T14" fmla="*/ 72 w 82"/>
                <a:gd name="T15" fmla="*/ 42 h 83"/>
                <a:gd name="T16" fmla="*/ 72 w 82"/>
                <a:gd name="T17" fmla="*/ 41 h 83"/>
                <a:gd name="T18" fmla="*/ 41 w 82"/>
                <a:gd name="T19" fmla="*/ 9 h 83"/>
                <a:gd name="T20" fmla="*/ 10 w 82"/>
                <a:gd name="T21" fmla="*/ 41 h 83"/>
                <a:gd name="T22" fmla="*/ 10 w 82"/>
                <a:gd name="T23" fmla="*/ 41 h 83"/>
                <a:gd name="T24" fmla="*/ 41 w 82"/>
                <a:gd name="T25" fmla="*/ 74 h 83"/>
                <a:gd name="T26" fmla="*/ 72 w 82"/>
                <a:gd name="T27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3">
                  <a:moveTo>
                    <a:pt x="0" y="42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7" y="0"/>
                    <a:pt x="41" y="0"/>
                  </a:cubicBezTo>
                  <a:cubicBezTo>
                    <a:pt x="65" y="0"/>
                    <a:pt x="82" y="19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63"/>
                    <a:pt x="65" y="83"/>
                    <a:pt x="41" y="83"/>
                  </a:cubicBezTo>
                  <a:cubicBezTo>
                    <a:pt x="17" y="83"/>
                    <a:pt x="0" y="64"/>
                    <a:pt x="0" y="42"/>
                  </a:cubicBezTo>
                  <a:close/>
                  <a:moveTo>
                    <a:pt x="72" y="42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23"/>
                    <a:pt x="59" y="9"/>
                    <a:pt x="41" y="9"/>
                  </a:cubicBezTo>
                  <a:cubicBezTo>
                    <a:pt x="23" y="9"/>
                    <a:pt x="10" y="23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60"/>
                    <a:pt x="23" y="74"/>
                    <a:pt x="41" y="74"/>
                  </a:cubicBezTo>
                  <a:cubicBezTo>
                    <a:pt x="59" y="74"/>
                    <a:pt x="72" y="60"/>
                    <a:pt x="7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4"/>
            <p:cNvSpPr>
              <a:spLocks/>
            </p:cNvSpPr>
            <p:nvPr userDrawn="1"/>
          </p:nvSpPr>
          <p:spPr bwMode="auto">
            <a:xfrm>
              <a:off x="1642129" y="3294062"/>
              <a:ext cx="228645" cy="266700"/>
            </a:xfrm>
            <a:custGeom>
              <a:avLst/>
              <a:gdLst>
                <a:gd name="T0" fmla="*/ 0 w 144"/>
                <a:gd name="T1" fmla="*/ 0 h 168"/>
                <a:gd name="T2" fmla="*/ 17 w 144"/>
                <a:gd name="T3" fmla="*/ 0 h 168"/>
                <a:gd name="T4" fmla="*/ 127 w 144"/>
                <a:gd name="T5" fmla="*/ 136 h 168"/>
                <a:gd name="T6" fmla="*/ 127 w 144"/>
                <a:gd name="T7" fmla="*/ 0 h 168"/>
                <a:gd name="T8" fmla="*/ 144 w 144"/>
                <a:gd name="T9" fmla="*/ 0 h 168"/>
                <a:gd name="T10" fmla="*/ 144 w 144"/>
                <a:gd name="T11" fmla="*/ 168 h 168"/>
                <a:gd name="T12" fmla="*/ 129 w 144"/>
                <a:gd name="T13" fmla="*/ 168 h 168"/>
                <a:gd name="T14" fmla="*/ 19 w 144"/>
                <a:gd name="T15" fmla="*/ 30 h 168"/>
                <a:gd name="T16" fmla="*/ 19 w 144"/>
                <a:gd name="T17" fmla="*/ 168 h 168"/>
                <a:gd name="T18" fmla="*/ 0 w 144"/>
                <a:gd name="T19" fmla="*/ 168 h 168"/>
                <a:gd name="T20" fmla="*/ 0 w 144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168">
                  <a:moveTo>
                    <a:pt x="0" y="0"/>
                  </a:moveTo>
                  <a:lnTo>
                    <a:pt x="17" y="0"/>
                  </a:lnTo>
                  <a:lnTo>
                    <a:pt x="127" y="136"/>
                  </a:lnTo>
                  <a:lnTo>
                    <a:pt x="127" y="0"/>
                  </a:lnTo>
                  <a:lnTo>
                    <a:pt x="144" y="0"/>
                  </a:lnTo>
                  <a:lnTo>
                    <a:pt x="144" y="168"/>
                  </a:lnTo>
                  <a:lnTo>
                    <a:pt x="129" y="168"/>
                  </a:lnTo>
                  <a:lnTo>
                    <a:pt x="19" y="30"/>
                  </a:lnTo>
                  <a:lnTo>
                    <a:pt x="19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5"/>
            <p:cNvSpPr>
              <a:spLocks/>
            </p:cNvSpPr>
            <p:nvPr userDrawn="1"/>
          </p:nvSpPr>
          <p:spPr bwMode="auto">
            <a:xfrm>
              <a:off x="1940638" y="3287713"/>
              <a:ext cx="241347" cy="279400"/>
            </a:xfrm>
            <a:custGeom>
              <a:avLst/>
              <a:gdLst>
                <a:gd name="T0" fmla="*/ 0 w 71"/>
                <a:gd name="T1" fmla="*/ 42 h 83"/>
                <a:gd name="T2" fmla="*/ 0 w 71"/>
                <a:gd name="T3" fmla="*/ 41 h 83"/>
                <a:gd name="T4" fmla="*/ 40 w 71"/>
                <a:gd name="T5" fmla="*/ 0 h 83"/>
                <a:gd name="T6" fmla="*/ 71 w 71"/>
                <a:gd name="T7" fmla="*/ 13 h 83"/>
                <a:gd name="T8" fmla="*/ 65 w 71"/>
                <a:gd name="T9" fmla="*/ 19 h 83"/>
                <a:gd name="T10" fmla="*/ 40 w 71"/>
                <a:gd name="T11" fmla="*/ 9 h 83"/>
                <a:gd name="T12" fmla="*/ 9 w 71"/>
                <a:gd name="T13" fmla="*/ 41 h 83"/>
                <a:gd name="T14" fmla="*/ 9 w 71"/>
                <a:gd name="T15" fmla="*/ 41 h 83"/>
                <a:gd name="T16" fmla="*/ 40 w 71"/>
                <a:gd name="T17" fmla="*/ 74 h 83"/>
                <a:gd name="T18" fmla="*/ 65 w 71"/>
                <a:gd name="T19" fmla="*/ 63 h 83"/>
                <a:gd name="T20" fmla="*/ 71 w 71"/>
                <a:gd name="T21" fmla="*/ 69 h 83"/>
                <a:gd name="T22" fmla="*/ 40 w 71"/>
                <a:gd name="T23" fmla="*/ 83 h 83"/>
                <a:gd name="T24" fmla="*/ 0 w 71"/>
                <a:gd name="T25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83">
                  <a:moveTo>
                    <a:pt x="0" y="42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6" y="0"/>
                    <a:pt x="40" y="0"/>
                  </a:cubicBezTo>
                  <a:cubicBezTo>
                    <a:pt x="54" y="0"/>
                    <a:pt x="63" y="5"/>
                    <a:pt x="71" y="1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58" y="13"/>
                    <a:pt x="51" y="9"/>
                    <a:pt x="40" y="9"/>
                  </a:cubicBezTo>
                  <a:cubicBezTo>
                    <a:pt x="22" y="9"/>
                    <a:pt x="9" y="23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60"/>
                    <a:pt x="22" y="74"/>
                    <a:pt x="40" y="74"/>
                  </a:cubicBezTo>
                  <a:cubicBezTo>
                    <a:pt x="51" y="74"/>
                    <a:pt x="58" y="70"/>
                    <a:pt x="65" y="63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3" y="77"/>
                    <a:pt x="54" y="83"/>
                    <a:pt x="40" y="83"/>
                  </a:cubicBezTo>
                  <a:cubicBezTo>
                    <a:pt x="17" y="83"/>
                    <a:pt x="0" y="65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6"/>
            <p:cNvSpPr>
              <a:spLocks/>
            </p:cNvSpPr>
            <p:nvPr userDrawn="1"/>
          </p:nvSpPr>
          <p:spPr bwMode="auto">
            <a:xfrm>
              <a:off x="2241264" y="3294062"/>
              <a:ext cx="184186" cy="266700"/>
            </a:xfrm>
            <a:custGeom>
              <a:avLst/>
              <a:gdLst>
                <a:gd name="T0" fmla="*/ 0 w 116"/>
                <a:gd name="T1" fmla="*/ 0 h 168"/>
                <a:gd name="T2" fmla="*/ 19 w 116"/>
                <a:gd name="T3" fmla="*/ 0 h 168"/>
                <a:gd name="T4" fmla="*/ 19 w 116"/>
                <a:gd name="T5" fmla="*/ 151 h 168"/>
                <a:gd name="T6" fmla="*/ 116 w 116"/>
                <a:gd name="T7" fmla="*/ 151 h 168"/>
                <a:gd name="T8" fmla="*/ 116 w 116"/>
                <a:gd name="T9" fmla="*/ 168 h 168"/>
                <a:gd name="T10" fmla="*/ 0 w 116"/>
                <a:gd name="T11" fmla="*/ 168 h 168"/>
                <a:gd name="T12" fmla="*/ 0 w 116"/>
                <a:gd name="T1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68">
                  <a:moveTo>
                    <a:pt x="0" y="0"/>
                  </a:moveTo>
                  <a:lnTo>
                    <a:pt x="19" y="0"/>
                  </a:lnTo>
                  <a:lnTo>
                    <a:pt x="19" y="151"/>
                  </a:lnTo>
                  <a:lnTo>
                    <a:pt x="116" y="151"/>
                  </a:lnTo>
                  <a:lnTo>
                    <a:pt x="116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17"/>
            <p:cNvSpPr>
              <a:spLocks/>
            </p:cNvSpPr>
            <p:nvPr userDrawn="1"/>
          </p:nvSpPr>
          <p:spPr bwMode="auto">
            <a:xfrm>
              <a:off x="2474143" y="3294062"/>
              <a:ext cx="226527" cy="273051"/>
            </a:xfrm>
            <a:custGeom>
              <a:avLst/>
              <a:gdLst>
                <a:gd name="T0" fmla="*/ 0 w 67"/>
                <a:gd name="T1" fmla="*/ 46 h 81"/>
                <a:gd name="T2" fmla="*/ 0 w 67"/>
                <a:gd name="T3" fmla="*/ 0 h 81"/>
                <a:gd name="T4" fmla="*/ 10 w 67"/>
                <a:gd name="T5" fmla="*/ 0 h 81"/>
                <a:gd name="T6" fmla="*/ 10 w 67"/>
                <a:gd name="T7" fmla="*/ 45 h 81"/>
                <a:gd name="T8" fmla="*/ 34 w 67"/>
                <a:gd name="T9" fmla="*/ 72 h 81"/>
                <a:gd name="T10" fmla="*/ 58 w 67"/>
                <a:gd name="T11" fmla="*/ 46 h 81"/>
                <a:gd name="T12" fmla="*/ 58 w 67"/>
                <a:gd name="T13" fmla="*/ 0 h 81"/>
                <a:gd name="T14" fmla="*/ 67 w 67"/>
                <a:gd name="T15" fmla="*/ 0 h 81"/>
                <a:gd name="T16" fmla="*/ 67 w 67"/>
                <a:gd name="T17" fmla="*/ 45 h 81"/>
                <a:gd name="T18" fmla="*/ 34 w 67"/>
                <a:gd name="T19" fmla="*/ 81 h 81"/>
                <a:gd name="T20" fmla="*/ 0 w 67"/>
                <a:gd name="T21" fmla="*/ 4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81">
                  <a:moveTo>
                    <a:pt x="0" y="4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63"/>
                    <a:pt x="19" y="72"/>
                    <a:pt x="34" y="72"/>
                  </a:cubicBezTo>
                  <a:cubicBezTo>
                    <a:pt x="49" y="72"/>
                    <a:pt x="58" y="63"/>
                    <a:pt x="58" y="4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69"/>
                    <a:pt x="54" y="81"/>
                    <a:pt x="34" y="81"/>
                  </a:cubicBezTo>
                  <a:cubicBezTo>
                    <a:pt x="14" y="81"/>
                    <a:pt x="0" y="69"/>
                    <a:pt x="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8"/>
            <p:cNvSpPr>
              <a:spLocks/>
            </p:cNvSpPr>
            <p:nvPr userDrawn="1"/>
          </p:nvSpPr>
          <p:spPr bwMode="auto">
            <a:xfrm>
              <a:off x="2759948" y="3287713"/>
              <a:ext cx="203240" cy="277283"/>
            </a:xfrm>
            <a:custGeom>
              <a:avLst/>
              <a:gdLst>
                <a:gd name="T0" fmla="*/ 0 w 60"/>
                <a:gd name="T1" fmla="*/ 70 h 82"/>
                <a:gd name="T2" fmla="*/ 6 w 60"/>
                <a:gd name="T3" fmla="*/ 63 h 82"/>
                <a:gd name="T4" fmla="*/ 33 w 60"/>
                <a:gd name="T5" fmla="*/ 74 h 82"/>
                <a:gd name="T6" fmla="*/ 51 w 60"/>
                <a:gd name="T7" fmla="*/ 61 h 82"/>
                <a:gd name="T8" fmla="*/ 51 w 60"/>
                <a:gd name="T9" fmla="*/ 61 h 82"/>
                <a:gd name="T10" fmla="*/ 30 w 60"/>
                <a:gd name="T11" fmla="*/ 45 h 82"/>
                <a:gd name="T12" fmla="*/ 3 w 60"/>
                <a:gd name="T13" fmla="*/ 22 h 82"/>
                <a:gd name="T14" fmla="*/ 3 w 60"/>
                <a:gd name="T15" fmla="*/ 22 h 82"/>
                <a:gd name="T16" fmla="*/ 30 w 60"/>
                <a:gd name="T17" fmla="*/ 0 h 82"/>
                <a:gd name="T18" fmla="*/ 58 w 60"/>
                <a:gd name="T19" fmla="*/ 10 h 82"/>
                <a:gd name="T20" fmla="*/ 52 w 60"/>
                <a:gd name="T21" fmla="*/ 17 h 82"/>
                <a:gd name="T22" fmla="*/ 29 w 60"/>
                <a:gd name="T23" fmla="*/ 9 h 82"/>
                <a:gd name="T24" fmla="*/ 12 w 60"/>
                <a:gd name="T25" fmla="*/ 21 h 82"/>
                <a:gd name="T26" fmla="*/ 12 w 60"/>
                <a:gd name="T27" fmla="*/ 22 h 82"/>
                <a:gd name="T28" fmla="*/ 34 w 60"/>
                <a:gd name="T29" fmla="*/ 37 h 82"/>
                <a:gd name="T30" fmla="*/ 60 w 60"/>
                <a:gd name="T31" fmla="*/ 60 h 82"/>
                <a:gd name="T32" fmla="*/ 60 w 60"/>
                <a:gd name="T33" fmla="*/ 60 h 82"/>
                <a:gd name="T34" fmla="*/ 33 w 60"/>
                <a:gd name="T35" fmla="*/ 82 h 82"/>
                <a:gd name="T36" fmla="*/ 0 w 60"/>
                <a:gd name="T37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82">
                  <a:moveTo>
                    <a:pt x="0" y="70"/>
                  </a:moveTo>
                  <a:cubicBezTo>
                    <a:pt x="6" y="63"/>
                    <a:pt x="6" y="63"/>
                    <a:pt x="6" y="63"/>
                  </a:cubicBezTo>
                  <a:cubicBezTo>
                    <a:pt x="14" y="71"/>
                    <a:pt x="22" y="74"/>
                    <a:pt x="33" y="74"/>
                  </a:cubicBezTo>
                  <a:cubicBezTo>
                    <a:pt x="44" y="74"/>
                    <a:pt x="51" y="69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3"/>
                    <a:pt x="47" y="49"/>
                    <a:pt x="30" y="45"/>
                  </a:cubicBezTo>
                  <a:cubicBezTo>
                    <a:pt x="12" y="41"/>
                    <a:pt x="3" y="36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10"/>
                    <a:pt x="14" y="0"/>
                    <a:pt x="30" y="0"/>
                  </a:cubicBezTo>
                  <a:cubicBezTo>
                    <a:pt x="41" y="0"/>
                    <a:pt x="50" y="4"/>
                    <a:pt x="58" y="1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45" y="11"/>
                    <a:pt x="38" y="9"/>
                    <a:pt x="29" y="9"/>
                  </a:cubicBezTo>
                  <a:cubicBezTo>
                    <a:pt x="19" y="9"/>
                    <a:pt x="12" y="14"/>
                    <a:pt x="12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9"/>
                    <a:pt x="16" y="33"/>
                    <a:pt x="34" y="37"/>
                  </a:cubicBezTo>
                  <a:cubicBezTo>
                    <a:pt x="52" y="41"/>
                    <a:pt x="60" y="48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74"/>
                    <a:pt x="49" y="82"/>
                    <a:pt x="33" y="82"/>
                  </a:cubicBezTo>
                  <a:cubicBezTo>
                    <a:pt x="20" y="82"/>
                    <a:pt x="10" y="78"/>
                    <a:pt x="0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Rectangle 19"/>
            <p:cNvSpPr>
              <a:spLocks noChangeArrowheads="1"/>
            </p:cNvSpPr>
            <p:nvPr userDrawn="1"/>
          </p:nvSpPr>
          <p:spPr bwMode="auto">
            <a:xfrm>
              <a:off x="3030935" y="3294062"/>
              <a:ext cx="31757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0"/>
            <p:cNvSpPr>
              <a:spLocks noEditPoints="1"/>
            </p:cNvSpPr>
            <p:nvPr userDrawn="1"/>
          </p:nvSpPr>
          <p:spPr bwMode="auto">
            <a:xfrm>
              <a:off x="3134672" y="3287713"/>
              <a:ext cx="279455" cy="279400"/>
            </a:xfrm>
            <a:custGeom>
              <a:avLst/>
              <a:gdLst>
                <a:gd name="T0" fmla="*/ 0 w 82"/>
                <a:gd name="T1" fmla="*/ 42 h 83"/>
                <a:gd name="T2" fmla="*/ 0 w 82"/>
                <a:gd name="T3" fmla="*/ 41 h 83"/>
                <a:gd name="T4" fmla="*/ 41 w 82"/>
                <a:gd name="T5" fmla="*/ 0 h 83"/>
                <a:gd name="T6" fmla="*/ 82 w 82"/>
                <a:gd name="T7" fmla="*/ 41 h 83"/>
                <a:gd name="T8" fmla="*/ 82 w 82"/>
                <a:gd name="T9" fmla="*/ 41 h 83"/>
                <a:gd name="T10" fmla="*/ 41 w 82"/>
                <a:gd name="T11" fmla="*/ 83 h 83"/>
                <a:gd name="T12" fmla="*/ 0 w 82"/>
                <a:gd name="T13" fmla="*/ 42 h 83"/>
                <a:gd name="T14" fmla="*/ 72 w 82"/>
                <a:gd name="T15" fmla="*/ 42 h 83"/>
                <a:gd name="T16" fmla="*/ 72 w 82"/>
                <a:gd name="T17" fmla="*/ 41 h 83"/>
                <a:gd name="T18" fmla="*/ 41 w 82"/>
                <a:gd name="T19" fmla="*/ 9 h 83"/>
                <a:gd name="T20" fmla="*/ 10 w 82"/>
                <a:gd name="T21" fmla="*/ 41 h 83"/>
                <a:gd name="T22" fmla="*/ 10 w 82"/>
                <a:gd name="T23" fmla="*/ 41 h 83"/>
                <a:gd name="T24" fmla="*/ 41 w 82"/>
                <a:gd name="T25" fmla="*/ 74 h 83"/>
                <a:gd name="T26" fmla="*/ 72 w 82"/>
                <a:gd name="T27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3">
                  <a:moveTo>
                    <a:pt x="0" y="42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7" y="0"/>
                    <a:pt x="41" y="0"/>
                  </a:cubicBezTo>
                  <a:cubicBezTo>
                    <a:pt x="65" y="0"/>
                    <a:pt x="82" y="19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63"/>
                    <a:pt x="65" y="83"/>
                    <a:pt x="41" y="83"/>
                  </a:cubicBezTo>
                  <a:cubicBezTo>
                    <a:pt x="17" y="83"/>
                    <a:pt x="0" y="64"/>
                    <a:pt x="0" y="42"/>
                  </a:cubicBezTo>
                  <a:close/>
                  <a:moveTo>
                    <a:pt x="72" y="42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23"/>
                    <a:pt x="59" y="9"/>
                    <a:pt x="41" y="9"/>
                  </a:cubicBezTo>
                  <a:cubicBezTo>
                    <a:pt x="23" y="9"/>
                    <a:pt x="10" y="23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60"/>
                    <a:pt x="23" y="74"/>
                    <a:pt x="41" y="74"/>
                  </a:cubicBezTo>
                  <a:cubicBezTo>
                    <a:pt x="59" y="74"/>
                    <a:pt x="72" y="60"/>
                    <a:pt x="72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1"/>
            <p:cNvSpPr>
              <a:spLocks/>
            </p:cNvSpPr>
            <p:nvPr userDrawn="1"/>
          </p:nvSpPr>
          <p:spPr bwMode="auto">
            <a:xfrm>
              <a:off x="3481874" y="3294062"/>
              <a:ext cx="226527" cy="266700"/>
            </a:xfrm>
            <a:custGeom>
              <a:avLst/>
              <a:gdLst>
                <a:gd name="T0" fmla="*/ 0 w 143"/>
                <a:gd name="T1" fmla="*/ 0 h 168"/>
                <a:gd name="T2" fmla="*/ 17 w 143"/>
                <a:gd name="T3" fmla="*/ 0 h 168"/>
                <a:gd name="T4" fmla="*/ 126 w 143"/>
                <a:gd name="T5" fmla="*/ 136 h 168"/>
                <a:gd name="T6" fmla="*/ 126 w 143"/>
                <a:gd name="T7" fmla="*/ 0 h 168"/>
                <a:gd name="T8" fmla="*/ 143 w 143"/>
                <a:gd name="T9" fmla="*/ 0 h 168"/>
                <a:gd name="T10" fmla="*/ 143 w 143"/>
                <a:gd name="T11" fmla="*/ 168 h 168"/>
                <a:gd name="T12" fmla="*/ 128 w 143"/>
                <a:gd name="T13" fmla="*/ 168 h 168"/>
                <a:gd name="T14" fmla="*/ 19 w 143"/>
                <a:gd name="T15" fmla="*/ 30 h 168"/>
                <a:gd name="T16" fmla="*/ 19 w 143"/>
                <a:gd name="T17" fmla="*/ 168 h 168"/>
                <a:gd name="T18" fmla="*/ 0 w 143"/>
                <a:gd name="T19" fmla="*/ 168 h 168"/>
                <a:gd name="T20" fmla="*/ 0 w 143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168">
                  <a:moveTo>
                    <a:pt x="0" y="0"/>
                  </a:moveTo>
                  <a:lnTo>
                    <a:pt x="17" y="0"/>
                  </a:lnTo>
                  <a:lnTo>
                    <a:pt x="126" y="136"/>
                  </a:lnTo>
                  <a:lnTo>
                    <a:pt x="126" y="0"/>
                  </a:lnTo>
                  <a:lnTo>
                    <a:pt x="143" y="0"/>
                  </a:lnTo>
                  <a:lnTo>
                    <a:pt x="143" y="168"/>
                  </a:lnTo>
                  <a:lnTo>
                    <a:pt x="128" y="168"/>
                  </a:lnTo>
                  <a:lnTo>
                    <a:pt x="19" y="30"/>
                  </a:lnTo>
                  <a:lnTo>
                    <a:pt x="19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 sz="1800">
                <a:solidFill>
                  <a:srgbClr val="12121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6" name="Cover"/>
          <p:cNvSpPr/>
          <p:nvPr userDrawn="1"/>
        </p:nvSpPr>
        <p:spPr>
          <a:xfrm>
            <a:off x="3909485" y="2622551"/>
            <a:ext cx="8282516" cy="162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400">
              <a:solidFill>
                <a:prstClr val="white"/>
              </a:solidFill>
            </a:endParaRPr>
          </a:p>
        </p:txBody>
      </p:sp>
      <p:sp>
        <p:nvSpPr>
          <p:cNvPr id="47" name="Rectangle 5"/>
          <p:cNvSpPr>
            <a:spLocks noChangeArrowheads="1"/>
          </p:cNvSpPr>
          <p:nvPr userDrawn="1"/>
        </p:nvSpPr>
        <p:spPr bwMode="auto">
          <a:xfrm>
            <a:off x="4326467" y="3081867"/>
            <a:ext cx="97367" cy="692151"/>
          </a:xfrm>
          <a:prstGeom prst="rect">
            <a:avLst/>
          </a:prstGeom>
          <a:solidFill>
            <a:srgbClr val="00A03C"/>
          </a:solidFill>
          <a:ln>
            <a:noFill/>
          </a:ln>
          <a:extLst>
            <a:ext uri="{91240B29-F687-4f45-9708-019B960494DF}"/>
          </a:extLst>
        </p:spPr>
        <p:txBody>
          <a:bodyPr lIns="91440" tIns="45720" r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>
              <a:solidFill>
                <a:srgbClr val="121212"/>
              </a:solidFill>
              <a:latin typeface="+mn-lt"/>
              <a:ea typeface="+mn-ea"/>
            </a:endParaRP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4226984" y="3081867"/>
            <a:ext cx="99483" cy="692151"/>
          </a:xfrm>
          <a:prstGeom prst="rect">
            <a:avLst/>
          </a:prstGeom>
          <a:solidFill>
            <a:srgbClr val="FFCD00"/>
          </a:solidFill>
          <a:ln>
            <a:noFill/>
          </a:ln>
          <a:extLst>
            <a:ext uri="{91240B29-F687-4f45-9708-019B960494DF}"/>
          </a:extLst>
        </p:spPr>
        <p:txBody>
          <a:bodyPr lIns="91440" tIns="45720" r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>
              <a:solidFill>
                <a:srgbClr val="121212"/>
              </a:solidFill>
              <a:latin typeface="+mn-lt"/>
              <a:ea typeface="+mn-ea"/>
            </a:endParaRPr>
          </a:p>
        </p:txBody>
      </p:sp>
      <p:sp>
        <p:nvSpPr>
          <p:cNvPr id="49" name="Rectangle 7"/>
          <p:cNvSpPr>
            <a:spLocks noChangeArrowheads="1"/>
          </p:cNvSpPr>
          <p:nvPr userDrawn="1"/>
        </p:nvSpPr>
        <p:spPr bwMode="auto">
          <a:xfrm>
            <a:off x="4127501" y="3081867"/>
            <a:ext cx="99484" cy="692151"/>
          </a:xfrm>
          <a:prstGeom prst="rect">
            <a:avLst/>
          </a:prstGeom>
          <a:solidFill>
            <a:srgbClr val="0069B4"/>
          </a:solidFill>
          <a:ln>
            <a:noFill/>
          </a:ln>
          <a:extLst>
            <a:ext uri="{91240B29-F687-4f45-9708-019B960494DF}"/>
          </a:extLst>
        </p:spPr>
        <p:txBody>
          <a:bodyPr lIns="91440" tIns="45720" r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>
              <a:solidFill>
                <a:srgbClr val="121212"/>
              </a:solidFill>
              <a:latin typeface="+mn-lt"/>
              <a:ea typeface="+mn-ea"/>
            </a:endParaRPr>
          </a:p>
        </p:txBody>
      </p:sp>
      <p:sp>
        <p:nvSpPr>
          <p:cNvPr id="50" name="Rectangle 8"/>
          <p:cNvSpPr>
            <a:spLocks noChangeArrowheads="1"/>
          </p:cNvSpPr>
          <p:nvPr userDrawn="1"/>
        </p:nvSpPr>
        <p:spPr bwMode="auto">
          <a:xfrm>
            <a:off x="4025900" y="3081867"/>
            <a:ext cx="101600" cy="692151"/>
          </a:xfrm>
          <a:prstGeom prst="rect">
            <a:avLst/>
          </a:prstGeom>
          <a:solidFill>
            <a:srgbClr val="00AAC8"/>
          </a:solidFill>
          <a:ln>
            <a:noFill/>
          </a:ln>
          <a:extLst>
            <a:ext uri="{91240B29-F687-4f45-9708-019B960494DF}"/>
          </a:extLst>
        </p:spPr>
        <p:txBody>
          <a:bodyPr lIns="91440" tIns="45720" r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>
              <a:solidFill>
                <a:srgbClr val="121212"/>
              </a:solidFill>
              <a:latin typeface="+mn-lt"/>
              <a:ea typeface="+mn-ea"/>
            </a:endParaRPr>
          </a:p>
        </p:txBody>
      </p:sp>
      <p:sp>
        <p:nvSpPr>
          <p:cNvPr id="51" name="Rectangle 9"/>
          <p:cNvSpPr>
            <a:spLocks noChangeArrowheads="1"/>
          </p:cNvSpPr>
          <p:nvPr userDrawn="1"/>
        </p:nvSpPr>
        <p:spPr bwMode="auto">
          <a:xfrm>
            <a:off x="3928534" y="3081867"/>
            <a:ext cx="97367" cy="692151"/>
          </a:xfrm>
          <a:prstGeom prst="rect">
            <a:avLst/>
          </a:prstGeom>
          <a:solidFill>
            <a:srgbClr val="E63232"/>
          </a:solidFill>
          <a:ln>
            <a:noFill/>
          </a:ln>
          <a:extLst>
            <a:ext uri="{91240B29-F687-4f45-9708-019B960494DF}"/>
          </a:extLst>
        </p:spPr>
        <p:txBody>
          <a:bodyPr lIns="91440" tIns="45720" r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>
              <a:solidFill>
                <a:srgbClr val="121212"/>
              </a:solidFill>
              <a:latin typeface="+mn-lt"/>
              <a:ea typeface="+mn-ea"/>
            </a:endParaRPr>
          </a:p>
        </p:txBody>
      </p:sp>
      <p:sp>
        <p:nvSpPr>
          <p:cNvPr id="52" name="Rectangle 10"/>
          <p:cNvSpPr>
            <a:spLocks noChangeArrowheads="1"/>
          </p:cNvSpPr>
          <p:nvPr userDrawn="1"/>
        </p:nvSpPr>
        <p:spPr bwMode="auto">
          <a:xfrm>
            <a:off x="4423834" y="3081867"/>
            <a:ext cx="99484" cy="692151"/>
          </a:xfrm>
          <a:prstGeom prst="rect">
            <a:avLst/>
          </a:prstGeom>
          <a:solidFill>
            <a:srgbClr val="DC4191"/>
          </a:solidFill>
          <a:ln>
            <a:noFill/>
          </a:ln>
          <a:extLst>
            <a:ext uri="{91240B29-F687-4f45-9708-019B960494DF}"/>
          </a:extLst>
        </p:spPr>
        <p:txBody>
          <a:bodyPr lIns="91440" tIns="45720" r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>
              <a:solidFill>
                <a:srgbClr val="121212"/>
              </a:solidFill>
              <a:latin typeface="+mn-lt"/>
              <a:ea typeface="+mn-ea"/>
            </a:endParaRPr>
          </a:p>
        </p:txBody>
      </p:sp>
      <p:sp>
        <p:nvSpPr>
          <p:cNvPr id="53" name="Rectangle 11"/>
          <p:cNvSpPr>
            <a:spLocks noChangeArrowheads="1"/>
          </p:cNvSpPr>
          <p:nvPr userDrawn="1"/>
        </p:nvSpPr>
        <p:spPr bwMode="auto">
          <a:xfrm>
            <a:off x="4523318" y="3081867"/>
            <a:ext cx="97367" cy="692151"/>
          </a:xfrm>
          <a:prstGeom prst="rect">
            <a:avLst/>
          </a:prstGeom>
          <a:solidFill>
            <a:srgbClr val="643C91"/>
          </a:solidFill>
          <a:ln>
            <a:noFill/>
          </a:ln>
          <a:extLst>
            <a:ext uri="{91240B29-F687-4f45-9708-019B960494DF}"/>
          </a:extLst>
        </p:spPr>
        <p:txBody>
          <a:bodyPr lIns="91440" tIns="45720" r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 sz="1800">
              <a:solidFill>
                <a:srgbClr val="121212"/>
              </a:solidFill>
              <a:latin typeface="+mn-lt"/>
              <a:ea typeface="+mn-ea"/>
            </a:endParaRPr>
          </a:p>
        </p:txBody>
      </p:sp>
      <p:sp>
        <p:nvSpPr>
          <p:cNvPr id="54" name="Titel 53">
            <a:extLst>
              <a:ext uri="{FF2B5EF4-FFF2-40B4-BE49-F238E27FC236}">
                <a16:creationId xmlns:a16="http://schemas.microsoft.com/office/drawing/2014/main" id="{F7EC8857-2FC6-4802-A537-AB45895BB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4448"/>
            <a:ext cx="12193200" cy="266400"/>
          </a:xfrm>
        </p:spPr>
        <p:txBody>
          <a:bodyPr/>
          <a:lstStyle>
            <a:lvl1pPr>
              <a:defRPr sz="1600" cap="none">
                <a:latin typeface="+mj-lt"/>
              </a:defRPr>
            </a:lvl1pPr>
          </a:lstStyle>
          <a:p>
            <a:r>
              <a:rPr lang="nl-NL"/>
              <a:t>Logo animation (Outro)</a:t>
            </a:r>
          </a:p>
        </p:txBody>
      </p:sp>
    </p:spTree>
    <p:extLst>
      <p:ext uri="{BB962C8B-B14F-4D97-AF65-F5344CB8AC3E}">
        <p14:creationId xmlns:p14="http://schemas.microsoft.com/office/powerpoint/2010/main" val="830236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INSTRUCTION">
            <a:extLst>
              <a:ext uri="{FF2B5EF4-FFF2-40B4-BE49-F238E27FC236}">
                <a16:creationId xmlns:a16="http://schemas.microsoft.com/office/drawing/2014/main" id="{C41E9CDB-E524-4FA1-9D4F-23FCA9640ED7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F653DF-096C-40C4-B184-E9B79FF0CA3A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1376A18-F924-4E40-BA5F-6E781E530FD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CAAAF049-FE29-4935-9AF2-419B13FC42EA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‘Slidebuilder’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nl-NL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BA3B224-6A10-4D37-A4CF-C21A13696F35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890ED40-DD64-4016-89BA-7E837CF1D3F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3B98CC12-E49F-4BAE-AA0E-53A31D3094E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FB44375-6E40-479E-913A-3424EBB783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87E25D6D-97AF-43A3-A69E-126D9AE5A05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711266AE-23CF-43D2-A196-953B370FE615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A34E0D61-3339-4954-8EA5-FEBF47FFAD1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6AAB3EC0-2BD8-41AA-BE41-A97F6BFF4B6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7088201A-6BC5-4B4C-B390-BDDD9572B677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1" name="Rechthoek: afgeronde hoeken 80">
                  <a:extLst>
                    <a:ext uri="{FF2B5EF4-FFF2-40B4-BE49-F238E27FC236}">
                      <a16:creationId xmlns:a16="http://schemas.microsoft.com/office/drawing/2014/main" id="{1B0DB70C-9639-4BA1-9C3C-B80E01FDCCA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BE1CEBA-3EB4-4A09-BC28-7E409AA36E8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A89A3C4A-8004-4DF2-A091-B4B793057D5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F0C63FE2-1B3D-4A6E-8B27-E284CE347419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74B56A1-ACEF-498C-A57B-40115E3DAF0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1317A7B4-ADCA-4C2C-933C-314A90CE1B4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F344D851-0790-41C8-AD35-94DA5D2C3EF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2D913CA-12F9-45FB-9BCB-DAFF8370429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5" name="Rechthoek: afgeronde hoeken 74">
                    <a:extLst>
                      <a:ext uri="{FF2B5EF4-FFF2-40B4-BE49-F238E27FC236}">
                        <a16:creationId xmlns:a16="http://schemas.microsoft.com/office/drawing/2014/main" id="{DBFF6A96-6BDA-44AF-BE4F-3FA007B0A4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8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618B1692-84D7-4FCC-B1FE-55E2266C07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0F126156-22F0-444C-A7CB-1E16133653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0D66A0CF-D354-42DB-A4F0-605CB745E3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EF8D719F-5BCE-4525-AEDB-67924323C7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0B2FB3C3-4958-42C1-99F0-19234813CA9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4" name="Boog 73">
                  <a:extLst>
                    <a:ext uri="{FF2B5EF4-FFF2-40B4-BE49-F238E27FC236}">
                      <a16:creationId xmlns:a16="http://schemas.microsoft.com/office/drawing/2014/main" id="{23C27A91-8B19-4EA5-93A9-965435164903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nl-NL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E9DC3848-29D1-4014-B7E3-60FC427B5EE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1" name="Tekstvak 70">
                <a:extLst>
                  <a:ext uri="{FF2B5EF4-FFF2-40B4-BE49-F238E27FC236}">
                    <a16:creationId xmlns:a16="http://schemas.microsoft.com/office/drawing/2014/main" id="{E9505C54-3912-4009-82AF-FE62F6B6EEC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2" name="Vrije vorm: vorm 71">
                <a:extLst>
                  <a:ext uri="{FF2B5EF4-FFF2-40B4-BE49-F238E27FC236}">
                    <a16:creationId xmlns:a16="http://schemas.microsoft.com/office/drawing/2014/main" id="{DF4824A7-6B4C-46B8-8C9A-97137F5E26E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00CF2C9-587E-41B3-93F3-994E5379CE10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7850F443-80DD-45FC-B9C5-C35E97E5F327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7" name="ICOON_info">
                <a:extLst>
                  <a:ext uri="{FF2B5EF4-FFF2-40B4-BE49-F238E27FC236}">
                    <a16:creationId xmlns:a16="http://schemas.microsoft.com/office/drawing/2014/main" id="{1EB46903-D7F6-4089-8F4E-1112FC7CBFA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4" name="Ovaal 63">
                  <a:extLst>
                    <a:ext uri="{FF2B5EF4-FFF2-40B4-BE49-F238E27FC236}">
                      <a16:creationId xmlns:a16="http://schemas.microsoft.com/office/drawing/2014/main" id="{24535F9A-0F5F-4DF0-8129-724875D8B76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" name="Graphic 163" descr="Informatie">
                  <a:extLst>
                    <a:ext uri="{FF2B5EF4-FFF2-40B4-BE49-F238E27FC236}">
                      <a16:creationId xmlns:a16="http://schemas.microsoft.com/office/drawing/2014/main" id="{3A7C436E-AE8B-4E93-A496-CDB7B6BE859B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20B3EE68-286C-48E9-906B-5B33EF65D33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9" name="Inspireren">
                  <a:extLst>
                    <a:ext uri="{FF2B5EF4-FFF2-40B4-BE49-F238E27FC236}">
                      <a16:creationId xmlns:a16="http://schemas.microsoft.com/office/drawing/2014/main" id="{71558E7C-E404-4159-B004-12C9FA15DB4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1" name="Freeform 12">
                    <a:extLst>
                      <a:ext uri="{FF2B5EF4-FFF2-40B4-BE49-F238E27FC236}">
                        <a16:creationId xmlns:a16="http://schemas.microsoft.com/office/drawing/2014/main" id="{84777F27-C153-4A30-9A36-61E20F1B2B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62" name="Freeform 13">
                    <a:extLst>
                      <a:ext uri="{FF2B5EF4-FFF2-40B4-BE49-F238E27FC236}">
                        <a16:creationId xmlns:a16="http://schemas.microsoft.com/office/drawing/2014/main" id="{67FB4270-D95C-43AC-83C7-5807E3AE75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63" name="Freeform 14">
                    <a:extLst>
                      <a:ext uri="{FF2B5EF4-FFF2-40B4-BE49-F238E27FC236}">
                        <a16:creationId xmlns:a16="http://schemas.microsoft.com/office/drawing/2014/main" id="{B0271BD6-CDB5-4EE9-99C4-9713AF50C09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60" name="Tekstvak 59">
                  <a:extLst>
                    <a:ext uri="{FF2B5EF4-FFF2-40B4-BE49-F238E27FC236}">
                      <a16:creationId xmlns:a16="http://schemas.microsoft.com/office/drawing/2014/main" id="{F1A17479-AF08-47C1-9247-EC9BE3DA0F87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CB2E8A0-ED56-483C-BFA4-A5A18DFFFEA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C2CA1BE-AA70-469F-B1F6-5B1048E6411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E09ABE0D-D888-4AE8-BF54-C0FCD316A16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11ACFC8A-1763-482C-A3F0-BEFA0FB197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A85F3B6-4869-4B32-8EDA-CE703E998ED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6B4178F-EAE0-43AB-BA69-52A4F1E2BD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7C6FDFFC-EA2D-4D18-8432-BA25227949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F9E14390-1B8D-41B2-AB57-61498A2159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6E93B28B-B246-4C75-BAEF-5672B1D7330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92826ED5-88B7-4AEE-886E-BD0704F8E8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8F41045-DA7E-4423-92A0-74BB7B25E2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42E9CB17-961C-4E2B-A68A-FC5535568F7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3326D9DC-44AE-4EC3-9B77-B915245E65E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93DCA61D-EA45-4C7A-9519-BBA17BA385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8836740-8C4C-4969-AE5F-7163E3FDF2E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4475D13-B207-4831-A95B-EA1B43E4A0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16792940-6D71-4387-A214-821B4D4BD1B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5D199D4-C096-4EB2-A9C8-D24C53BD451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61299C5-4296-4AE9-A794-7874445FFBC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7B3A3BE0-039B-4364-8B0D-96FEAE564DC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39B54E86-E357-4BCD-A137-70C1F6DB65D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5EAA30DC-E4D9-4BD8-B000-8EE6F9AE3E3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D7386DAA-6392-4965-B29F-35B5F1E03E3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nl-NL" sz="7200" noProof="0">
                    <a:solidFill>
                      <a:srgbClr val="211F26"/>
                    </a:solidFill>
                    <a:latin typeface="Segoe UI Light"/>
                  </a:endParaRPr>
                </a:p>
              </p:txBody>
            </p: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D6003DBC-2145-4A74-BE21-C88F7A80BD3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20D08C1-660C-4C84-9EAF-9F5DCE12D24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nl-NL" sz="7200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934E92B6-0CCA-4E2A-BDA0-FB0CB2039F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nl-NL" sz="7200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</p:grp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1B80938B-ECE4-4893-9AAA-DC85171BC97F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2192000" cy="6863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2192000" cy="6863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2192000" cy="686384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i="1" baseline="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</a:t>
            </a:r>
            <a:br>
              <a:rPr lang="nl-NL" noProof="0"/>
            </a:br>
            <a:r>
              <a:rPr lang="nl-NL" noProof="0"/>
              <a:t>and click on ‘Insert’.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759451"/>
            <a:ext cx="12192000" cy="109854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3784" y="1854201"/>
            <a:ext cx="4358216" cy="4358217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467"/>
              </a:lnSpc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867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867" cap="all" baseline="0"/>
            </a:lvl3pPr>
            <a:lvl4pPr marL="0" indent="0">
              <a:buNone/>
              <a:defRPr sz="1867" cap="all" baseline="0"/>
            </a:lvl4pPr>
            <a:lvl5pPr marL="0" indent="0">
              <a:buNone/>
              <a:defRPr sz="1867" cap="all" baseline="0"/>
            </a:lvl5pPr>
            <a:lvl6pPr marL="0" indent="0">
              <a:buNone/>
              <a:defRPr sz="1867" cap="all" baseline="0"/>
            </a:lvl6pPr>
            <a:lvl7pPr marL="0" indent="0">
              <a:buNone/>
              <a:defRPr sz="1867" cap="all" baseline="0"/>
            </a:lvl7pPr>
            <a:lvl8pPr marL="0" indent="0">
              <a:buNone/>
              <a:defRPr sz="1867" cap="all" baseline="0"/>
            </a:lvl8pPr>
            <a:lvl9pPr marL="0" indent="0">
              <a:buFont typeface="Arial" panose="020B0604020202020204" pitchFamily="34" charset="0"/>
              <a:buNone/>
              <a:defRPr sz="1867" cap="all" baseline="0"/>
            </a:lvl9pPr>
          </a:lstStyle>
          <a:p>
            <a:r>
              <a:rPr lang="nl-NL"/>
              <a:t>Click </a:t>
            </a:r>
            <a:br>
              <a:rPr lang="nl-NL"/>
            </a:b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 err="1"/>
              <a:t>Subtitle</a:t>
            </a:r>
            <a:endParaRPr lang="nl-NL"/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2192000" cy="1085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3783" y="5211190"/>
            <a:ext cx="4359367" cy="976843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622288"/>
            <a:ext cx="12192000" cy="235712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82656"/>
            <a:ext cx="12193200" cy="266400"/>
          </a:xfrm>
        </p:spPr>
        <p:txBody>
          <a:bodyPr/>
          <a:lstStyle>
            <a:lvl1pPr>
              <a:defRPr sz="1600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633B5A7-FB2F-4754-8843-505D8B26453F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58851" y="193614"/>
            <a:ext cx="2176049" cy="709200"/>
          </a:xfrm>
          <a:noFill/>
          <a:ln>
            <a:noFill/>
          </a:ln>
        </p:spPr>
        <p:txBody>
          <a:bodyPr lIns="129600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Insert logo here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421492DF-9875-4B4A-ACC7-A83A9FDB864A}"/>
              </a:ext>
            </a:extLst>
          </p:cNvPr>
          <p:cNvGrpSpPr/>
          <p:nvPr userDrawn="1"/>
        </p:nvGrpSpPr>
        <p:grpSpPr>
          <a:xfrm>
            <a:off x="12377595" y="0"/>
            <a:ext cx="3693386" cy="3307204"/>
            <a:chOff x="12377595" y="0"/>
            <a:chExt cx="3693386" cy="3307204"/>
          </a:xfrm>
        </p:grpSpPr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AA7D80A-4368-4E84-913E-0249843533DA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0720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61503B9-C302-4370-B7BB-FF8366EF9AEE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4BF40341-3B23-461D-863A-398479EE173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C4FD9E1F-EB94-40BF-9AE2-5B5D379E2C20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34ED1F6-077F-4C6C-B87D-F618A58DD029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6E5F652D-77DA-4CEB-AC64-C2E0FBED2977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DB85688E-98EA-4F68-A0F3-1A443FE134D7}"/>
                </a:ext>
              </a:extLst>
            </p:cNvPr>
            <p:cNvSpPr/>
            <p:nvPr userDrawn="1"/>
          </p:nvSpPr>
          <p:spPr>
            <a:xfrm>
              <a:off x="12377595" y="247920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09" name="ICOON_info">
              <a:extLst>
                <a:ext uri="{FF2B5EF4-FFF2-40B4-BE49-F238E27FC236}">
                  <a16:creationId xmlns:a16="http://schemas.microsoft.com/office/drawing/2014/main" id="{510D195F-A3A8-4F51-AD95-26EB79547F16}"/>
                </a:ext>
              </a:extLst>
            </p:cNvPr>
            <p:cNvGrpSpPr/>
            <p:nvPr userDrawn="1"/>
          </p:nvGrpSpPr>
          <p:grpSpPr>
            <a:xfrm>
              <a:off x="15787296" y="2348041"/>
              <a:ext cx="283685" cy="283685"/>
              <a:chOff x="-510741" y="5913713"/>
              <a:chExt cx="267555" cy="267555"/>
            </a:xfrm>
          </p:grpSpPr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CBD09AA2-4924-4CCB-A865-233094E7CC7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Graphic 163" descr="Informatie">
                <a:extLst>
                  <a:ext uri="{FF2B5EF4-FFF2-40B4-BE49-F238E27FC236}">
                    <a16:creationId xmlns:a16="http://schemas.microsoft.com/office/drawing/2014/main" id="{155C26E5-D3B7-4FFE-A6A2-BB590963E7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0" name="VOORBEELD">
              <a:extLst>
                <a:ext uri="{FF2B5EF4-FFF2-40B4-BE49-F238E27FC236}">
                  <a16:creationId xmlns:a16="http://schemas.microsoft.com/office/drawing/2014/main" id="{59FFE7F0-85A5-4107-BBDB-27FCC7B41EF7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D6D358ED-5B80-40FE-8765-425FF3B4DB3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CAA2BD8C-3B08-4FF7-BE3A-A65B6218E91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DF679D6-3940-431E-B28E-9851706303A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FDC19E2E-D2B8-421A-8778-68ADF99232A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F271E741-23DA-4601-ABD9-CD5ABB2049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99ED1B32-6B11-4BB6-9C28-E80C1D77EF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D7945E01-CC86-4615-98AB-D90964733D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E275D2D0-E7DE-43EC-9533-26EEC02A0D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6" name="Rechte verbindingslijn 155">
                    <a:extLst>
                      <a:ext uri="{FF2B5EF4-FFF2-40B4-BE49-F238E27FC236}">
                        <a16:creationId xmlns:a16="http://schemas.microsoft.com/office/drawing/2014/main" id="{807486EA-CBBD-4A42-83C4-EBE1294CB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1" name="Pijl: rechts 150">
                  <a:extLst>
                    <a:ext uri="{FF2B5EF4-FFF2-40B4-BE49-F238E27FC236}">
                      <a16:creationId xmlns:a16="http://schemas.microsoft.com/office/drawing/2014/main" id="{7DF37193-3D2E-4FE7-B11B-92C248479E5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EF17FBA2-3E22-480C-ADDB-488F12816BA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43" name="Groep 142">
                  <a:extLst>
                    <a:ext uri="{FF2B5EF4-FFF2-40B4-BE49-F238E27FC236}">
                      <a16:creationId xmlns:a16="http://schemas.microsoft.com/office/drawing/2014/main" id="{B0463589-AB40-4E55-9543-2942734EA4F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45" name="Rechte verbindingslijn 144">
                    <a:extLst>
                      <a:ext uri="{FF2B5EF4-FFF2-40B4-BE49-F238E27FC236}">
                        <a16:creationId xmlns:a16="http://schemas.microsoft.com/office/drawing/2014/main" id="{EBC8F38E-F8D0-4406-9B7E-B5DE06867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Rechte verbindingslijn 145">
                    <a:extLst>
                      <a:ext uri="{FF2B5EF4-FFF2-40B4-BE49-F238E27FC236}">
                        <a16:creationId xmlns:a16="http://schemas.microsoft.com/office/drawing/2014/main" id="{1ADF0193-1A51-48DE-B069-714F9C2217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7" name="Rechte verbindingslijn 146">
                    <a:extLst>
                      <a:ext uri="{FF2B5EF4-FFF2-40B4-BE49-F238E27FC236}">
                        <a16:creationId xmlns:a16="http://schemas.microsoft.com/office/drawing/2014/main" id="{C3E716E2-39D4-4E4E-89C1-29680C855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8" name="Rechte verbindingslijn 147">
                    <a:extLst>
                      <a:ext uri="{FF2B5EF4-FFF2-40B4-BE49-F238E27FC236}">
                        <a16:creationId xmlns:a16="http://schemas.microsoft.com/office/drawing/2014/main" id="{E1640FA6-5CFE-4A4E-96A5-D2F18EA42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1552091D-0A3D-4D97-ADB2-EE242C516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44" name="Pijl: rechts 143">
                  <a:extLst>
                    <a:ext uri="{FF2B5EF4-FFF2-40B4-BE49-F238E27FC236}">
                      <a16:creationId xmlns:a16="http://schemas.microsoft.com/office/drawing/2014/main" id="{8A38B9C2-AC04-4DB6-873C-D612A6FB6C8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F6211EE-B131-4061-9947-0EA341E4EA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6F950277-39B0-41AE-8110-9B8F3288D4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9D8976BC-CC57-466C-9719-9BB5CBE2967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16ABC344-BAA8-4A2E-887A-B09F400E781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9BEA432D-E5C9-4A8A-ACFD-37E6A8E13C2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56278764-0DC7-41BB-B398-4CDF96FDCA86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36" name="Groep 135">
                  <a:extLst>
                    <a:ext uri="{FF2B5EF4-FFF2-40B4-BE49-F238E27FC236}">
                      <a16:creationId xmlns:a16="http://schemas.microsoft.com/office/drawing/2014/main" id="{4804B9D7-EFA1-448F-817A-96BE6CED8DA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8" name="Rechte verbindingslijn 137">
                    <a:extLst>
                      <a:ext uri="{FF2B5EF4-FFF2-40B4-BE49-F238E27FC236}">
                        <a16:creationId xmlns:a16="http://schemas.microsoft.com/office/drawing/2014/main" id="{CC840A0B-131F-462C-8C1D-1657329F7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138">
                    <a:extLst>
                      <a:ext uri="{FF2B5EF4-FFF2-40B4-BE49-F238E27FC236}">
                        <a16:creationId xmlns:a16="http://schemas.microsoft.com/office/drawing/2014/main" id="{100D29A6-B4D3-4400-A473-395C57F54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139">
                    <a:extLst>
                      <a:ext uri="{FF2B5EF4-FFF2-40B4-BE49-F238E27FC236}">
                        <a16:creationId xmlns:a16="http://schemas.microsoft.com/office/drawing/2014/main" id="{F73C6135-3140-40C6-A2DF-4562BF02A2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140">
                    <a:extLst>
                      <a:ext uri="{FF2B5EF4-FFF2-40B4-BE49-F238E27FC236}">
                        <a16:creationId xmlns:a16="http://schemas.microsoft.com/office/drawing/2014/main" id="{C1205166-0754-4017-9A4C-18056BEF19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B1F84B3A-E13F-4DAB-971F-31E5B7FA0D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7" name="Pijl: rechts 136">
                  <a:extLst>
                    <a:ext uri="{FF2B5EF4-FFF2-40B4-BE49-F238E27FC236}">
                      <a16:creationId xmlns:a16="http://schemas.microsoft.com/office/drawing/2014/main" id="{A6DF4507-10E0-4B56-A58C-7B46B44910D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6" name="Groep 125">
                <a:extLst>
                  <a:ext uri="{FF2B5EF4-FFF2-40B4-BE49-F238E27FC236}">
                    <a16:creationId xmlns:a16="http://schemas.microsoft.com/office/drawing/2014/main" id="{C6A8D7CF-84E0-4A7C-9987-3B1901B7460D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27" name="Rechthoek 126">
                  <a:extLst>
                    <a:ext uri="{FF2B5EF4-FFF2-40B4-BE49-F238E27FC236}">
                      <a16:creationId xmlns:a16="http://schemas.microsoft.com/office/drawing/2014/main" id="{9B0480C8-83F6-4117-8A0C-0588B52CBD1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7D27BAE4-DE5F-4303-A7A3-8BF94355E6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AFB82580-1152-4BC9-B6B6-38F2A2ABA3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130">
                    <a:extLst>
                      <a:ext uri="{FF2B5EF4-FFF2-40B4-BE49-F238E27FC236}">
                        <a16:creationId xmlns:a16="http://schemas.microsoft.com/office/drawing/2014/main" id="{597A0AF0-A517-4758-BC60-E8B11D10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131">
                    <a:extLst>
                      <a:ext uri="{FF2B5EF4-FFF2-40B4-BE49-F238E27FC236}">
                        <a16:creationId xmlns:a16="http://schemas.microsoft.com/office/drawing/2014/main" id="{EDE543D5-8CF0-41C3-A9C2-043C70BF3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481CCEEB-1DDA-42F6-ACBD-B4EC9C1CD2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E60C81C8-66EA-484F-85E2-A17C81B789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9" name="Pijl: rechts 128">
                  <a:extLst>
                    <a:ext uri="{FF2B5EF4-FFF2-40B4-BE49-F238E27FC236}">
                      <a16:creationId xmlns:a16="http://schemas.microsoft.com/office/drawing/2014/main" id="{2F2B9755-3BF1-47FE-9A2C-3B689B01DA7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449AACEB-A144-4B0F-9FA3-BB982EFC93BF}"/>
                </a:ext>
              </a:extLst>
            </p:cNvPr>
            <p:cNvGrpSpPr/>
            <p:nvPr userDrawn="1"/>
          </p:nvGrpSpPr>
          <p:grpSpPr>
            <a:xfrm>
              <a:off x="15225598" y="2610892"/>
              <a:ext cx="627798" cy="576693"/>
              <a:chOff x="-1753862" y="6112775"/>
              <a:chExt cx="759635" cy="697798"/>
            </a:xfrm>
          </p:grpSpPr>
          <p:grpSp>
            <p:nvGrpSpPr>
              <p:cNvPr id="112" name="Inspireren">
                <a:extLst>
                  <a:ext uri="{FF2B5EF4-FFF2-40B4-BE49-F238E27FC236}">
                    <a16:creationId xmlns:a16="http://schemas.microsoft.com/office/drawing/2014/main" id="{0DC9162B-7F89-4202-B2F3-B18E74450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14" name="Freeform 12">
                  <a:extLst>
                    <a:ext uri="{FF2B5EF4-FFF2-40B4-BE49-F238E27FC236}">
                      <a16:creationId xmlns:a16="http://schemas.microsoft.com/office/drawing/2014/main" id="{EB1EA011-8943-4409-9CB4-87971F80D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15" name="Freeform 13">
                  <a:extLst>
                    <a:ext uri="{FF2B5EF4-FFF2-40B4-BE49-F238E27FC236}">
                      <a16:creationId xmlns:a16="http://schemas.microsoft.com/office/drawing/2014/main" id="{21FA8B28-C40D-4B07-B557-74E2F4448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16" name="Freeform 14">
                  <a:extLst>
                    <a:ext uri="{FF2B5EF4-FFF2-40B4-BE49-F238E27FC236}">
                      <a16:creationId xmlns:a16="http://schemas.microsoft.com/office/drawing/2014/main" id="{F8BB142B-D60C-44B8-9EFE-50CA8AD803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13" name="Tekstvak 112">
                <a:extLst>
                  <a:ext uri="{FF2B5EF4-FFF2-40B4-BE49-F238E27FC236}">
                    <a16:creationId xmlns:a16="http://schemas.microsoft.com/office/drawing/2014/main" id="{421EE0B1-3406-43DC-938C-E4B54B57A079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F5C1752E-BADE-413B-B837-3A683B7B33CE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16B94330-4A95-4EFD-9C0A-9DDA4E0C16D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F35EBB03-03A7-468F-9683-7673E3F7D91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3DCFA519-2176-492E-A13F-01FBE84B7F3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7" name="Groep 226">
              <a:extLst>
                <a:ext uri="{FF2B5EF4-FFF2-40B4-BE49-F238E27FC236}">
                  <a16:creationId xmlns:a16="http://schemas.microsoft.com/office/drawing/2014/main" id="{901951B6-A085-4D80-AFD5-47CF0BFC335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48D2B937-4E89-4BD8-8533-1F3857D6FBF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vaal 281">
                <a:extLst>
                  <a:ext uri="{FF2B5EF4-FFF2-40B4-BE49-F238E27FC236}">
                    <a16:creationId xmlns:a16="http://schemas.microsoft.com/office/drawing/2014/main" id="{8FA23003-E38D-4315-A478-5491AB6E2B4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Vrije vorm: vorm 282">
                <a:extLst>
                  <a:ext uri="{FF2B5EF4-FFF2-40B4-BE49-F238E27FC236}">
                    <a16:creationId xmlns:a16="http://schemas.microsoft.com/office/drawing/2014/main" id="{E8781DA7-6DFA-4C0F-8045-53A93192861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Rechthoek: afgeronde hoeken 283">
                <a:extLst>
                  <a:ext uri="{FF2B5EF4-FFF2-40B4-BE49-F238E27FC236}">
                    <a16:creationId xmlns:a16="http://schemas.microsoft.com/office/drawing/2014/main" id="{54A2838C-9EF3-42A4-B775-321C4C7F0E0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CFF9BF3E-F09C-4D4C-B958-A64B16081F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6" name="Rechte verbindingslijn 285">
                <a:extLst>
                  <a:ext uri="{FF2B5EF4-FFF2-40B4-BE49-F238E27FC236}">
                    <a16:creationId xmlns:a16="http://schemas.microsoft.com/office/drawing/2014/main" id="{67564F4F-C6D8-4908-ADB0-0568C29FC55F}"/>
                  </a:ext>
                </a:extLst>
              </p:cNvPr>
              <p:cNvCxnSpPr>
                <a:cxnSpLocks/>
                <a:stCxn id="2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8" name="Ovaal 227">
              <a:extLst>
                <a:ext uri="{FF2B5EF4-FFF2-40B4-BE49-F238E27FC236}">
                  <a16:creationId xmlns:a16="http://schemas.microsoft.com/office/drawing/2014/main" id="{B2535EF9-0071-43A2-8A88-807769961EF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C343A310-6F05-448F-91B9-F70635B60B2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0" name="Groep 229">
              <a:extLst>
                <a:ext uri="{FF2B5EF4-FFF2-40B4-BE49-F238E27FC236}">
                  <a16:creationId xmlns:a16="http://schemas.microsoft.com/office/drawing/2014/main" id="{90C265C7-4146-484E-866E-6F38D206549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7421373D-3FAD-4860-AACB-69E4C86D008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EFCC36DD-AA57-425E-861C-B10F7236F36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482178CF-D774-441A-957D-E1F00C7B398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1" name="Ovaal 230">
              <a:extLst>
                <a:ext uri="{FF2B5EF4-FFF2-40B4-BE49-F238E27FC236}">
                  <a16:creationId xmlns:a16="http://schemas.microsoft.com/office/drawing/2014/main" id="{E6B34D1A-2958-44FA-938D-3FF39FF5E7A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2" name="Rechthoek 231">
              <a:extLst>
                <a:ext uri="{FF2B5EF4-FFF2-40B4-BE49-F238E27FC236}">
                  <a16:creationId xmlns:a16="http://schemas.microsoft.com/office/drawing/2014/main" id="{8A7E12F7-8A09-4936-AE0D-5C19B43384D0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1024625E-DFC8-4988-95FD-787D7006C04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62" name="Groep 261">
                <a:extLst>
                  <a:ext uri="{FF2B5EF4-FFF2-40B4-BE49-F238E27FC236}">
                    <a16:creationId xmlns:a16="http://schemas.microsoft.com/office/drawing/2014/main" id="{41E7E692-332B-47E5-BDC9-7C6473B62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65" name="Groep 264">
                  <a:extLst>
                    <a:ext uri="{FF2B5EF4-FFF2-40B4-BE49-F238E27FC236}">
                      <a16:creationId xmlns:a16="http://schemas.microsoft.com/office/drawing/2014/main" id="{68E75E48-1679-44C1-8219-98BE3C8ECDD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72" name="Groep 271">
                    <a:extLst>
                      <a:ext uri="{FF2B5EF4-FFF2-40B4-BE49-F238E27FC236}">
                        <a16:creationId xmlns:a16="http://schemas.microsoft.com/office/drawing/2014/main" id="{CCD69469-EE62-4641-ABDB-0C962DC33E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75" name="Rechthoek 274">
                      <a:extLst>
                        <a:ext uri="{FF2B5EF4-FFF2-40B4-BE49-F238E27FC236}">
                          <a16:creationId xmlns:a16="http://schemas.microsoft.com/office/drawing/2014/main" id="{8CFF7739-B4AE-4783-9058-47E4FB826C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6" name="Rechthoek 275">
                      <a:extLst>
                        <a:ext uri="{FF2B5EF4-FFF2-40B4-BE49-F238E27FC236}">
                          <a16:creationId xmlns:a16="http://schemas.microsoft.com/office/drawing/2014/main" id="{2302F983-87D6-4295-881C-BFAD09DD2C5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168A3EC-DFCA-4E1A-81A3-61E44F91CE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73" name="Afbeelding 272">
                    <a:extLst>
                      <a:ext uri="{FF2B5EF4-FFF2-40B4-BE49-F238E27FC236}">
                        <a16:creationId xmlns:a16="http://schemas.microsoft.com/office/drawing/2014/main" id="{04691610-E8A3-4DE1-BDF2-C08C601134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74" name="Afbeelding 273">
                    <a:extLst>
                      <a:ext uri="{FF2B5EF4-FFF2-40B4-BE49-F238E27FC236}">
                        <a16:creationId xmlns:a16="http://schemas.microsoft.com/office/drawing/2014/main" id="{8F3B40D2-CFF6-4332-97C6-398E148CE1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5DBB92F6-5FBA-44D3-BBFA-A62F7470DAE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0" name="Rechthoek 269">
                    <a:extLst>
                      <a:ext uri="{FF2B5EF4-FFF2-40B4-BE49-F238E27FC236}">
                        <a16:creationId xmlns:a16="http://schemas.microsoft.com/office/drawing/2014/main" id="{492C2225-63C8-485A-A4D2-400B59192C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1" name="Rechthoek 270">
                    <a:extLst>
                      <a:ext uri="{FF2B5EF4-FFF2-40B4-BE49-F238E27FC236}">
                        <a16:creationId xmlns:a16="http://schemas.microsoft.com/office/drawing/2014/main" id="{2E2A05B1-F30D-494B-A9F4-E0F581509D3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61D4B5C6-188A-4ED8-B019-B3FC40CA60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68" name="Rechthoek 267">
                    <a:extLst>
                      <a:ext uri="{FF2B5EF4-FFF2-40B4-BE49-F238E27FC236}">
                        <a16:creationId xmlns:a16="http://schemas.microsoft.com/office/drawing/2014/main" id="{FADD7614-BB90-4F65-B3EF-D489A96BFF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1D5494C5-6202-42C0-9DDC-458BED620BE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63" name="Rechthoek 262">
                <a:extLst>
                  <a:ext uri="{FF2B5EF4-FFF2-40B4-BE49-F238E27FC236}">
                    <a16:creationId xmlns:a16="http://schemas.microsoft.com/office/drawing/2014/main" id="{EF22BDB2-6D33-42C5-8C63-4C16D2F766F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64" name="Gelijkbenige driehoek 263">
                <a:extLst>
                  <a:ext uri="{FF2B5EF4-FFF2-40B4-BE49-F238E27FC236}">
                    <a16:creationId xmlns:a16="http://schemas.microsoft.com/office/drawing/2014/main" id="{0A48F71F-BE76-4A81-8E54-172240D46A5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FCD43849-5316-41BF-9C04-A73D7CA49276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2947A97F-19C6-4A27-9B5A-018D353C5D67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6" name="Groep 235">
              <a:extLst>
                <a:ext uri="{FF2B5EF4-FFF2-40B4-BE49-F238E27FC236}">
                  <a16:creationId xmlns:a16="http://schemas.microsoft.com/office/drawing/2014/main" id="{31D53AF9-395F-4F51-884C-D96784618F7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AAA89966-D9F8-4630-B291-DED237BA6DE3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72244B66-502C-414A-B783-3D085DF8E97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Tekstvak 248">
                <a:extLst>
                  <a:ext uri="{FF2B5EF4-FFF2-40B4-BE49-F238E27FC236}">
                    <a16:creationId xmlns:a16="http://schemas.microsoft.com/office/drawing/2014/main" id="{057BE883-1660-4D82-9B10-FF20DDDA0BBC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250" name="Tekstvak 249">
                <a:extLst>
                  <a:ext uri="{FF2B5EF4-FFF2-40B4-BE49-F238E27FC236}">
                    <a16:creationId xmlns:a16="http://schemas.microsoft.com/office/drawing/2014/main" id="{6AB5C65D-64D8-4977-929A-4B918699712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251" name="Vrije vorm: vorm 250">
                <a:extLst>
                  <a:ext uri="{FF2B5EF4-FFF2-40B4-BE49-F238E27FC236}">
                    <a16:creationId xmlns:a16="http://schemas.microsoft.com/office/drawing/2014/main" id="{2AE1F70E-D157-47E7-9D0F-C623BBA8B8F2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52" name="Groep 251">
                <a:extLst>
                  <a:ext uri="{FF2B5EF4-FFF2-40B4-BE49-F238E27FC236}">
                    <a16:creationId xmlns:a16="http://schemas.microsoft.com/office/drawing/2014/main" id="{87033BDC-B7F3-460A-9519-BCDFAC6D835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258" name="Rechthoek 257">
                  <a:extLst>
                    <a:ext uri="{FF2B5EF4-FFF2-40B4-BE49-F238E27FC236}">
                      <a16:creationId xmlns:a16="http://schemas.microsoft.com/office/drawing/2014/main" id="{DE380E85-A855-4D18-BFF5-E038963E405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9" name="Rechthoek 47">
                  <a:extLst>
                    <a:ext uri="{FF2B5EF4-FFF2-40B4-BE49-F238E27FC236}">
                      <a16:creationId xmlns:a16="http://schemas.microsoft.com/office/drawing/2014/main" id="{1E899BEB-1448-4408-B565-810575EE3AD8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0" name="Rechthoek 47">
                  <a:extLst>
                    <a:ext uri="{FF2B5EF4-FFF2-40B4-BE49-F238E27FC236}">
                      <a16:creationId xmlns:a16="http://schemas.microsoft.com/office/drawing/2014/main" id="{9BE40999-8D98-4EDD-BCCD-6FC6B6C5385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1" name="Koorde 260">
                  <a:extLst>
                    <a:ext uri="{FF2B5EF4-FFF2-40B4-BE49-F238E27FC236}">
                      <a16:creationId xmlns:a16="http://schemas.microsoft.com/office/drawing/2014/main" id="{4158ACFD-7BFC-41CE-AB8D-04CD363A3965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3" name="Groep 252">
                <a:extLst>
                  <a:ext uri="{FF2B5EF4-FFF2-40B4-BE49-F238E27FC236}">
                    <a16:creationId xmlns:a16="http://schemas.microsoft.com/office/drawing/2014/main" id="{E43EAB6A-E636-404B-908B-4F4E05E133C3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254" name="Rechthoek 253">
                  <a:extLst>
                    <a:ext uri="{FF2B5EF4-FFF2-40B4-BE49-F238E27FC236}">
                      <a16:creationId xmlns:a16="http://schemas.microsoft.com/office/drawing/2014/main" id="{00B39732-ACE5-4FE7-A86E-74341E705CF1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5" name="Rechthoek 254">
                  <a:extLst>
                    <a:ext uri="{FF2B5EF4-FFF2-40B4-BE49-F238E27FC236}">
                      <a16:creationId xmlns:a16="http://schemas.microsoft.com/office/drawing/2014/main" id="{85726F31-B6E7-4E04-BCC0-F49D73FA28C8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" name="Ovaal 255">
                  <a:extLst>
                    <a:ext uri="{FF2B5EF4-FFF2-40B4-BE49-F238E27FC236}">
                      <a16:creationId xmlns:a16="http://schemas.microsoft.com/office/drawing/2014/main" id="{D32571C1-148B-4557-931A-977E6F95915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7" name="Rechthoek 47">
                  <a:extLst>
                    <a:ext uri="{FF2B5EF4-FFF2-40B4-BE49-F238E27FC236}">
                      <a16:creationId xmlns:a16="http://schemas.microsoft.com/office/drawing/2014/main" id="{D2A646A8-B927-4E82-878F-AD95451BC50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F1A9DF33-649B-4486-80FF-379913F0A067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38" name="ICOON_info">
              <a:extLst>
                <a:ext uri="{FF2B5EF4-FFF2-40B4-BE49-F238E27FC236}">
                  <a16:creationId xmlns:a16="http://schemas.microsoft.com/office/drawing/2014/main" id="{1420D446-4ABC-4FAC-971A-8BAB25A0E15E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245" name="Ovaal 244">
                <a:extLst>
                  <a:ext uri="{FF2B5EF4-FFF2-40B4-BE49-F238E27FC236}">
                    <a16:creationId xmlns:a16="http://schemas.microsoft.com/office/drawing/2014/main" id="{7804D874-937D-4279-AB55-70EFE3CC27B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Graphic 163" descr="Informatie">
                <a:extLst>
                  <a:ext uri="{FF2B5EF4-FFF2-40B4-BE49-F238E27FC236}">
                    <a16:creationId xmlns:a16="http://schemas.microsoft.com/office/drawing/2014/main" id="{390BDBD7-0025-4B8B-9C02-4EEE3564355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9" name="Groep 238">
              <a:extLst>
                <a:ext uri="{FF2B5EF4-FFF2-40B4-BE49-F238E27FC236}">
                  <a16:creationId xmlns:a16="http://schemas.microsoft.com/office/drawing/2014/main" id="{993C8CF8-5204-4943-9FEA-5BB6F31C3B0F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40" name="Inspireren">
                <a:extLst>
                  <a:ext uri="{FF2B5EF4-FFF2-40B4-BE49-F238E27FC236}">
                    <a16:creationId xmlns:a16="http://schemas.microsoft.com/office/drawing/2014/main" id="{36E79C1C-3A64-4023-8CA0-9C342AF028E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42" name="Freeform 12">
                  <a:extLst>
                    <a:ext uri="{FF2B5EF4-FFF2-40B4-BE49-F238E27FC236}">
                      <a16:creationId xmlns:a16="http://schemas.microsoft.com/office/drawing/2014/main" id="{233C9B5B-30A9-435E-A9BC-44C0E09B6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43" name="Freeform 13">
                  <a:extLst>
                    <a:ext uri="{FF2B5EF4-FFF2-40B4-BE49-F238E27FC236}">
                      <a16:creationId xmlns:a16="http://schemas.microsoft.com/office/drawing/2014/main" id="{924B3ACA-A9DF-4137-8201-80404C754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44" name="Freeform 14">
                  <a:extLst>
                    <a:ext uri="{FF2B5EF4-FFF2-40B4-BE49-F238E27FC236}">
                      <a16:creationId xmlns:a16="http://schemas.microsoft.com/office/drawing/2014/main" id="{462C1541-CAAB-4AC2-AACE-6D8B14FD41B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41" name="Tekstvak 240">
                <a:extLst>
                  <a:ext uri="{FF2B5EF4-FFF2-40B4-BE49-F238E27FC236}">
                    <a16:creationId xmlns:a16="http://schemas.microsoft.com/office/drawing/2014/main" id="{0E0CCB79-992E-4FED-A25F-5BF95185DE2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CAD2A3-ED97-5697-731C-9DD723A1F8F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22288"/>
            <a:ext cx="12192000" cy="235712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7FAAE1-C614-4125-97DB-A593375C9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slide</a:t>
            </a:r>
          </a:p>
        </p:txBody>
      </p:sp>
      <p:sp>
        <p:nvSpPr>
          <p:cNvPr id="6" name="Tijdelijke aanduiding voor tekst 8">
            <a:extLst>
              <a:ext uri="{FF2B5EF4-FFF2-40B4-BE49-F238E27FC236}">
                <a16:creationId xmlns:a16="http://schemas.microsoft.com/office/drawing/2014/main" id="{4E507B29-D281-40F1-A879-AD5367957C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9998" y="1483785"/>
            <a:ext cx="10273152" cy="4728632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4BEE472A-EB78-431D-94C5-69A94283D08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CA06ABD-3709-4038-9CC9-E3F42E05BFB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DCEB1AA-2BBD-4C15-B9FA-73C85508983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ED89F58-B7CC-4DBE-BA11-90C2EC4070E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C7B2CDDB-4267-4155-868F-7E46051C70D1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2C3AD8F-1022-40B2-A534-069FB34AFC0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C3CFB12-500E-455D-8E22-CF3D8B8FFDD9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591969F-70BE-4C7E-98DF-7993FB96728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9DBCEEF2-DE25-4119-8731-29B3D8A5CAC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DD78022-1D9E-47AE-92AB-67B7A392782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B75A9AB-7E05-48EC-B58B-BCFA17A36E3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0" i="0" u="none" strike="noStrike" kern="0" cap="all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98ABB5B-9C1D-4ECA-8059-E58EDDD8BA9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293E8DC8-A767-4AD7-AC84-839BF9C0964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2400" b="0" i="0" u="none" strike="noStrike" kern="0" cap="all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0671894-D9C7-4175-8AAF-6EC54CBD331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8502CCA-4046-4D6B-B248-152C8B6EF4F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9388" marR="0" lvl="0" indent="-1793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59B4F1C-FDDD-431D-8551-4467B376AC65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401B4FD-6680-4358-AD24-DAFE62C1CA4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9388" marR="0" lvl="0" indent="-1793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B86E632-D2CF-499A-9E75-A44507E7A44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3F7A58B-9B13-494B-9745-F29F93FC054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C157A4C-F70D-4141-A4A2-5CAFEEBEBFE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35D61CD6-3287-4882-86F3-C7BD16697E6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6FA0B625-FC4D-410D-BDD1-D90A92C74FB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1" name="ICOON_info">
              <a:extLst>
                <a:ext uri="{FF2B5EF4-FFF2-40B4-BE49-F238E27FC236}">
                  <a16:creationId xmlns:a16="http://schemas.microsoft.com/office/drawing/2014/main" id="{9BB3455F-3FD9-42F4-8E53-0DE13DC7FF1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9FC9124A-0F9E-4BA7-BB4C-AFBABE405DD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9C2F8206-4EB3-4D5C-83AE-4CAB0FA42CF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VOORBEELD">
              <a:extLst>
                <a:ext uri="{FF2B5EF4-FFF2-40B4-BE49-F238E27FC236}">
                  <a16:creationId xmlns:a16="http://schemas.microsoft.com/office/drawing/2014/main" id="{E905BFDD-C0DA-450B-9642-DE127FC43A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D3B56092-057F-4193-A63E-6D337E0F278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C1808887-BE61-4D1E-9D2F-E1576BC5872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7A7474A5-B4FA-473D-A4FA-489AE9E96B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C9FCFABC-F473-410B-833E-16C36286401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9918FC1F-87A9-474A-94CB-B52041923A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BA5A55-068C-4438-AC9A-EFA018C20A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F61A96C-26CD-4198-906F-CD7F40A1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061CCD7-A27E-4638-8BED-285FB5600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8362D1F-9AE4-4D8E-ACBD-F33B75E644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5086574C-70E3-4BD0-AD8E-4ACD3C09BB7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4814E4C-CED6-452F-9ADD-2ACB924D85C1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3EA2278-D2FB-4E08-8F90-C8F9F64FE56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FE2EFCF-ED4D-4F6F-B855-59D2864A18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6A174D4-36D3-4768-83E1-4A833518AC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71616FE-5F8B-42B9-A1BF-6D5620C258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0586318A-2C66-4310-8165-51EAAB389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A90557-7845-41A6-BADB-23BEF1EB07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BC2C8DD-2D85-452C-87E8-E6A80B91D1D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71629A45-FF6B-4221-A25E-5FC2550B04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CBC71A73-484E-4E57-8001-09BD3BEF0E6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1A765801-A88C-403F-A6FE-BF264756AF7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3DFF9F75-6FD1-4B1D-916B-9197365D2E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EE3403B2-5F17-4BE8-AD82-B8F518934B8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CF2D02E6-F5EB-4003-8459-A2EE9FE3B057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6D950887-FC4B-42A4-B2A1-E9852E4648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A2B3731-A568-4604-99BC-914ADF1883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D1A5A6B-BB45-4318-B747-240594FDA1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E8DEB11-C965-4101-8C51-546BD3EA03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33D85E3-8D7E-423B-AF7C-E467C4C2E1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2103A0C-BA36-461C-97F7-538C8A3C93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EFF9EB1C-59F7-4F60-9727-5D1A089EE10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E7800E9-B00F-4D68-9977-959DF733B12D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FE6FB3D5-4E87-4A33-AC74-E5E73DF02BD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F499494F-8B63-4166-824B-CC7F3C16D94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A904563-EEAD-4B11-8D6E-68F49EFF5E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41109C4-8E01-483D-8135-559878A57C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2A1B1658-9AA8-43BA-8462-0DBBA1295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4448648-2C7D-4735-9D83-C3596B1307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02FBDE4-984A-4497-8C09-05163E48C9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10FB5F53-D75F-4289-8617-5156D53E0C7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233FC05F-A653-4107-A362-A3463EF66DB5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FEC5542D-2128-4576-9117-813676C05B4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12052C75-1EFE-4A4D-BC1E-450F47C1C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24439C6E-2DBE-464E-9F26-5E016D0F3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EF6F43D0-CC86-498B-AF6F-F9C9A7BAE7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BD44F05B-0371-4ED0-8B85-8DA3748BE86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45" name="INSTRUCTION">
            <a:extLst>
              <a:ext uri="{FF2B5EF4-FFF2-40B4-BE49-F238E27FC236}">
                <a16:creationId xmlns:a16="http://schemas.microsoft.com/office/drawing/2014/main" id="{9D982545-CD92-4F4A-AD7D-D1B72FAAD165}"/>
              </a:ext>
            </a:extLst>
          </p:cNvPr>
          <p:cNvGrpSpPr/>
          <p:nvPr userDrawn="1"/>
        </p:nvGrpSpPr>
        <p:grpSpPr>
          <a:xfrm>
            <a:off x="12385948" y="2860"/>
            <a:ext cx="3693114" cy="6594665"/>
            <a:chOff x="-3786165" y="0"/>
            <a:chExt cx="3693114" cy="6594665"/>
          </a:xfrm>
        </p:grpSpPr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A622A64-B3FE-43DD-B221-74BCAA9DC66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827D04A4-80FB-4A71-9726-6DAA2D3E290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BEA6538F-91DC-41CD-AEFA-0158FEB8BAE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51C7C7EE-0377-4A90-974F-2F0B6EEFB2B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BCAAD84F-2217-4314-865A-CDDC1D29BB9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vaal 203">
                <a:extLst>
                  <a:ext uri="{FF2B5EF4-FFF2-40B4-BE49-F238E27FC236}">
                    <a16:creationId xmlns:a16="http://schemas.microsoft.com/office/drawing/2014/main" id="{0DBDDB9D-6D64-40FF-9942-3AC679BE661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Vrije vorm: vorm 204">
                <a:extLst>
                  <a:ext uri="{FF2B5EF4-FFF2-40B4-BE49-F238E27FC236}">
                    <a16:creationId xmlns:a16="http://schemas.microsoft.com/office/drawing/2014/main" id="{1982073D-B356-4548-9A77-7CEB8CA897C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Rechthoek: afgeronde hoeken 205">
                <a:extLst>
                  <a:ext uri="{FF2B5EF4-FFF2-40B4-BE49-F238E27FC236}">
                    <a16:creationId xmlns:a16="http://schemas.microsoft.com/office/drawing/2014/main" id="{7B7AD886-D559-4345-A031-B7AEC3958A0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07" name="Rechte verbindingslijn 206">
                <a:extLst>
                  <a:ext uri="{FF2B5EF4-FFF2-40B4-BE49-F238E27FC236}">
                    <a16:creationId xmlns:a16="http://schemas.microsoft.com/office/drawing/2014/main" id="{7283B858-7125-49D5-8F0E-38B16B05E3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Rechte verbindingslijn 207">
                <a:extLst>
                  <a:ext uri="{FF2B5EF4-FFF2-40B4-BE49-F238E27FC236}">
                    <a16:creationId xmlns:a16="http://schemas.microsoft.com/office/drawing/2014/main" id="{95A842A2-F3FA-450F-BEA2-34611A91FA9C}"/>
                  </a:ext>
                </a:extLst>
              </p:cNvPr>
              <p:cNvCxnSpPr>
                <a:cxnSpLocks/>
                <a:stCxn id="20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404158B7-80AE-4FFD-ABE3-A13E0E1E760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5539C475-6809-4865-B7FC-A8AB88FE7C1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9B2387BB-4493-4D3E-A07B-C2E2A63C675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C5F9DEF6-D658-4D04-9855-C560A0280A3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01" name="Rechte verbindingslijn 200">
                <a:extLst>
                  <a:ext uri="{FF2B5EF4-FFF2-40B4-BE49-F238E27FC236}">
                    <a16:creationId xmlns:a16="http://schemas.microsoft.com/office/drawing/2014/main" id="{5C0FA60B-225E-4067-9420-38F0BF027A9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BBA3200D-90E7-4E4C-A4CB-5EB4441A254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162950DE-549A-4A06-871E-74E99223484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4EE97757-9DE1-4C97-9F83-03C1189BB2E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A33D0182-106C-4B7E-9B0A-2CC87C33A0D7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8FA07363-1256-41AA-9397-6A146B66D99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6D1E212C-8BAE-4B85-A635-07F9AD3C6E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ADD0AFEF-D328-49ED-B6E3-E82D77FEE5F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E2B21F01-240A-472D-A01E-C2DDFEC47C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8" name="Rechthoek 197">
                      <a:extLst>
                        <a:ext uri="{FF2B5EF4-FFF2-40B4-BE49-F238E27FC236}">
                          <a16:creationId xmlns:a16="http://schemas.microsoft.com/office/drawing/2014/main" id="{B723D41C-F229-4452-B5E6-ECDD95714DD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9" name="Ovaal 198">
                      <a:extLst>
                        <a:ext uri="{FF2B5EF4-FFF2-40B4-BE49-F238E27FC236}">
                          <a16:creationId xmlns:a16="http://schemas.microsoft.com/office/drawing/2014/main" id="{F0906AF9-2040-4212-9BBC-04BCB4AFC3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95" name="Afbeelding 194">
                    <a:extLst>
                      <a:ext uri="{FF2B5EF4-FFF2-40B4-BE49-F238E27FC236}">
                        <a16:creationId xmlns:a16="http://schemas.microsoft.com/office/drawing/2014/main" id="{EAB8CBF2-3B1A-4C63-A4D7-37382EAFB69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6" name="Afbeelding 195">
                    <a:extLst>
                      <a:ext uri="{FF2B5EF4-FFF2-40B4-BE49-F238E27FC236}">
                        <a16:creationId xmlns:a16="http://schemas.microsoft.com/office/drawing/2014/main" id="{43FCDF3F-6E77-477A-BC58-077F71B95F3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" name="Groep 187">
                  <a:extLst>
                    <a:ext uri="{FF2B5EF4-FFF2-40B4-BE49-F238E27FC236}">
                      <a16:creationId xmlns:a16="http://schemas.microsoft.com/office/drawing/2014/main" id="{DF8245CD-A885-4DE4-9E20-26C945429AC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2" name="Rechthoek 191">
                    <a:extLst>
                      <a:ext uri="{FF2B5EF4-FFF2-40B4-BE49-F238E27FC236}">
                        <a16:creationId xmlns:a16="http://schemas.microsoft.com/office/drawing/2014/main" id="{35C05B72-D820-4B36-9443-BA966A5AEC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3" name="Rechthoek 192">
                    <a:extLst>
                      <a:ext uri="{FF2B5EF4-FFF2-40B4-BE49-F238E27FC236}">
                        <a16:creationId xmlns:a16="http://schemas.microsoft.com/office/drawing/2014/main" id="{58BAD05B-10CE-42EE-9ED6-785176BA934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9" name="Groep 188">
                  <a:extLst>
                    <a:ext uri="{FF2B5EF4-FFF2-40B4-BE49-F238E27FC236}">
                      <a16:creationId xmlns:a16="http://schemas.microsoft.com/office/drawing/2014/main" id="{AC9C112B-338F-4B37-9642-55D46F7F4F4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0" name="Rechthoek 189">
                    <a:extLst>
                      <a:ext uri="{FF2B5EF4-FFF2-40B4-BE49-F238E27FC236}">
                        <a16:creationId xmlns:a16="http://schemas.microsoft.com/office/drawing/2014/main" id="{84F7F108-90BC-430D-A285-34E9041640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1" name="Rechthoek 190">
                    <a:extLst>
                      <a:ext uri="{FF2B5EF4-FFF2-40B4-BE49-F238E27FC236}">
                        <a16:creationId xmlns:a16="http://schemas.microsoft.com/office/drawing/2014/main" id="{29346EB4-1125-48D9-AB50-141C907CBF9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DB0AACD7-FEB4-4489-B3E8-851C78B6A40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6" name="Gelijkbenige driehoek 185">
                <a:extLst>
                  <a:ext uri="{FF2B5EF4-FFF2-40B4-BE49-F238E27FC236}">
                    <a16:creationId xmlns:a16="http://schemas.microsoft.com/office/drawing/2014/main" id="{77A7FD72-0B4D-46D1-B6D6-39AAB5BAF7A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77E730ED-9790-4658-AC95-5C95FEC4CCB0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5ACD542B-E25D-4182-B9AC-DB9AE0B22F97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30581ACE-1044-47B4-9125-B222A8513DEC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A1ECE873-D143-441E-82FC-1FC4A6C3C49F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2BC56403-29A1-4B59-8D57-821BD5B76DFB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B1795101-131F-46DE-8DD1-63E032FB9707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72" name="Tekstvak 171">
                <a:extLst>
                  <a:ext uri="{FF2B5EF4-FFF2-40B4-BE49-F238E27FC236}">
                    <a16:creationId xmlns:a16="http://schemas.microsoft.com/office/drawing/2014/main" id="{7A8F47BF-89B6-4F68-9737-921DDB1D3735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73" name="Vrije vorm: vorm 172">
                <a:extLst>
                  <a:ext uri="{FF2B5EF4-FFF2-40B4-BE49-F238E27FC236}">
                    <a16:creationId xmlns:a16="http://schemas.microsoft.com/office/drawing/2014/main" id="{1D9DB40D-9536-4B3D-8F68-BE0572D4A171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399F2F9F-8769-4A73-B551-C6890A36EE70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80" name="Rechthoek 179">
                  <a:extLst>
                    <a:ext uri="{FF2B5EF4-FFF2-40B4-BE49-F238E27FC236}">
                      <a16:creationId xmlns:a16="http://schemas.microsoft.com/office/drawing/2014/main" id="{6D905037-4899-4120-A7F1-6E0795F70BE2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Rechthoek 47">
                  <a:extLst>
                    <a:ext uri="{FF2B5EF4-FFF2-40B4-BE49-F238E27FC236}">
                      <a16:creationId xmlns:a16="http://schemas.microsoft.com/office/drawing/2014/main" id="{D6301435-FA4A-486D-A6B8-A2C4DDC386C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2" name="Rechthoek 47">
                  <a:extLst>
                    <a:ext uri="{FF2B5EF4-FFF2-40B4-BE49-F238E27FC236}">
                      <a16:creationId xmlns:a16="http://schemas.microsoft.com/office/drawing/2014/main" id="{D4BED986-8A96-4EA3-87E5-AA8F2B163EB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3" name="Koorde 182">
                  <a:extLst>
                    <a:ext uri="{FF2B5EF4-FFF2-40B4-BE49-F238E27FC236}">
                      <a16:creationId xmlns:a16="http://schemas.microsoft.com/office/drawing/2014/main" id="{BF3EBAA4-9731-4165-813D-E866A1C5F540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09116225-4C24-41ED-B1C8-A44509A0E8F4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CE2EB95E-90D6-4A58-A99F-9CD81E2C45D3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Rechthoek 176">
                  <a:extLst>
                    <a:ext uri="{FF2B5EF4-FFF2-40B4-BE49-F238E27FC236}">
                      <a16:creationId xmlns:a16="http://schemas.microsoft.com/office/drawing/2014/main" id="{FC17E83D-6F27-4061-BF33-4C2C711176E5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Ovaal 177">
                  <a:extLst>
                    <a:ext uri="{FF2B5EF4-FFF2-40B4-BE49-F238E27FC236}">
                      <a16:creationId xmlns:a16="http://schemas.microsoft.com/office/drawing/2014/main" id="{3CFDF267-7C20-4051-9D06-19468F093451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Rechthoek 47">
                  <a:extLst>
                    <a:ext uri="{FF2B5EF4-FFF2-40B4-BE49-F238E27FC236}">
                      <a16:creationId xmlns:a16="http://schemas.microsoft.com/office/drawing/2014/main" id="{C1C6C807-A4BA-4F69-841F-F4472566CF3A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F2E798D7-E25F-4171-984B-EA66E04ADDA7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60" name="ICOON_info">
              <a:extLst>
                <a:ext uri="{FF2B5EF4-FFF2-40B4-BE49-F238E27FC236}">
                  <a16:creationId xmlns:a16="http://schemas.microsoft.com/office/drawing/2014/main" id="{03C7AB2A-C2EC-4CA9-A6BC-71410AC799D0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3206703F-6DED-47E1-BE48-B42DB72A18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Graphic 163" descr="Informatie">
                <a:extLst>
                  <a:ext uri="{FF2B5EF4-FFF2-40B4-BE49-F238E27FC236}">
                    <a16:creationId xmlns:a16="http://schemas.microsoft.com/office/drawing/2014/main" id="{806D5EBC-4315-4041-B3DC-CDD3F58CB0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1" name="Groep 160">
              <a:extLst>
                <a:ext uri="{FF2B5EF4-FFF2-40B4-BE49-F238E27FC236}">
                  <a16:creationId xmlns:a16="http://schemas.microsoft.com/office/drawing/2014/main" id="{70A92579-308D-4C1A-9342-072A10DD72EC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62" name="Inspireren">
                <a:extLst>
                  <a:ext uri="{FF2B5EF4-FFF2-40B4-BE49-F238E27FC236}">
                    <a16:creationId xmlns:a16="http://schemas.microsoft.com/office/drawing/2014/main" id="{E343D0E3-4D1D-438D-A011-A2B7B50FD7C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64" name="Freeform 12">
                  <a:extLst>
                    <a:ext uri="{FF2B5EF4-FFF2-40B4-BE49-F238E27FC236}">
                      <a16:creationId xmlns:a16="http://schemas.microsoft.com/office/drawing/2014/main" id="{CEA07E2C-B92C-4586-8D48-2C4242F6F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65" name="Freeform 13">
                  <a:extLst>
                    <a:ext uri="{FF2B5EF4-FFF2-40B4-BE49-F238E27FC236}">
                      <a16:creationId xmlns:a16="http://schemas.microsoft.com/office/drawing/2014/main" id="{C42D2D13-DA46-4982-A886-DC6667489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66" name="Freeform 14">
                  <a:extLst>
                    <a:ext uri="{FF2B5EF4-FFF2-40B4-BE49-F238E27FC236}">
                      <a16:creationId xmlns:a16="http://schemas.microsoft.com/office/drawing/2014/main" id="{4794AE73-5E62-4F8F-80F8-5A7B0318EB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63" name="Tekstvak 162">
                <a:extLst>
                  <a:ext uri="{FF2B5EF4-FFF2-40B4-BE49-F238E27FC236}">
                    <a16:creationId xmlns:a16="http://schemas.microsoft.com/office/drawing/2014/main" id="{690E2DED-5EB8-4E28-BE8C-8CB6C7176108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143" name="Picture Placeholder 2">
            <a:extLst>
              <a:ext uri="{FF2B5EF4-FFF2-40B4-BE49-F238E27FC236}">
                <a16:creationId xmlns:a16="http://schemas.microsoft.com/office/drawing/2014/main" id="{D16D8713-D3F1-4EE5-BF04-1D9EA0586617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1C42D74-9145-3003-6761-9B9BF97758E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XS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4595" y="0"/>
            <a:ext cx="3307405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663543" y="1085320"/>
            <a:ext cx="3567490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Select this placeholder, go to the tab ‘Slidebuilder’, click on ‘Images’, select the preferred image and click on ‘Insert’.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XS (1)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6325966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09C5E1D3-37BF-46FE-807A-99E38B530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23" name="INSTRUCTION">
            <a:extLst>
              <a:ext uri="{FF2B5EF4-FFF2-40B4-BE49-F238E27FC236}">
                <a16:creationId xmlns:a16="http://schemas.microsoft.com/office/drawing/2014/main" id="{FBC4778F-95FF-43E0-A261-C60109CDF940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544605CE-8985-4E7A-9D61-CFA9EED4336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8831A47-A999-4092-B183-2FA5DC52C92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8A329361-15A1-4083-AA0E-0A8D394BFE1E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7" name="Groep 126">
              <a:extLst>
                <a:ext uri="{FF2B5EF4-FFF2-40B4-BE49-F238E27FC236}">
                  <a16:creationId xmlns:a16="http://schemas.microsoft.com/office/drawing/2014/main" id="{2F714ED7-F266-4B06-A083-E3CC8D9BDC2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1FECA8F8-2D32-411F-B4CB-96418B1C792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al 181">
                <a:extLst>
                  <a:ext uri="{FF2B5EF4-FFF2-40B4-BE49-F238E27FC236}">
                    <a16:creationId xmlns:a16="http://schemas.microsoft.com/office/drawing/2014/main" id="{F6954862-9AA7-4613-A733-50BD2D93268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Vrije vorm: vorm 182">
                <a:extLst>
                  <a:ext uri="{FF2B5EF4-FFF2-40B4-BE49-F238E27FC236}">
                    <a16:creationId xmlns:a16="http://schemas.microsoft.com/office/drawing/2014/main" id="{0A9ECAFF-58EF-466C-97E2-7F2C398C1C8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hthoek: afgeronde hoeken 183">
                <a:extLst>
                  <a:ext uri="{FF2B5EF4-FFF2-40B4-BE49-F238E27FC236}">
                    <a16:creationId xmlns:a16="http://schemas.microsoft.com/office/drawing/2014/main" id="{82A2DF33-23C8-4F1C-A547-DD1BC385EC0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C458D43C-D24F-48C2-9EE4-9BD387DAA70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05181E67-589D-44EE-B78D-7E8FB77FDFE2}"/>
                  </a:ext>
                </a:extLst>
              </p:cNvPr>
              <p:cNvCxnSpPr>
                <a:cxnSpLocks/>
                <a:stCxn id="1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759FE33B-6854-4326-91F8-885D12C24ED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5AE7C3A0-9F75-41CC-BFD3-6349FB063D2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F06960-A740-401E-A21B-5529F1CBC01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263D1B3B-2100-45A2-8870-1E580096949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4F0D2C63-E415-4C6A-9635-EE5EA5EE5EB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D2080CFF-5D03-4514-95AA-11D80A57F18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C9AEDE91-3CB8-43DB-8CDA-D3758C91264D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43406F86-2BE2-4E7C-B2CD-CFDF4038983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3305826E-96C0-492C-B87E-99F3A079ACF1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433F1B6C-E382-465A-9B68-04EFC3A1B37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5ABFB134-AE10-48EB-A72C-F0B8E8667AB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2" name="Groep 171">
                    <a:extLst>
                      <a:ext uri="{FF2B5EF4-FFF2-40B4-BE49-F238E27FC236}">
                        <a16:creationId xmlns:a16="http://schemas.microsoft.com/office/drawing/2014/main" id="{F986CF4C-AE38-4C7B-9371-03857B56E0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5" name="Rechthoek 174">
                      <a:extLst>
                        <a:ext uri="{FF2B5EF4-FFF2-40B4-BE49-F238E27FC236}">
                          <a16:creationId xmlns:a16="http://schemas.microsoft.com/office/drawing/2014/main" id="{5056FE85-7762-4AEC-B182-BB7C76296F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DD15C809-AFE7-404B-AE50-BE1E51DEE96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Ovaal 176">
                      <a:extLst>
                        <a:ext uri="{FF2B5EF4-FFF2-40B4-BE49-F238E27FC236}">
                          <a16:creationId xmlns:a16="http://schemas.microsoft.com/office/drawing/2014/main" id="{15B5BBE6-9AD0-416D-AAE6-AEBF0D5B63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3" name="Afbeelding 172">
                    <a:extLst>
                      <a:ext uri="{FF2B5EF4-FFF2-40B4-BE49-F238E27FC236}">
                        <a16:creationId xmlns:a16="http://schemas.microsoft.com/office/drawing/2014/main" id="{22631CCD-5EA1-4015-A32F-37A68318FE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B278D618-CFE6-42A7-92A2-4BB1CE148F4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C386485C-DC54-4EDC-A1A9-355DC390644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E625783E-D2F6-4DA1-A215-998858F45C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C88A018A-4D94-44B2-840D-49F7C2FD99D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544976E0-9D10-44CE-A1C2-F70AD5C2F0F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8" name="Rechthoek 167">
                    <a:extLst>
                      <a:ext uri="{FF2B5EF4-FFF2-40B4-BE49-F238E27FC236}">
                        <a16:creationId xmlns:a16="http://schemas.microsoft.com/office/drawing/2014/main" id="{6A61529B-CBE9-4002-9ED0-B8E628D7A2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113F46A5-F42A-4992-8EA6-295D592AD9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90FB1E08-6112-4FAE-B57A-9198152E963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4" name="Gelijkbenige driehoek 163">
                <a:extLst>
                  <a:ext uri="{FF2B5EF4-FFF2-40B4-BE49-F238E27FC236}">
                    <a16:creationId xmlns:a16="http://schemas.microsoft.com/office/drawing/2014/main" id="{C4E35851-7C0E-45A9-A656-0E623ECD1B3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ED8F21DB-BA67-4A2E-A226-64E96FA06C49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E9DB8C13-5073-4463-9F08-3AB40F059752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6" name="Groep 135">
              <a:extLst>
                <a:ext uri="{FF2B5EF4-FFF2-40B4-BE49-F238E27FC236}">
                  <a16:creationId xmlns:a16="http://schemas.microsoft.com/office/drawing/2014/main" id="{367B931D-1C22-4459-84FA-D627514A4B73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785E655B-9671-477A-83CA-1C26673B1ADE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9BAFD6E9-A1CD-481D-AC07-94C96DE1994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Tekstvak 148">
                <a:extLst>
                  <a:ext uri="{FF2B5EF4-FFF2-40B4-BE49-F238E27FC236}">
                    <a16:creationId xmlns:a16="http://schemas.microsoft.com/office/drawing/2014/main" id="{7694B3A8-8D1A-445F-A2F1-D2D1DB8CAB2E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DB3EF4CA-D760-4062-81B7-5161543D1F8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1" name="Vrije vorm: vorm 150">
                <a:extLst>
                  <a:ext uri="{FF2B5EF4-FFF2-40B4-BE49-F238E27FC236}">
                    <a16:creationId xmlns:a16="http://schemas.microsoft.com/office/drawing/2014/main" id="{2284B9ED-ADA3-4C8C-B05F-5BDCACF6DA95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2" name="Groep 151">
                <a:extLst>
                  <a:ext uri="{FF2B5EF4-FFF2-40B4-BE49-F238E27FC236}">
                    <a16:creationId xmlns:a16="http://schemas.microsoft.com/office/drawing/2014/main" id="{A595F5E5-F257-42A9-AEFB-C4719C45FECE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58499D8B-1D2D-4075-90B1-8F21122883A3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9" name="Rechthoek 47">
                  <a:extLst>
                    <a:ext uri="{FF2B5EF4-FFF2-40B4-BE49-F238E27FC236}">
                      <a16:creationId xmlns:a16="http://schemas.microsoft.com/office/drawing/2014/main" id="{7301489B-7DEF-4005-9D3B-6695A90541A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FF85CAFD-5112-4A88-A0EE-27647F32A3BC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Koorde 160">
                  <a:extLst>
                    <a:ext uri="{FF2B5EF4-FFF2-40B4-BE49-F238E27FC236}">
                      <a16:creationId xmlns:a16="http://schemas.microsoft.com/office/drawing/2014/main" id="{764A99A5-FE05-4338-BCB8-5FDE8751721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CDCDE637-CEB8-4CBA-B78E-B246753E2BAA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4" name="Rechthoek 153">
                  <a:extLst>
                    <a:ext uri="{FF2B5EF4-FFF2-40B4-BE49-F238E27FC236}">
                      <a16:creationId xmlns:a16="http://schemas.microsoft.com/office/drawing/2014/main" id="{E95C30C2-66D6-49C4-B772-9F5007E10672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F8CFBF86-77B2-4E45-8E36-9D3C9014277A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Ovaal 155">
                  <a:extLst>
                    <a:ext uri="{FF2B5EF4-FFF2-40B4-BE49-F238E27FC236}">
                      <a16:creationId xmlns:a16="http://schemas.microsoft.com/office/drawing/2014/main" id="{F97650D9-2FC7-41D1-95B5-59A73EA2CA37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47">
                  <a:extLst>
                    <a:ext uri="{FF2B5EF4-FFF2-40B4-BE49-F238E27FC236}">
                      <a16:creationId xmlns:a16="http://schemas.microsoft.com/office/drawing/2014/main" id="{DC2AD42D-33CF-4226-8891-CDDFB2B8B17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4C4105DE-45B4-44B3-B171-34D4E243CB7F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11E8480A-0151-4931-94C0-128F84F19558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DB0FDB69-B9DD-4ED4-94F7-E6E0A93915C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raphic 163" descr="Informatie">
                <a:extLst>
                  <a:ext uri="{FF2B5EF4-FFF2-40B4-BE49-F238E27FC236}">
                    <a16:creationId xmlns:a16="http://schemas.microsoft.com/office/drawing/2014/main" id="{F5873EDE-27DF-46D7-AADD-D4BF56F431E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Groep 138">
              <a:extLst>
                <a:ext uri="{FF2B5EF4-FFF2-40B4-BE49-F238E27FC236}">
                  <a16:creationId xmlns:a16="http://schemas.microsoft.com/office/drawing/2014/main" id="{C996AC09-57E7-4693-933B-B6F0C8E0F28B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0" name="Inspireren">
                <a:extLst>
                  <a:ext uri="{FF2B5EF4-FFF2-40B4-BE49-F238E27FC236}">
                    <a16:creationId xmlns:a16="http://schemas.microsoft.com/office/drawing/2014/main" id="{0C06EB3C-7982-41C7-90DC-BFEFA1CE28F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2" name="Freeform 12">
                  <a:extLst>
                    <a:ext uri="{FF2B5EF4-FFF2-40B4-BE49-F238E27FC236}">
                      <a16:creationId xmlns:a16="http://schemas.microsoft.com/office/drawing/2014/main" id="{91C5835A-7AFC-4690-8F16-62D34974E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3" name="Freeform 13">
                  <a:extLst>
                    <a:ext uri="{FF2B5EF4-FFF2-40B4-BE49-F238E27FC236}">
                      <a16:creationId xmlns:a16="http://schemas.microsoft.com/office/drawing/2014/main" id="{2924E714-82EF-4B90-A107-C3A94390E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4" name="Freeform 14">
                  <a:extLst>
                    <a:ext uri="{FF2B5EF4-FFF2-40B4-BE49-F238E27FC236}">
                      <a16:creationId xmlns:a16="http://schemas.microsoft.com/office/drawing/2014/main" id="{975EA809-6D1D-407C-B4A2-F4FC582D6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1" name="Tekstvak 140">
                <a:extLst>
                  <a:ext uri="{FF2B5EF4-FFF2-40B4-BE49-F238E27FC236}">
                    <a16:creationId xmlns:a16="http://schemas.microsoft.com/office/drawing/2014/main" id="{8E0DCA21-44D0-4743-9DF6-D3A98C8F972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2E4602-B3AC-9CD1-2E01-4DF2B4C6C63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8" name="Picture Placeholder 2">
            <a:extLst>
              <a:ext uri="{FF2B5EF4-FFF2-40B4-BE49-F238E27FC236}">
                <a16:creationId xmlns:a16="http://schemas.microsoft.com/office/drawing/2014/main" id="{5C3C8C6B-9193-9133-CCFA-822850DA1129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38233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XS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663269" y="1085320"/>
            <a:ext cx="3567764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Select this placeholder, go to the tab ‘Slidebuilder’, click on ‘Images’, select the preferred image and click on ‘Insert’.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6325966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XS (2)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6325966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88DE2015-41A6-42D3-A1C3-C436E7407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C9AF5AA2-5C2F-47EB-B534-6EA0039BC683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C696C82D-D265-476B-9965-5C788E52E05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E0C0FF0-81CC-4698-8036-3F3C0022A18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C2ADF5C0-CD78-4504-9EFD-FB201D868E1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BB6F36D2-5FB0-42CB-AF4D-77F7803C9D5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7EE99686-E618-4819-AEC6-CE85FB9035E4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4E543E7B-3B58-4063-9198-411FDE8BD0A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2F0A3BD2-86DB-42EB-864C-A32F23DC330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E376DD2C-3B0D-44CC-8BD0-E7159F530AC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B62DC79-5DA1-412D-AD58-92B67599EE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E11E61C6-9A3E-420B-BAA9-93CCED951E8C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DF375A51-2A00-4E31-A258-58C67ED3674E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D6D83FED-091C-46DD-8BC9-3EA965D268E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044A6999-0499-4E85-BD9D-822C22382F5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185ED251-2BC9-458E-BC0D-8619EA4D7F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F8FB674B-8544-44DE-90A9-282960C2896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C8A48D83-91C1-4315-9E51-5FAC3DC89C0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3082844B-F822-4A2F-B013-229DD7CC1BB3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20317C64-8896-4E84-866A-F9AD0DC485A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5" name="Groep 134">
              <a:extLst>
                <a:ext uri="{FF2B5EF4-FFF2-40B4-BE49-F238E27FC236}">
                  <a16:creationId xmlns:a16="http://schemas.microsoft.com/office/drawing/2014/main" id="{BB9096DB-22C6-407E-A3F4-53BBA2D8A2F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6EEF3AC1-95DB-4751-91D3-55F7D4CCF0A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7AE5F330-9689-4C32-A36C-9FFE2928A4B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4" name="Groep 173">
                    <a:extLst>
                      <a:ext uri="{FF2B5EF4-FFF2-40B4-BE49-F238E27FC236}">
                        <a16:creationId xmlns:a16="http://schemas.microsoft.com/office/drawing/2014/main" id="{87F7FE0B-0F3F-4602-B675-CB4C7AABC18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7" name="Rechthoek 176">
                      <a:extLst>
                        <a:ext uri="{FF2B5EF4-FFF2-40B4-BE49-F238E27FC236}">
                          <a16:creationId xmlns:a16="http://schemas.microsoft.com/office/drawing/2014/main" id="{1D478182-5E61-401E-91EB-190F7BC6F1A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8" name="Rechthoek 177">
                      <a:extLst>
                        <a:ext uri="{FF2B5EF4-FFF2-40B4-BE49-F238E27FC236}">
                          <a16:creationId xmlns:a16="http://schemas.microsoft.com/office/drawing/2014/main" id="{FE9E17BD-1C2E-469A-B206-B1A964414D8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9" name="Ovaal 178">
                      <a:extLst>
                        <a:ext uri="{FF2B5EF4-FFF2-40B4-BE49-F238E27FC236}">
                          <a16:creationId xmlns:a16="http://schemas.microsoft.com/office/drawing/2014/main" id="{9F41B0AF-2D60-4902-9F3A-B46EBAAA1D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5" name="Afbeelding 174">
                    <a:extLst>
                      <a:ext uri="{FF2B5EF4-FFF2-40B4-BE49-F238E27FC236}">
                        <a16:creationId xmlns:a16="http://schemas.microsoft.com/office/drawing/2014/main" id="{AF0298D9-0673-4104-BA07-BC9F64F0D9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6" name="Afbeelding 175">
                    <a:extLst>
                      <a:ext uri="{FF2B5EF4-FFF2-40B4-BE49-F238E27FC236}">
                        <a16:creationId xmlns:a16="http://schemas.microsoft.com/office/drawing/2014/main" id="{79AD1D10-E2D5-4D95-A16D-D5B14F8779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8" name="Groep 167">
                  <a:extLst>
                    <a:ext uri="{FF2B5EF4-FFF2-40B4-BE49-F238E27FC236}">
                      <a16:creationId xmlns:a16="http://schemas.microsoft.com/office/drawing/2014/main" id="{6E7C60E8-6F69-48DD-A4D9-7C5D81898D8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2" name="Rechthoek 171">
                    <a:extLst>
                      <a:ext uri="{FF2B5EF4-FFF2-40B4-BE49-F238E27FC236}">
                        <a16:creationId xmlns:a16="http://schemas.microsoft.com/office/drawing/2014/main" id="{8BE53AA9-B61B-43C3-94B1-7AF21EFD060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3" name="Rechthoek 172">
                    <a:extLst>
                      <a:ext uri="{FF2B5EF4-FFF2-40B4-BE49-F238E27FC236}">
                        <a16:creationId xmlns:a16="http://schemas.microsoft.com/office/drawing/2014/main" id="{CA769C96-2975-4C95-877A-9880A30FB50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9" name="Groep 168">
                  <a:extLst>
                    <a:ext uri="{FF2B5EF4-FFF2-40B4-BE49-F238E27FC236}">
                      <a16:creationId xmlns:a16="http://schemas.microsoft.com/office/drawing/2014/main" id="{D579AC4B-A2E4-4364-AA99-18AD2F34758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58DCC86D-7628-4594-BBB5-242D31479F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83685955-8E70-4E70-8C2A-3BE64B55D8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DAAD6D0A-7DB2-40F8-89E5-1526CC423A2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6" name="Gelijkbenige driehoek 165">
                <a:extLst>
                  <a:ext uri="{FF2B5EF4-FFF2-40B4-BE49-F238E27FC236}">
                    <a16:creationId xmlns:a16="http://schemas.microsoft.com/office/drawing/2014/main" id="{2D7D3A4A-B8B9-4EF5-B0F3-047EC1FF3E0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" name="Ovaal 135">
              <a:extLst>
                <a:ext uri="{FF2B5EF4-FFF2-40B4-BE49-F238E27FC236}">
                  <a16:creationId xmlns:a16="http://schemas.microsoft.com/office/drawing/2014/main" id="{451A1791-1E8A-4925-AA1A-D41E7931EA04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0C3260B7-109A-41AF-8000-B56659AFF52F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056FB5D0-A19A-459A-B9B5-4FBFFA4402F5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E353CFFF-FB6F-40D2-8A4D-2B9A0DC8F23E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Rechthoek 149">
                <a:extLst>
                  <a:ext uri="{FF2B5EF4-FFF2-40B4-BE49-F238E27FC236}">
                    <a16:creationId xmlns:a16="http://schemas.microsoft.com/office/drawing/2014/main" id="{055E75FF-C21A-4E18-9656-368D8EB7F7AA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1E3A53FC-48DB-4163-B4DD-3421C78BF10F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2" name="Tekstvak 151">
                <a:extLst>
                  <a:ext uri="{FF2B5EF4-FFF2-40B4-BE49-F238E27FC236}">
                    <a16:creationId xmlns:a16="http://schemas.microsoft.com/office/drawing/2014/main" id="{385C92E6-1C46-468D-AA6B-F8AB8D9159CE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EFA13CDB-4F61-44C0-891A-D7C51BA86F4A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D88E8D99-8DD8-4FF6-B099-1DC3A16C6B5B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60" name="Rechthoek 159">
                  <a:extLst>
                    <a:ext uri="{FF2B5EF4-FFF2-40B4-BE49-F238E27FC236}">
                      <a16:creationId xmlns:a16="http://schemas.microsoft.com/office/drawing/2014/main" id="{2FE75436-B754-4ED5-B590-1262B37EDD55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Rechthoek 47">
                  <a:extLst>
                    <a:ext uri="{FF2B5EF4-FFF2-40B4-BE49-F238E27FC236}">
                      <a16:creationId xmlns:a16="http://schemas.microsoft.com/office/drawing/2014/main" id="{36255AD4-BC7A-4C44-9E8D-DA715ABBB24C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Rechthoek 47">
                  <a:extLst>
                    <a:ext uri="{FF2B5EF4-FFF2-40B4-BE49-F238E27FC236}">
                      <a16:creationId xmlns:a16="http://schemas.microsoft.com/office/drawing/2014/main" id="{9E8D721F-A265-4843-B5E5-5F39043091C4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3" name="Koorde 162">
                  <a:extLst>
                    <a:ext uri="{FF2B5EF4-FFF2-40B4-BE49-F238E27FC236}">
                      <a16:creationId xmlns:a16="http://schemas.microsoft.com/office/drawing/2014/main" id="{EB328245-7EE3-4C22-A006-44DEF4F4155B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BE0A236F-B819-483D-B58F-7CE20FA77FE8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770D3038-8632-4F2B-85D6-97AD0BE1DE83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156">
                  <a:extLst>
                    <a:ext uri="{FF2B5EF4-FFF2-40B4-BE49-F238E27FC236}">
                      <a16:creationId xmlns:a16="http://schemas.microsoft.com/office/drawing/2014/main" id="{EE0A87E2-6B82-4D2D-BC00-F20D7186EEDD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Ovaal 157">
                  <a:extLst>
                    <a:ext uri="{FF2B5EF4-FFF2-40B4-BE49-F238E27FC236}">
                      <a16:creationId xmlns:a16="http://schemas.microsoft.com/office/drawing/2014/main" id="{0571EEB4-24F8-407C-B2DD-9A0A05B7712D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9" name="Rechthoek 47">
                  <a:extLst>
                    <a:ext uri="{FF2B5EF4-FFF2-40B4-BE49-F238E27FC236}">
                      <a16:creationId xmlns:a16="http://schemas.microsoft.com/office/drawing/2014/main" id="{0D0F1A7E-7B2B-42E7-812F-551371E16C9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5C0AEA31-0C36-4B2D-9592-EFF3CA44CA7A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40" name="ICOON_info">
              <a:extLst>
                <a:ext uri="{FF2B5EF4-FFF2-40B4-BE49-F238E27FC236}">
                  <a16:creationId xmlns:a16="http://schemas.microsoft.com/office/drawing/2014/main" id="{E90E4DAE-FAFE-4E8B-B444-618619593E0E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7" name="Ovaal 146">
                <a:extLst>
                  <a:ext uri="{FF2B5EF4-FFF2-40B4-BE49-F238E27FC236}">
                    <a16:creationId xmlns:a16="http://schemas.microsoft.com/office/drawing/2014/main" id="{34BD9BFE-8C8B-42C9-BBFE-1EF0CAB5F49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Graphic 163" descr="Informatie">
                <a:extLst>
                  <a:ext uri="{FF2B5EF4-FFF2-40B4-BE49-F238E27FC236}">
                    <a16:creationId xmlns:a16="http://schemas.microsoft.com/office/drawing/2014/main" id="{1DB87B26-2D4D-4852-BF5A-311D5F55951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1" name="Groep 140">
              <a:extLst>
                <a:ext uri="{FF2B5EF4-FFF2-40B4-BE49-F238E27FC236}">
                  <a16:creationId xmlns:a16="http://schemas.microsoft.com/office/drawing/2014/main" id="{D32D91C7-E0C8-4661-992C-A8DD4147DD75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2" name="Inspireren">
                <a:extLst>
                  <a:ext uri="{FF2B5EF4-FFF2-40B4-BE49-F238E27FC236}">
                    <a16:creationId xmlns:a16="http://schemas.microsoft.com/office/drawing/2014/main" id="{8317C1DE-13D8-4CEC-9969-BCCB6E026C3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4" name="Freeform 12">
                  <a:extLst>
                    <a:ext uri="{FF2B5EF4-FFF2-40B4-BE49-F238E27FC236}">
                      <a16:creationId xmlns:a16="http://schemas.microsoft.com/office/drawing/2014/main" id="{02056714-A4A5-4495-8498-6A70331BB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5" name="Freeform 13">
                  <a:extLst>
                    <a:ext uri="{FF2B5EF4-FFF2-40B4-BE49-F238E27FC236}">
                      <a16:creationId xmlns:a16="http://schemas.microsoft.com/office/drawing/2014/main" id="{138F13E8-41CA-44CD-9DDE-3C3DE492E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6" name="Freeform 14">
                  <a:extLst>
                    <a:ext uri="{FF2B5EF4-FFF2-40B4-BE49-F238E27FC236}">
                      <a16:creationId xmlns:a16="http://schemas.microsoft.com/office/drawing/2014/main" id="{97622BD2-D3EE-4D0D-8AA3-AA8847816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3" name="Tekstvak 142">
                <a:extLst>
                  <a:ext uri="{FF2B5EF4-FFF2-40B4-BE49-F238E27FC236}">
                    <a16:creationId xmlns:a16="http://schemas.microsoft.com/office/drawing/2014/main" id="{DAC3988D-9DC8-4157-A620-581B32BD5D8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26BEF0E-488D-B75A-E4A7-C5CFDE700A6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0" name="Picture Placeholder 2">
            <a:extLst>
              <a:ext uri="{FF2B5EF4-FFF2-40B4-BE49-F238E27FC236}">
                <a16:creationId xmlns:a16="http://schemas.microsoft.com/office/drawing/2014/main" id="{32DD6DD8-730D-8213-A244-B6825341F6C8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4180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XS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9683" y="1591294"/>
            <a:ext cx="4522318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663268" y="1085320"/>
            <a:ext cx="3567765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Select this placeholder, go to the tab ‘Slidebuilder’, click on ‘Images’, select the preferred image and click on ‘Insert’.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6332106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XS (3)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810FEF71-F860-4127-AD90-FE88D53F3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24" name="INSTRUCTION">
            <a:extLst>
              <a:ext uri="{FF2B5EF4-FFF2-40B4-BE49-F238E27FC236}">
                <a16:creationId xmlns:a16="http://schemas.microsoft.com/office/drawing/2014/main" id="{EA3620A4-ADD4-4F97-A5E6-B918188B7642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4EFB4D62-E586-4D82-9212-75D430C98BC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6901F093-998C-49C7-BB9A-799452ACD7B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AA9D218A-6E24-4B68-91E4-DB050D6D7C4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8" name="Groep 127">
              <a:extLst>
                <a:ext uri="{FF2B5EF4-FFF2-40B4-BE49-F238E27FC236}">
                  <a16:creationId xmlns:a16="http://schemas.microsoft.com/office/drawing/2014/main" id="{73CDF325-C1D5-4627-9ED7-A744AF64675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0A5070F-EDA3-4C33-8D53-C386CD7776D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AED5D312-2810-4FB9-840F-3F5C04344B3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Vrije vorm: vorm 183">
                <a:extLst>
                  <a:ext uri="{FF2B5EF4-FFF2-40B4-BE49-F238E27FC236}">
                    <a16:creationId xmlns:a16="http://schemas.microsoft.com/office/drawing/2014/main" id="{0B143F74-B0CD-4FA2-BBBD-A7CAC1AC3C7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hthoek: afgeronde hoeken 184">
                <a:extLst>
                  <a:ext uri="{FF2B5EF4-FFF2-40B4-BE49-F238E27FC236}">
                    <a16:creationId xmlns:a16="http://schemas.microsoft.com/office/drawing/2014/main" id="{D968A81D-C53E-4E3F-AC2E-7AD8CA3BAAA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E5BE65BC-EBEB-44A3-844D-E86A55BAF0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93DAD4E5-779D-4BD5-B7F6-D49CB4D5490B}"/>
                  </a:ext>
                </a:extLst>
              </p:cNvPr>
              <p:cNvCxnSpPr>
                <a:cxnSpLocks/>
                <a:stCxn id="18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593C7EEB-2CDE-4454-ADA4-DFF30FE5C78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B03910DA-F065-48B7-8A68-A5C06921869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23604146-BA31-446D-B6D8-10935FAB46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BA5BDE8F-27EF-4316-AB31-C46D25F982B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98D3DBE0-F15F-4FB5-BC3B-890DD24C21B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1" name="Gelijkbenige driehoek 180">
                <a:extLst>
                  <a:ext uri="{FF2B5EF4-FFF2-40B4-BE49-F238E27FC236}">
                    <a16:creationId xmlns:a16="http://schemas.microsoft.com/office/drawing/2014/main" id="{735C04F5-6E37-43F9-A595-397728F05E2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712CBAD7-B5F1-4F92-8B94-79D6DB0FC7C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3" name="Rechthoek 132">
              <a:extLst>
                <a:ext uri="{FF2B5EF4-FFF2-40B4-BE49-F238E27FC236}">
                  <a16:creationId xmlns:a16="http://schemas.microsoft.com/office/drawing/2014/main" id="{AE03C710-4739-48C1-B152-82B2D7193D0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068FBCE3-8204-4D5D-92AD-D09DA2F857C8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9D8A3649-2207-4109-9C4E-D5F15D250D3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368E475C-AFC8-46C3-BB09-CC16702CB9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3" name="Groep 172">
                    <a:extLst>
                      <a:ext uri="{FF2B5EF4-FFF2-40B4-BE49-F238E27FC236}">
                        <a16:creationId xmlns:a16="http://schemas.microsoft.com/office/drawing/2014/main" id="{C9EF2A07-D7C9-4D77-AAFB-E141ABED7C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7977DBE9-6B46-44E0-84BC-4C7E8E3B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Rechthoek 176">
                      <a:extLst>
                        <a:ext uri="{FF2B5EF4-FFF2-40B4-BE49-F238E27FC236}">
                          <a16:creationId xmlns:a16="http://schemas.microsoft.com/office/drawing/2014/main" id="{6B9F1801-4471-47CC-B49E-EE9C7E98DA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8" name="Ovaal 177">
                      <a:extLst>
                        <a:ext uri="{FF2B5EF4-FFF2-40B4-BE49-F238E27FC236}">
                          <a16:creationId xmlns:a16="http://schemas.microsoft.com/office/drawing/2014/main" id="{7A7BA51B-1F4D-4BDE-BA9A-BADBE09E01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499E339D-1BE7-46A4-907A-772F95586A7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5" name="Afbeelding 174">
                    <a:extLst>
                      <a:ext uri="{FF2B5EF4-FFF2-40B4-BE49-F238E27FC236}">
                        <a16:creationId xmlns:a16="http://schemas.microsoft.com/office/drawing/2014/main" id="{2BEDDC8E-8ACF-4915-8521-0C9A48D2809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B98F49D1-AF07-4D94-AC43-F0FFD0B117D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CF71282E-6CEE-44FF-A081-AE7866A390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2" name="Rechthoek 171">
                    <a:extLst>
                      <a:ext uri="{FF2B5EF4-FFF2-40B4-BE49-F238E27FC236}">
                        <a16:creationId xmlns:a16="http://schemas.microsoft.com/office/drawing/2014/main" id="{BFCF04F7-B278-4F5E-ADDB-D451174EB84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8" name="Groep 167">
                  <a:extLst>
                    <a:ext uri="{FF2B5EF4-FFF2-40B4-BE49-F238E27FC236}">
                      <a16:creationId xmlns:a16="http://schemas.microsoft.com/office/drawing/2014/main" id="{325749BD-E8F4-44E1-9168-CA23B1CBF5A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D11D51D5-065B-4ED2-BF0E-4C6519E818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93BCE129-532C-4761-A5E8-14741BC522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212CDE6C-0A10-4A27-8A72-8301E56D8B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5" name="Gelijkbenige driehoek 164">
                <a:extLst>
                  <a:ext uri="{FF2B5EF4-FFF2-40B4-BE49-F238E27FC236}">
                    <a16:creationId xmlns:a16="http://schemas.microsoft.com/office/drawing/2014/main" id="{0153EC48-A2C6-4D70-9B2B-32821EA1264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55F25E3A-B8A2-47B6-A0AC-EF761BC53480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D9045E37-1C2E-4026-A843-E4C197208600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1FFA7E71-EEB7-4798-822F-50574B57DC7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E4C8AAAA-4DB8-42DD-BA04-7D4B4A5E101C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D633350D-9754-4D4D-8B34-62756B148A09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ECF20246-D4AA-4243-8B3E-29FB98F3784E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05176675-6799-46E1-A2AC-AB00C01A522F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1ED811C0-2C5B-4323-9329-A7F5EBC3D240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A83847B7-15CC-4401-894D-E3069A644074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DE17F479-A69B-48B0-929F-92F38661870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46F23D74-9BDC-4AF1-B078-3170CF596CB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Rechthoek 47">
                  <a:extLst>
                    <a:ext uri="{FF2B5EF4-FFF2-40B4-BE49-F238E27FC236}">
                      <a16:creationId xmlns:a16="http://schemas.microsoft.com/office/drawing/2014/main" id="{60875189-F02A-4918-97A1-72F41953656A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Koorde 161">
                  <a:extLst>
                    <a:ext uri="{FF2B5EF4-FFF2-40B4-BE49-F238E27FC236}">
                      <a16:creationId xmlns:a16="http://schemas.microsoft.com/office/drawing/2014/main" id="{A5831731-740F-4CBF-B4C5-6726EC4A8019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A62ACA9A-B0A2-4198-865A-1731092118F6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336D0735-0F41-4E25-917E-56971708623A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696BACC8-D211-4301-9BEF-DF13ACAFB6CD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Ovaal 156">
                  <a:extLst>
                    <a:ext uri="{FF2B5EF4-FFF2-40B4-BE49-F238E27FC236}">
                      <a16:creationId xmlns:a16="http://schemas.microsoft.com/office/drawing/2014/main" id="{D4B99396-03AF-4685-B32B-5BB36B0E31A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hthoek 47">
                  <a:extLst>
                    <a:ext uri="{FF2B5EF4-FFF2-40B4-BE49-F238E27FC236}">
                      <a16:creationId xmlns:a16="http://schemas.microsoft.com/office/drawing/2014/main" id="{CE187059-F073-4F9B-A138-E467514DC86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37CD1BB7-A151-4A9E-8517-8DE2364AB852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9" name="ICOON_info">
              <a:extLst>
                <a:ext uri="{FF2B5EF4-FFF2-40B4-BE49-F238E27FC236}">
                  <a16:creationId xmlns:a16="http://schemas.microsoft.com/office/drawing/2014/main" id="{9750EA53-2CDD-4DFE-ADC6-2830920EC208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6C2E6906-5E88-4726-B9DC-C62F1C44EBF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Graphic 163" descr="Informatie">
                <a:extLst>
                  <a:ext uri="{FF2B5EF4-FFF2-40B4-BE49-F238E27FC236}">
                    <a16:creationId xmlns:a16="http://schemas.microsoft.com/office/drawing/2014/main" id="{72396592-A7C6-46BE-8DD9-9892A9CDE19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C8910556-E934-4C79-8305-8C54E9867C48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CA774844-ECE3-440D-98EC-DCAB8C0704C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7A70F3E2-08AF-418B-9CD7-DDAA94CD0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1F929D43-3A2F-4776-8963-BFA57ACE3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A6C48978-34C5-4B8C-B7C8-3A2F2AA693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B2BAD45B-520F-42A7-AB95-20F468542E9E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22E62B3-AD94-9F8C-F17F-EFB832FFAD2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9" name="Picture Placeholder 2">
            <a:extLst>
              <a:ext uri="{FF2B5EF4-FFF2-40B4-BE49-F238E27FC236}">
                <a16:creationId xmlns:a16="http://schemas.microsoft.com/office/drawing/2014/main" id="{09D63074-DBF6-A991-A9FE-3D4B16021D6E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7732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84595" y="0"/>
            <a:ext cx="3307405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4165600" y="1085320"/>
            <a:ext cx="7065433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and click on ‘Insert’.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M (1)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2834438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09C5E1D3-37BF-46FE-807A-99E38B530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23" name="INSTRUCTION">
            <a:extLst>
              <a:ext uri="{FF2B5EF4-FFF2-40B4-BE49-F238E27FC236}">
                <a16:creationId xmlns:a16="http://schemas.microsoft.com/office/drawing/2014/main" id="{82500557-9ADC-40DB-88CE-F69EB73FACFD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81A889EF-A920-4B8D-9B1C-DED885BCE6B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4D337BC9-2192-48D1-A1D5-8CDF2838A2A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E0BFB4FE-BA94-4F9B-95A4-B30A370F076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7" name="Groep 126">
              <a:extLst>
                <a:ext uri="{FF2B5EF4-FFF2-40B4-BE49-F238E27FC236}">
                  <a16:creationId xmlns:a16="http://schemas.microsoft.com/office/drawing/2014/main" id="{A26B1DA5-F2C4-4114-BFB4-66C42708B9C8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CE382DCE-7C5A-40EF-A970-12AAF49525C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al 181">
                <a:extLst>
                  <a:ext uri="{FF2B5EF4-FFF2-40B4-BE49-F238E27FC236}">
                    <a16:creationId xmlns:a16="http://schemas.microsoft.com/office/drawing/2014/main" id="{40C9C831-4EFB-4D70-833C-98FD430A6B6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Vrije vorm: vorm 182">
                <a:extLst>
                  <a:ext uri="{FF2B5EF4-FFF2-40B4-BE49-F238E27FC236}">
                    <a16:creationId xmlns:a16="http://schemas.microsoft.com/office/drawing/2014/main" id="{2F614D06-4D38-44C1-A308-ABFAAD80C68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hthoek: afgeronde hoeken 183">
                <a:extLst>
                  <a:ext uri="{FF2B5EF4-FFF2-40B4-BE49-F238E27FC236}">
                    <a16:creationId xmlns:a16="http://schemas.microsoft.com/office/drawing/2014/main" id="{28083446-A8FE-4571-8CBD-6659ACB9A3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4148440E-E0CF-4777-AF17-D6BF102CAC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0D7F4D41-6598-425B-ADFB-9E5DDF2B6F91}"/>
                  </a:ext>
                </a:extLst>
              </p:cNvPr>
              <p:cNvCxnSpPr>
                <a:cxnSpLocks/>
                <a:stCxn id="1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8F5D899A-023C-44BF-98C1-A680F232110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562A3A42-FAF4-465D-A999-52B46FB7BC2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D24AC076-914B-4303-8CD2-3BA2013B989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A30B09ED-4223-4E2B-B4F8-9C5659EA62C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413C0326-B759-43BB-AE92-AD069711BF9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518F0947-D5EC-4672-B545-8B25E6C289C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2D3B2F40-F161-4808-9ACD-D56486C346D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026D4AF6-CD7B-4DDC-B79E-92F869577F2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1836F364-2EAF-4A03-A5BB-09138D23474E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18AAD5AA-A7C0-47B7-B711-C94294AEF0FB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B8384AAF-FF15-431C-BF31-E95BEC1C6F3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2" name="Groep 171">
                    <a:extLst>
                      <a:ext uri="{FF2B5EF4-FFF2-40B4-BE49-F238E27FC236}">
                        <a16:creationId xmlns:a16="http://schemas.microsoft.com/office/drawing/2014/main" id="{74F74843-38FA-4563-B7DE-FC86372BCE6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5" name="Rechthoek 174">
                      <a:extLst>
                        <a:ext uri="{FF2B5EF4-FFF2-40B4-BE49-F238E27FC236}">
                          <a16:creationId xmlns:a16="http://schemas.microsoft.com/office/drawing/2014/main" id="{34AC472B-208E-444C-98FE-EEA8AC80DB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E4511790-69A7-4DB7-8852-DE938B58D2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Ovaal 176">
                      <a:extLst>
                        <a:ext uri="{FF2B5EF4-FFF2-40B4-BE49-F238E27FC236}">
                          <a16:creationId xmlns:a16="http://schemas.microsoft.com/office/drawing/2014/main" id="{5595460A-8496-4C40-ADF5-7514046473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3" name="Afbeelding 172">
                    <a:extLst>
                      <a:ext uri="{FF2B5EF4-FFF2-40B4-BE49-F238E27FC236}">
                        <a16:creationId xmlns:a16="http://schemas.microsoft.com/office/drawing/2014/main" id="{B018FC5C-E197-46A6-935C-8BD57A76C38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D5889773-6BDC-4437-824B-EDE0202B180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4C192008-EAC1-47B5-9996-1BB0FAB0552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64F8FF1A-B72D-4FCC-B866-4D06BC055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6D0D6C2E-E125-468B-AECA-937312381C4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0F23B0B3-C2AA-495B-AAC2-6F7ACA4EE7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8" name="Rechthoek 167">
                    <a:extLst>
                      <a:ext uri="{FF2B5EF4-FFF2-40B4-BE49-F238E27FC236}">
                        <a16:creationId xmlns:a16="http://schemas.microsoft.com/office/drawing/2014/main" id="{85C7A6B3-BF48-4FB5-8AC3-17630D5AC2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319AA596-7A09-4355-B5A5-1A5C32D4CEE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2964FAF7-D1F3-4F5B-82B5-FEE054FC372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4" name="Gelijkbenige driehoek 163">
                <a:extLst>
                  <a:ext uri="{FF2B5EF4-FFF2-40B4-BE49-F238E27FC236}">
                    <a16:creationId xmlns:a16="http://schemas.microsoft.com/office/drawing/2014/main" id="{93B083FC-60D6-4DE5-90FE-ECDF836C5C3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69A68E5F-170C-4516-AE15-AA7843889B1F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6F6AF4EA-40FA-4A75-8B1B-5A5193051BA3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6" name="Groep 135">
              <a:extLst>
                <a:ext uri="{FF2B5EF4-FFF2-40B4-BE49-F238E27FC236}">
                  <a16:creationId xmlns:a16="http://schemas.microsoft.com/office/drawing/2014/main" id="{FC706F02-2A4A-45B8-9CC3-019C1E92B685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7D46CCBA-9945-4C11-AC6F-9F1A83E373D4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BCDD7BF6-1DDF-4110-8538-1D2FAC19B186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Tekstvak 148">
                <a:extLst>
                  <a:ext uri="{FF2B5EF4-FFF2-40B4-BE49-F238E27FC236}">
                    <a16:creationId xmlns:a16="http://schemas.microsoft.com/office/drawing/2014/main" id="{45756381-737E-4267-8C09-DD5FED3DCB28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75337392-A580-486F-A20D-41BE7829DDA6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1" name="Vrije vorm: vorm 150">
                <a:extLst>
                  <a:ext uri="{FF2B5EF4-FFF2-40B4-BE49-F238E27FC236}">
                    <a16:creationId xmlns:a16="http://schemas.microsoft.com/office/drawing/2014/main" id="{544E2B6D-C160-4700-A21B-DF0AC38F0EE0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2" name="Groep 151">
                <a:extLst>
                  <a:ext uri="{FF2B5EF4-FFF2-40B4-BE49-F238E27FC236}">
                    <a16:creationId xmlns:a16="http://schemas.microsoft.com/office/drawing/2014/main" id="{4E00978A-691B-430E-A4DD-00B6DEB2027E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CBBF962F-B4C9-4F85-A6FE-A0FD3C9031A1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9" name="Rechthoek 47">
                  <a:extLst>
                    <a:ext uri="{FF2B5EF4-FFF2-40B4-BE49-F238E27FC236}">
                      <a16:creationId xmlns:a16="http://schemas.microsoft.com/office/drawing/2014/main" id="{19BE17CB-BC35-4A06-90F9-F43CB54A8753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AA6307A2-A811-43B5-9074-CEF998087CF2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Koorde 160">
                  <a:extLst>
                    <a:ext uri="{FF2B5EF4-FFF2-40B4-BE49-F238E27FC236}">
                      <a16:creationId xmlns:a16="http://schemas.microsoft.com/office/drawing/2014/main" id="{327649B3-816B-428F-A96A-EE6586208193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34F0644F-82DB-4CC1-B54B-E4AC26CA98FF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4" name="Rechthoek 153">
                  <a:extLst>
                    <a:ext uri="{FF2B5EF4-FFF2-40B4-BE49-F238E27FC236}">
                      <a16:creationId xmlns:a16="http://schemas.microsoft.com/office/drawing/2014/main" id="{62ABD4F1-A806-437C-8151-7496B02C2C51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65C35B1A-EF38-49D5-BD4E-51FF9BADCCA3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Ovaal 155">
                  <a:extLst>
                    <a:ext uri="{FF2B5EF4-FFF2-40B4-BE49-F238E27FC236}">
                      <a16:creationId xmlns:a16="http://schemas.microsoft.com/office/drawing/2014/main" id="{6762A18C-7F1C-41EE-B02F-4AFCF3494D6B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47">
                  <a:extLst>
                    <a:ext uri="{FF2B5EF4-FFF2-40B4-BE49-F238E27FC236}">
                      <a16:creationId xmlns:a16="http://schemas.microsoft.com/office/drawing/2014/main" id="{427B52A3-2291-472A-998B-6E2CB659ADCD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BF9598EE-45DC-4FF4-8A1A-BAE16F99D036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A2A82D0F-4E54-4D3A-AAD5-5AF5031F7192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5C1526B5-F119-4166-8748-FB2792056AC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raphic 163" descr="Informatie">
                <a:extLst>
                  <a:ext uri="{FF2B5EF4-FFF2-40B4-BE49-F238E27FC236}">
                    <a16:creationId xmlns:a16="http://schemas.microsoft.com/office/drawing/2014/main" id="{7A1CB366-7F32-4BBB-9386-5A796065BB8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Groep 138">
              <a:extLst>
                <a:ext uri="{FF2B5EF4-FFF2-40B4-BE49-F238E27FC236}">
                  <a16:creationId xmlns:a16="http://schemas.microsoft.com/office/drawing/2014/main" id="{1FF2B8ED-9AD0-472C-A740-C78D6F3A4B6C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0" name="Inspireren">
                <a:extLst>
                  <a:ext uri="{FF2B5EF4-FFF2-40B4-BE49-F238E27FC236}">
                    <a16:creationId xmlns:a16="http://schemas.microsoft.com/office/drawing/2014/main" id="{619FC698-79A7-4A18-92B8-67F3FAF2528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2" name="Freeform 12">
                  <a:extLst>
                    <a:ext uri="{FF2B5EF4-FFF2-40B4-BE49-F238E27FC236}">
                      <a16:creationId xmlns:a16="http://schemas.microsoft.com/office/drawing/2014/main" id="{BC7F61EC-5EA0-4A63-B5D1-238AD96C6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3" name="Freeform 13">
                  <a:extLst>
                    <a:ext uri="{FF2B5EF4-FFF2-40B4-BE49-F238E27FC236}">
                      <a16:creationId xmlns:a16="http://schemas.microsoft.com/office/drawing/2014/main" id="{2EBA6FFB-4BAA-4EF9-87E7-44B41B569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4" name="Freeform 14">
                  <a:extLst>
                    <a:ext uri="{FF2B5EF4-FFF2-40B4-BE49-F238E27FC236}">
                      <a16:creationId xmlns:a16="http://schemas.microsoft.com/office/drawing/2014/main" id="{027C37E0-8454-4529-B0FA-3184C720E5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1" name="Tekstvak 140">
                <a:extLst>
                  <a:ext uri="{FF2B5EF4-FFF2-40B4-BE49-F238E27FC236}">
                    <a16:creationId xmlns:a16="http://schemas.microsoft.com/office/drawing/2014/main" id="{2E02D29B-18F1-46F9-940C-2C8AC8B1329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5C7AFA1-B619-941D-0E63-E20E9500DF6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8" name="Picture Placeholder 2">
            <a:extLst>
              <a:ext uri="{FF2B5EF4-FFF2-40B4-BE49-F238E27FC236}">
                <a16:creationId xmlns:a16="http://schemas.microsoft.com/office/drawing/2014/main" id="{90953D55-BA0F-47A8-CE38-D102A743751C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33422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12192000" cy="398907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4384766"/>
            <a:ext cx="2829496" cy="1826665"/>
          </a:xfrm>
        </p:spPr>
        <p:txBody>
          <a:bodyPr anchor="t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M (2)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71164FE9-3564-4C3A-8A03-696313355A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0967" y="1085321"/>
            <a:ext cx="2829496" cy="2596030"/>
          </a:xfrm>
        </p:spPr>
        <p:txBody>
          <a:bodyPr anchor="b" anchorCtr="0"/>
          <a:lstStyle>
            <a:lvl1pPr>
              <a:buClr>
                <a:schemeClr val="accent5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</a:p>
        </p:txBody>
      </p:sp>
      <p:grpSp>
        <p:nvGrpSpPr>
          <p:cNvPr id="15" name="INSTRUCTION">
            <a:extLst>
              <a:ext uri="{FF2B5EF4-FFF2-40B4-BE49-F238E27FC236}">
                <a16:creationId xmlns:a16="http://schemas.microsoft.com/office/drawing/2014/main" id="{DADCC131-814A-490E-AAAB-127B1F73E3E0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9F29063-A6B1-428F-BD9B-4758528D4B9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EED4691-A833-42C6-8C50-95EB26C0343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B780635-B77E-4E80-89C5-FB1859468AA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C9166C7D-D7F9-47F5-9BCA-2C8472EB4C2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760EA1E-53C7-4092-9BDE-6C1F221BF7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72A8CF49-728F-4521-AB4C-18F4BA95D0A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E2BD399-9B13-4F7C-9106-B0F52432FAC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B2ECBA82-5EA1-46DD-9495-954E9AD8CB9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D5CD1EF2-0BD3-4F63-BF02-D18D9DD3853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F9AFB568-986E-41BA-996D-96B1CC5ACCA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E9F4917D-0A74-4D1A-83CE-92AD71E2F8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F973501-8921-422A-8236-2A225EAEE81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2B209227-8544-4A94-A9B6-53DAE5AAF94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209F4D3-DC57-4EAB-BEEC-825D989E82B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CCCBB738-FD43-49BB-B217-594EB2E3F9DA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2321DC91-2CAD-4E92-9917-EAFAE52493D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8929D4AD-B612-44D8-BB4B-78A863825F9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59D010B1-CA82-4F7C-ABC6-11C03A2A2E1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D4173102-C9CC-4AD1-AE16-1B54D1D5DFD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4D84CF94-A511-4DC3-9EDE-FE6EFFF5797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F47DF231-F75B-432C-B114-FE24A4C6B59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44B7B34B-BA83-455F-A864-3ED396C9555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81D46C0-C1AA-4174-AD21-6B39BF1870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BCE6C6D3-94C4-4ADB-AC16-B978AB185F4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5136A107-540E-479A-A067-B56F7BF37F9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D19751A1-15C7-428B-8BB3-E52F9D4A50E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E24AD7DE-E3F8-4AAA-A105-AB077E11AE3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AD475390-9C5D-4A42-B538-6C8D2814F0C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8C635C21-E4A7-4A05-AF5E-6EB7222982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AB0CDD90-D903-40D2-80E6-1B987F90A5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5A2EF578-3E71-461D-93BB-17BBF2A1F4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2D2F18F0-4CE4-477E-B35D-9A070DD15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5896609C-26E8-4F14-AEC7-201D8EB826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882A1DE8-DACF-4081-98BB-4DB5A715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1370A2F8-2A62-4306-A9FC-3D47E19C306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7A7E157A-01C4-44B4-864F-E9BC16AE705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E9B9D171-598D-41A4-9D0E-92DB510EDA2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F7D0560-3A54-4FB3-AE95-2456C24019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61C8FB6-C84D-4999-B078-4ADF1BDE9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60039ECF-650C-4A20-999F-836C219CD6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579A531-D34F-4598-93FC-50511A1DF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B99F8DF-7757-4C82-8222-D0EE5F05AE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0A7A324C-F791-49DB-85D6-34A5078AACA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A1297120-F031-4EE7-A226-45C7A6290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FDE4322-C97A-4D8C-855B-33BC609D09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FF952AEA-1E3E-49BC-A29F-B803AE4BD7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335B8738-E77C-4379-A730-EAAB0F98EC2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DAC356D-C5CF-4245-B986-D0524D4553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DF19403D-1ADB-4920-9CF0-A5E83299432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3717E2D9-DE67-49DA-9772-A3434344D65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E0063A74-105A-408C-AE1B-9560C3F686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8C7615F-755C-4EFF-AECE-AD4EF1E910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EC1E346F-343C-4254-9541-DE0EC4B1FD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42616B9-DFB7-4232-891A-0597F43443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A0CD8F5A-37B7-46B4-9C59-341C427C59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7E3782A-CA86-40A8-AD98-EAD2D7EEB85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2A8B6FD-3598-4566-9159-B17EBD2C18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0321E5F2-F839-4056-BB97-DC2437ACB8CF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DBADCB76-1532-4BAD-AED1-B14E7F8A30C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99A95BE-AFDD-4BCA-BF47-90FE13056E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EA2BBBEB-7E70-4A64-9003-C62320BE8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F6F1203-B42F-471E-ADBE-5E746D9DE8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AD8B9E6B-CA5A-4A53-BEB7-7385A3EC27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AE738811-4022-44BF-8AC3-252391183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10ECA593-526E-4D62-8D7D-D867D98D73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CEEAC02-1995-43FF-91DC-B4F51A7696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6FFE678D-98B6-46BB-B85A-ADBD3E2EF36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D953235A-BF61-4571-99AE-C67500663188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CC308AAC-FC19-4C3E-AB8E-0A38CEA9050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1AB9214-38BD-4EEE-BFED-F9A242816BB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906B060-33F4-4D1B-A427-F5C8FE4FB4C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7726EC0-3F9A-4DFB-945F-A59E737DE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756FB0DE-0730-434A-802F-1004D96E0CA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87DE0E58-733F-4EF3-8EB5-D5BA872C1C0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A0F2B152-2257-4BD2-B61C-6273576F85B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DA193CD-549D-4727-96D3-7CCDF2B6ADE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03A5A86-03BB-4483-9166-DD86F2AA6A18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A217D95D-BEEC-4634-8BC2-CC068EB1EBD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A1A1B900-B158-486D-9663-29BAC18824D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830312DB-51E8-48D2-A354-21553ADE8CE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C7452283-299F-4A26-8EFA-B63CFD0F02B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C237B3E5-F5CF-4516-9047-B61A639FB1B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F2AED1F3-E72C-4A5F-96F0-E068C77DEAC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542739EB-4F9D-400E-A1C4-B3DCE1597C7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C1B8AE8-EFA1-4056-9683-67FFE689D1A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BB59581-C1ED-4984-A720-1362BD949E6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65D813F3-BDC6-453A-A967-B03BF3EFF12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BD6AD408-C936-4BCE-A39A-A460111EFF7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BBC341FF-FF12-4A40-BC4F-503A30EE49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720BA782-A7A5-4A33-8EE1-A1234BAA80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9B71F95E-214C-4CFF-869C-A6AA3DF1AC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8D72E74F-A219-40AD-BB9C-C931121A7B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CA7B669F-6402-4DC1-8B43-F65B0789C4B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EFD32635-288F-4A8D-91E2-ADC10AACD2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B0852BA-5294-4740-A011-F5DFF383E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71B9D6E1-0008-41D7-AE5C-F3D8691837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9A84055-6CFA-4950-A61F-7230844D95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F75C87A1-DCF7-4788-813D-7CC7940FA6A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39C3B269-A93B-43EE-8217-645F52CB9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D832EB76-99C2-4F70-B6B9-9798373B58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065283E2-9250-4063-9EE9-1F9C23AB7C2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837F3F94-C99C-4AFD-B5C9-32528EC7F9C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6E8D4802-545B-4B7B-A355-D923AFE7B069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7873E4-D062-4166-9391-11D8D2C33D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69F4D329-8C9C-4441-A037-AE577FC2ED1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88DE2015-41A6-42D3-A1C3-C436E7407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3" name="Picture Placeholder 2">
            <a:extLst>
              <a:ext uri="{FF2B5EF4-FFF2-40B4-BE49-F238E27FC236}">
                <a16:creationId xmlns:a16="http://schemas.microsoft.com/office/drawing/2014/main" id="{4B29F271-1DFD-41E7-B742-407E92F9A907}"/>
              </a:ext>
            </a:extLst>
          </p:cNvPr>
          <p:cNvSpPr>
            <a:spLocks noGrp="1" noChangeAspect="1"/>
          </p:cNvSpPr>
          <p:nvPr>
            <p:ph type="pic" idx="36" hasCustomPrompt="1"/>
          </p:nvPr>
        </p:nvSpPr>
        <p:spPr>
          <a:xfrm>
            <a:off x="4165600" y="1085320"/>
            <a:ext cx="7065433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and click on ‘Insert’.</a:t>
            </a:r>
          </a:p>
        </p:txBody>
      </p: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990F59CA-5C57-4CAD-88CE-8F151F4E0DA4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A22FC9B9-C48F-4309-BAD3-830943B224C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742172FC-AC02-46DB-8F3A-5FCC9E900FD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43B621AA-E5EB-46C5-8C2F-F7DED458ACC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190714D9-F905-4D85-A0BA-D1744E4BC09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2629E3E6-F5B7-42D2-808A-DA6C59FBC78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3531B0B6-A6B9-4B42-A362-95218665EE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E61BB82B-03F8-4B53-8071-C547F5D658E0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0CE462C0-60D8-45EB-8DE3-9D22356A2A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F54A4A5F-7C9B-42A6-A82B-EBB05FFDAD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9243CE32-33E0-45CB-B139-1B97E8F9789E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0B2D9484-787D-4292-A3AD-E1869A39EBA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59F0EE7B-713B-45AD-9D3C-1FFA80B8C175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7951B791-08B2-48CC-B4FC-76D8A01EC313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4DDF41F2-EAC8-4168-918E-3DFF93EE585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864240D-B665-4178-8793-64ECF84B3E6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EBE0AFE9-B28A-49E4-B3BE-EA7CB84E88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5A0CA996-3749-4E4E-988A-676F5606DD1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FF1D6CBA-78D1-4072-9F5C-60FACA94086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5" name="Groep 134">
              <a:extLst>
                <a:ext uri="{FF2B5EF4-FFF2-40B4-BE49-F238E27FC236}">
                  <a16:creationId xmlns:a16="http://schemas.microsoft.com/office/drawing/2014/main" id="{BD1E0759-AB72-46DD-BBD2-8A005403C853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990D235F-01A6-45FF-A776-B50BFA5C781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E1A502BC-6CC6-4AF4-B1C9-C0FE5ADAA26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4" name="Groep 173">
                    <a:extLst>
                      <a:ext uri="{FF2B5EF4-FFF2-40B4-BE49-F238E27FC236}">
                        <a16:creationId xmlns:a16="http://schemas.microsoft.com/office/drawing/2014/main" id="{7CA9AA4C-3EBB-4B61-95FB-F5744C6CA0D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7" name="Rechthoek 176">
                      <a:extLst>
                        <a:ext uri="{FF2B5EF4-FFF2-40B4-BE49-F238E27FC236}">
                          <a16:creationId xmlns:a16="http://schemas.microsoft.com/office/drawing/2014/main" id="{04EF4121-E38F-49C0-BA09-9C517F3241C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8" name="Rechthoek 177">
                      <a:extLst>
                        <a:ext uri="{FF2B5EF4-FFF2-40B4-BE49-F238E27FC236}">
                          <a16:creationId xmlns:a16="http://schemas.microsoft.com/office/drawing/2014/main" id="{68D7E550-BE04-43F2-B3D4-0F852BF1BA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9" name="Ovaal 178">
                      <a:extLst>
                        <a:ext uri="{FF2B5EF4-FFF2-40B4-BE49-F238E27FC236}">
                          <a16:creationId xmlns:a16="http://schemas.microsoft.com/office/drawing/2014/main" id="{589604C2-7781-4DEC-93B2-E2EB9856B06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5" name="Afbeelding 174">
                    <a:extLst>
                      <a:ext uri="{FF2B5EF4-FFF2-40B4-BE49-F238E27FC236}">
                        <a16:creationId xmlns:a16="http://schemas.microsoft.com/office/drawing/2014/main" id="{F5CB94BD-1ADF-402A-BC56-66C4A3E870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6" name="Afbeelding 175">
                    <a:extLst>
                      <a:ext uri="{FF2B5EF4-FFF2-40B4-BE49-F238E27FC236}">
                        <a16:creationId xmlns:a16="http://schemas.microsoft.com/office/drawing/2014/main" id="{CFA17C28-43B0-41F2-A2DD-18F799DA04D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8" name="Groep 167">
                  <a:extLst>
                    <a:ext uri="{FF2B5EF4-FFF2-40B4-BE49-F238E27FC236}">
                      <a16:creationId xmlns:a16="http://schemas.microsoft.com/office/drawing/2014/main" id="{78241A93-3C72-4465-9295-54AB4928FD9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2" name="Rechthoek 171">
                    <a:extLst>
                      <a:ext uri="{FF2B5EF4-FFF2-40B4-BE49-F238E27FC236}">
                        <a16:creationId xmlns:a16="http://schemas.microsoft.com/office/drawing/2014/main" id="{FBC1D036-9468-46C3-B521-06F87F3F4C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3" name="Rechthoek 172">
                    <a:extLst>
                      <a:ext uri="{FF2B5EF4-FFF2-40B4-BE49-F238E27FC236}">
                        <a16:creationId xmlns:a16="http://schemas.microsoft.com/office/drawing/2014/main" id="{F1AB7956-A706-44CE-BADE-FEEDDF5223C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9" name="Groep 168">
                  <a:extLst>
                    <a:ext uri="{FF2B5EF4-FFF2-40B4-BE49-F238E27FC236}">
                      <a16:creationId xmlns:a16="http://schemas.microsoft.com/office/drawing/2014/main" id="{D54908D5-3230-4BD7-BAD6-23F0DB46D6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94A61E51-810C-43A2-93AD-0EEE208421C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FA497A22-40D8-4C67-857F-11E5839043C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34661387-D49B-4810-8C67-10D173B1F07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6" name="Gelijkbenige driehoek 165">
                <a:extLst>
                  <a:ext uri="{FF2B5EF4-FFF2-40B4-BE49-F238E27FC236}">
                    <a16:creationId xmlns:a16="http://schemas.microsoft.com/office/drawing/2014/main" id="{DAE2A1EA-5175-4BB0-BDEC-8C5E60217C2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" name="Ovaal 135">
              <a:extLst>
                <a:ext uri="{FF2B5EF4-FFF2-40B4-BE49-F238E27FC236}">
                  <a16:creationId xmlns:a16="http://schemas.microsoft.com/office/drawing/2014/main" id="{1BBFBD7E-CBFA-46A7-83AE-584A450B59B9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0F138C80-0147-4026-9E6B-20B0839C19F6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5E43A701-5DBB-4CFA-B8B2-70E7A3376C3B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3FC235BA-84B6-46C3-8F3A-0D6CC777D124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Rechthoek 149">
                <a:extLst>
                  <a:ext uri="{FF2B5EF4-FFF2-40B4-BE49-F238E27FC236}">
                    <a16:creationId xmlns:a16="http://schemas.microsoft.com/office/drawing/2014/main" id="{3DE82817-7964-492D-B4B2-AE48C32C5297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C875C4B4-8F14-46E3-A4DF-537A0E2C7DDD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2" name="Tekstvak 151">
                <a:extLst>
                  <a:ext uri="{FF2B5EF4-FFF2-40B4-BE49-F238E27FC236}">
                    <a16:creationId xmlns:a16="http://schemas.microsoft.com/office/drawing/2014/main" id="{978D36B0-6240-4FB2-A7E1-B40378E22256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F02F4C3B-0B03-43E8-9435-BA1F8560A6CA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E9570B9A-8017-4C94-9416-76CF20630DDD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60" name="Rechthoek 159">
                  <a:extLst>
                    <a:ext uri="{FF2B5EF4-FFF2-40B4-BE49-F238E27FC236}">
                      <a16:creationId xmlns:a16="http://schemas.microsoft.com/office/drawing/2014/main" id="{9E31193A-F126-47BB-BBD8-9854BC72AC50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Rechthoek 47">
                  <a:extLst>
                    <a:ext uri="{FF2B5EF4-FFF2-40B4-BE49-F238E27FC236}">
                      <a16:creationId xmlns:a16="http://schemas.microsoft.com/office/drawing/2014/main" id="{7F6D8537-F6ED-49BB-8D5C-B8D016ED8D0A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Rechthoek 47">
                  <a:extLst>
                    <a:ext uri="{FF2B5EF4-FFF2-40B4-BE49-F238E27FC236}">
                      <a16:creationId xmlns:a16="http://schemas.microsoft.com/office/drawing/2014/main" id="{CD1B74AB-A659-408C-ACDB-12B3BAB32892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3" name="Koorde 162">
                  <a:extLst>
                    <a:ext uri="{FF2B5EF4-FFF2-40B4-BE49-F238E27FC236}">
                      <a16:creationId xmlns:a16="http://schemas.microsoft.com/office/drawing/2014/main" id="{44FCA209-5226-496A-800E-3E754BAC0623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F1115972-DA12-4110-9D0B-59279706847D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C2CC45DA-CB8A-498B-8944-66D5CDDB39CD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156">
                  <a:extLst>
                    <a:ext uri="{FF2B5EF4-FFF2-40B4-BE49-F238E27FC236}">
                      <a16:creationId xmlns:a16="http://schemas.microsoft.com/office/drawing/2014/main" id="{F0716847-3578-45A4-9237-938479FA29EB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Ovaal 157">
                  <a:extLst>
                    <a:ext uri="{FF2B5EF4-FFF2-40B4-BE49-F238E27FC236}">
                      <a16:creationId xmlns:a16="http://schemas.microsoft.com/office/drawing/2014/main" id="{74F0DE67-C52D-47B8-9235-6F9FD3DAFBBB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9" name="Rechthoek 47">
                  <a:extLst>
                    <a:ext uri="{FF2B5EF4-FFF2-40B4-BE49-F238E27FC236}">
                      <a16:creationId xmlns:a16="http://schemas.microsoft.com/office/drawing/2014/main" id="{204BEC7C-34F4-44C8-863B-DF4296ACD7C6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8E3C8D70-F244-4401-B0BC-70FB051F57E5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40" name="ICOON_info">
              <a:extLst>
                <a:ext uri="{FF2B5EF4-FFF2-40B4-BE49-F238E27FC236}">
                  <a16:creationId xmlns:a16="http://schemas.microsoft.com/office/drawing/2014/main" id="{69E968F0-FE17-4B56-9AC7-C230B54D0B94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7" name="Ovaal 146">
                <a:extLst>
                  <a:ext uri="{FF2B5EF4-FFF2-40B4-BE49-F238E27FC236}">
                    <a16:creationId xmlns:a16="http://schemas.microsoft.com/office/drawing/2014/main" id="{593E30B5-6A43-4F04-8D22-C050F97CD8C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Graphic 163" descr="Informatie">
                <a:extLst>
                  <a:ext uri="{FF2B5EF4-FFF2-40B4-BE49-F238E27FC236}">
                    <a16:creationId xmlns:a16="http://schemas.microsoft.com/office/drawing/2014/main" id="{49344395-45A5-43AD-90C0-7E32B4DE679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1" name="Groep 140">
              <a:extLst>
                <a:ext uri="{FF2B5EF4-FFF2-40B4-BE49-F238E27FC236}">
                  <a16:creationId xmlns:a16="http://schemas.microsoft.com/office/drawing/2014/main" id="{D3572FE8-0788-47B7-8017-5474EDB5B591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2" name="Inspireren">
                <a:extLst>
                  <a:ext uri="{FF2B5EF4-FFF2-40B4-BE49-F238E27FC236}">
                    <a16:creationId xmlns:a16="http://schemas.microsoft.com/office/drawing/2014/main" id="{2B8AA5D5-AEC5-45E9-8657-0D65FF97B3B8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4" name="Freeform 12">
                  <a:extLst>
                    <a:ext uri="{FF2B5EF4-FFF2-40B4-BE49-F238E27FC236}">
                      <a16:creationId xmlns:a16="http://schemas.microsoft.com/office/drawing/2014/main" id="{8C3B163C-4266-4DFC-AF6F-EE74DA8B9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5" name="Freeform 13">
                  <a:extLst>
                    <a:ext uri="{FF2B5EF4-FFF2-40B4-BE49-F238E27FC236}">
                      <a16:creationId xmlns:a16="http://schemas.microsoft.com/office/drawing/2014/main" id="{7AD220FF-9EAC-4782-8854-4895439F9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6" name="Freeform 14">
                  <a:extLst>
                    <a:ext uri="{FF2B5EF4-FFF2-40B4-BE49-F238E27FC236}">
                      <a16:creationId xmlns:a16="http://schemas.microsoft.com/office/drawing/2014/main" id="{1D6F7471-07AA-4122-BA33-2F8DF924A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3" name="Tekstvak 142">
                <a:extLst>
                  <a:ext uri="{FF2B5EF4-FFF2-40B4-BE49-F238E27FC236}">
                    <a16:creationId xmlns:a16="http://schemas.microsoft.com/office/drawing/2014/main" id="{506B55F5-6D72-48BD-A187-27648FF5ABB7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E80AE9E-6533-C250-A69B-0233CD4C861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0" name="Picture Placeholder 2">
            <a:extLst>
              <a:ext uri="{FF2B5EF4-FFF2-40B4-BE49-F238E27FC236}">
                <a16:creationId xmlns:a16="http://schemas.microsoft.com/office/drawing/2014/main" id="{49BA599A-A695-2155-73E1-FE90B9E0BD3E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8639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47065" y="1591294"/>
            <a:ext cx="5244936" cy="5266706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967" y="1085320"/>
            <a:ext cx="2828023" cy="5126111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82656"/>
            <a:ext cx="12192000" cy="2646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600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M (3)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66700" marR="0" lvl="0" indent="-2667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810FEF71-F860-4127-AD90-FE88D53F3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22" name="Picture Placeholder 2">
            <a:extLst>
              <a:ext uri="{FF2B5EF4-FFF2-40B4-BE49-F238E27FC236}">
                <a16:creationId xmlns:a16="http://schemas.microsoft.com/office/drawing/2014/main" id="{2F96859D-5615-4488-AC0F-57E0616830C1}"/>
              </a:ext>
            </a:extLst>
          </p:cNvPr>
          <p:cNvSpPr>
            <a:spLocks noGrp="1" noChangeAspect="1"/>
          </p:cNvSpPr>
          <p:nvPr>
            <p:ph type="pic" idx="36" hasCustomPrompt="1"/>
          </p:nvPr>
        </p:nvSpPr>
        <p:spPr>
          <a:xfrm>
            <a:off x="4165600" y="1085320"/>
            <a:ext cx="7065433" cy="5126111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and click on ‘Insert’.</a:t>
            </a:r>
          </a:p>
        </p:txBody>
      </p:sp>
      <p:grpSp>
        <p:nvGrpSpPr>
          <p:cNvPr id="124" name="INSTRUCTION">
            <a:extLst>
              <a:ext uri="{FF2B5EF4-FFF2-40B4-BE49-F238E27FC236}">
                <a16:creationId xmlns:a16="http://schemas.microsoft.com/office/drawing/2014/main" id="{559206B0-3C5F-4917-ABCB-DF8AF6E355EB}"/>
              </a:ext>
            </a:extLst>
          </p:cNvPr>
          <p:cNvGrpSpPr/>
          <p:nvPr userDrawn="1"/>
        </p:nvGrpSpPr>
        <p:grpSpPr>
          <a:xfrm>
            <a:off x="16179762" y="2860"/>
            <a:ext cx="3693114" cy="6594665"/>
            <a:chOff x="-3786165" y="0"/>
            <a:chExt cx="3693114" cy="6594665"/>
          </a:xfrm>
        </p:grpSpPr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688A624D-020B-4973-89F3-4D52FD87007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05B737C5-FCFE-4DD2-8A35-77B968C2C74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DF58DE56-8821-49C0-93B2-5701272FA506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8" name="Groep 127">
              <a:extLst>
                <a:ext uri="{FF2B5EF4-FFF2-40B4-BE49-F238E27FC236}">
                  <a16:creationId xmlns:a16="http://schemas.microsoft.com/office/drawing/2014/main" id="{D5B26113-DCE0-4D55-82FA-E6BF2FF42EB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20936B3B-9D59-448C-AD05-4F00D177F9E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DD294836-D833-4C14-B7F6-179C22B6A53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Vrije vorm: vorm 183">
                <a:extLst>
                  <a:ext uri="{FF2B5EF4-FFF2-40B4-BE49-F238E27FC236}">
                    <a16:creationId xmlns:a16="http://schemas.microsoft.com/office/drawing/2014/main" id="{48937030-F9FE-47B6-AECF-AB0CCEA7425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hthoek: afgeronde hoeken 184">
                <a:extLst>
                  <a:ext uri="{FF2B5EF4-FFF2-40B4-BE49-F238E27FC236}">
                    <a16:creationId xmlns:a16="http://schemas.microsoft.com/office/drawing/2014/main" id="{71CECD99-616C-4326-9F44-7CE353D4112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9EC2BD39-3A71-4839-A703-F9A4043937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30C1A83B-99B6-4A79-8177-7A80868BADC1}"/>
                  </a:ext>
                </a:extLst>
              </p:cNvPr>
              <p:cNvCxnSpPr>
                <a:cxnSpLocks/>
                <a:stCxn id="18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B703798E-B1C0-484F-8CF5-D4E521ECFDC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EED11D87-E7B6-4258-8CA2-AAFE3AB991F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6A0CE426-1766-4152-B024-50E258BEB344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C7BAD3FF-B7DE-403A-A89E-812D1D6642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C966AD71-1494-43BB-B762-17475C7915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1" name="Gelijkbenige driehoek 180">
                <a:extLst>
                  <a:ext uri="{FF2B5EF4-FFF2-40B4-BE49-F238E27FC236}">
                    <a16:creationId xmlns:a16="http://schemas.microsoft.com/office/drawing/2014/main" id="{1B1E4A77-A6AA-4DC3-930C-F5F4CC42FCA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2D5D9CD5-05AC-40A1-AF02-5D414A64E62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3" name="Rechthoek 132">
              <a:extLst>
                <a:ext uri="{FF2B5EF4-FFF2-40B4-BE49-F238E27FC236}">
                  <a16:creationId xmlns:a16="http://schemas.microsoft.com/office/drawing/2014/main" id="{F65F4422-21D9-4455-994E-616428F96C7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1FD2AD8E-154A-4D9C-9E7A-8D5F94EC4DCE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AB1B3AD2-B511-47B9-8E1A-CBE74F7039B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AB842085-7828-4B4F-984B-51C8F176D8E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3" name="Groep 172">
                    <a:extLst>
                      <a:ext uri="{FF2B5EF4-FFF2-40B4-BE49-F238E27FC236}">
                        <a16:creationId xmlns:a16="http://schemas.microsoft.com/office/drawing/2014/main" id="{9ABF67A3-49BD-4489-A57C-2EF3298CF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BCB6AAB4-A0CB-4344-B1F9-7FA7A9990C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Rechthoek 176">
                      <a:extLst>
                        <a:ext uri="{FF2B5EF4-FFF2-40B4-BE49-F238E27FC236}">
                          <a16:creationId xmlns:a16="http://schemas.microsoft.com/office/drawing/2014/main" id="{2851A532-CF5D-4C50-8E1B-1097FC5DBA5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8" name="Ovaal 177">
                      <a:extLst>
                        <a:ext uri="{FF2B5EF4-FFF2-40B4-BE49-F238E27FC236}">
                          <a16:creationId xmlns:a16="http://schemas.microsoft.com/office/drawing/2014/main" id="{D5C8CB05-30B8-4CFE-8027-C6332822D05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42278558-AE93-4C62-9491-5389E6764A7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5" name="Afbeelding 174">
                    <a:extLst>
                      <a:ext uri="{FF2B5EF4-FFF2-40B4-BE49-F238E27FC236}">
                        <a16:creationId xmlns:a16="http://schemas.microsoft.com/office/drawing/2014/main" id="{2FD9B269-1A33-4A86-A54A-01B85BECB2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97325402-15FF-468B-B627-8C329F892DB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7641B3FC-E078-4E5C-9F8B-949ADBA26E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2" name="Rechthoek 171">
                    <a:extLst>
                      <a:ext uri="{FF2B5EF4-FFF2-40B4-BE49-F238E27FC236}">
                        <a16:creationId xmlns:a16="http://schemas.microsoft.com/office/drawing/2014/main" id="{CD27A594-5D83-4389-894E-AB619E422DB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8" name="Groep 167">
                  <a:extLst>
                    <a:ext uri="{FF2B5EF4-FFF2-40B4-BE49-F238E27FC236}">
                      <a16:creationId xmlns:a16="http://schemas.microsoft.com/office/drawing/2014/main" id="{E57930FB-3199-4BF7-B34A-57C5C153B67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F7971760-C219-4ED4-86C1-FFA87C6FA0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9274616F-055D-44C7-9596-4C25AD03E7E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3BB125C0-297D-476A-8E32-09525EC22F6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5" name="Gelijkbenige driehoek 164">
                <a:extLst>
                  <a:ext uri="{FF2B5EF4-FFF2-40B4-BE49-F238E27FC236}">
                    <a16:creationId xmlns:a16="http://schemas.microsoft.com/office/drawing/2014/main" id="{24478A69-5F7B-46F0-A2AA-7DB40E44E70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445A6D36-F95D-4E93-AF98-B6E09A925C98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F8E2D0EC-CC72-4C6E-90F9-FB9A3F87B133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41637847-E38C-4FD6-9C49-8C8CF8CAA9CE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F45B3E3-8B18-4C6B-A841-3A93A30C1C90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BF2149B-7470-4434-9A88-ACB7C5A8682B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5E3C35C0-1856-4C95-8C6B-FDD66643BC17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159AE889-CEAA-46A1-9FFD-231A28C3A78F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1E8148D0-1C5E-4440-9928-E0C12E0B3DB0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8DEEDD75-3D03-4E4D-A09C-1F183FF227DC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AA61AF87-0693-4EEB-9CAE-D9944B0788BA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4B1D6D87-7817-4CD4-ACB1-C77477F012F0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Rechthoek 47">
                  <a:extLst>
                    <a:ext uri="{FF2B5EF4-FFF2-40B4-BE49-F238E27FC236}">
                      <a16:creationId xmlns:a16="http://schemas.microsoft.com/office/drawing/2014/main" id="{3393E466-D07F-47FC-BADF-7C0DC0416F4A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Koorde 161">
                  <a:extLst>
                    <a:ext uri="{FF2B5EF4-FFF2-40B4-BE49-F238E27FC236}">
                      <a16:creationId xmlns:a16="http://schemas.microsoft.com/office/drawing/2014/main" id="{BD468683-FF66-4841-B604-E45A92DF4913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E08F7F72-C91F-4689-8B32-975DB744805C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9EE4555C-80C4-4621-8883-BFA12FAF2375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F08823E8-050C-4327-AFAB-B7715D7EB634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Ovaal 156">
                  <a:extLst>
                    <a:ext uri="{FF2B5EF4-FFF2-40B4-BE49-F238E27FC236}">
                      <a16:creationId xmlns:a16="http://schemas.microsoft.com/office/drawing/2014/main" id="{45DDDD88-742C-4766-A773-976A95E88FAD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hthoek 47">
                  <a:extLst>
                    <a:ext uri="{FF2B5EF4-FFF2-40B4-BE49-F238E27FC236}">
                      <a16:creationId xmlns:a16="http://schemas.microsoft.com/office/drawing/2014/main" id="{2604BADE-9E3F-4402-9CF1-FEBCE8BAB7BF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4A96C287-D014-420D-BC62-283380A54FD0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200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9" name="ICOON_info">
              <a:extLst>
                <a:ext uri="{FF2B5EF4-FFF2-40B4-BE49-F238E27FC236}">
                  <a16:creationId xmlns:a16="http://schemas.microsoft.com/office/drawing/2014/main" id="{DBCE5114-5531-44C8-9530-175B0418A66B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9BCC7C19-1B0A-4EFB-A88F-4D3FAD7858C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Graphic 163" descr="Informatie">
                <a:extLst>
                  <a:ext uri="{FF2B5EF4-FFF2-40B4-BE49-F238E27FC236}">
                    <a16:creationId xmlns:a16="http://schemas.microsoft.com/office/drawing/2014/main" id="{29435378-23A8-4F65-BF4B-E995148C3D4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0F6F8038-E66F-4346-BAD5-8199991B20D2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C78FCAEA-BE34-497A-A02F-2FAEC730EA8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124F62D0-4B76-4A5C-96A6-92ACA6EB8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A96241F5-17B1-42CA-8627-FF752B108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83AB66B0-F087-4342-A157-06BD50A26F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FC5DDDA5-FB32-44D4-94BF-8A117C15061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505C7336-7176-0D5F-C192-E443B251CF41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89" name="Picture Placeholder 2">
            <a:extLst>
              <a:ext uri="{FF2B5EF4-FFF2-40B4-BE49-F238E27FC236}">
                <a16:creationId xmlns:a16="http://schemas.microsoft.com/office/drawing/2014/main" id="{AF9AD6AD-8E9C-5E1A-66B1-BF421C6B2191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937150" y="230957"/>
            <a:ext cx="1296000" cy="61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27646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85851"/>
            <a:ext cx="12192000" cy="5539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1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8" y="455661"/>
            <a:ext cx="7597523" cy="23396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4" y="1495079"/>
            <a:ext cx="10271992" cy="471733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9675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92225"/>
            <a:ext cx="12192000" cy="1684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1000" b="0" cap="all" spc="67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882" r:id="rId3"/>
    <p:sldLayoutId id="2147483889" r:id="rId4"/>
    <p:sldLayoutId id="2147483890" r:id="rId5"/>
    <p:sldLayoutId id="2147483891" r:id="rId6"/>
    <p:sldLayoutId id="2147483886" r:id="rId7"/>
    <p:sldLayoutId id="2147483887" r:id="rId8"/>
    <p:sldLayoutId id="2147483888" r:id="rId9"/>
    <p:sldLayoutId id="2147483883" r:id="rId10"/>
    <p:sldLayoutId id="2147483831" r:id="rId11"/>
    <p:sldLayoutId id="2147483830" r:id="rId12"/>
    <p:sldLayoutId id="2147483833" r:id="rId13"/>
    <p:sldLayoutId id="2147483832" r:id="rId14"/>
    <p:sldLayoutId id="2147483885" r:id="rId15"/>
    <p:sldLayoutId id="2147483695" r:id="rId16"/>
    <p:sldLayoutId id="2147483881" r:id="rId17"/>
    <p:sldLayoutId id="214748382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71463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1463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sz="1600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nl-NL" sz="3600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914377" rtl="0" eaLnBrk="1" latinLnBrk="0" hangingPunct="1">
        <a:lnSpc>
          <a:spcPct val="90000"/>
        </a:lnSpc>
        <a:spcBef>
          <a:spcPts val="800"/>
        </a:spcBef>
        <a:buFont typeface="+mj-lt"/>
        <a:buNone/>
        <a:defRPr sz="1800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463" indent="-271463" algn="l" defTabSz="914377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userDrawn="1">
          <p15:clr>
            <a:srgbClr val="F26B43"/>
          </p15:clr>
        </p15:guide>
        <p15:guide id="3" pos="7680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orient="horz" pos="4173" userDrawn="1">
          <p15:clr>
            <a:srgbClr val="F26B43"/>
          </p15:clr>
        </p15:guide>
        <p15:guide id="6" pos="7076" userDrawn="1">
          <p15:clr>
            <a:srgbClr val="5ACBF0"/>
          </p15:clr>
        </p15:guide>
        <p15:guide id="7" pos="604" userDrawn="1">
          <p15:clr>
            <a:srgbClr val="5ACBF0"/>
          </p15:clr>
        </p15:guide>
        <p15:guide id="9" orient="horz" pos="3913" userDrawn="1">
          <p15:clr>
            <a:srgbClr val="5ACBF0"/>
          </p15:clr>
        </p15:guide>
        <p15:guide id="10" orient="horz" pos="935" userDrawn="1">
          <p15:clr>
            <a:srgbClr val="5ACBF0"/>
          </p15:clr>
        </p15:guide>
        <p15:guide id="12" orient="horz" pos="681" userDrawn="1">
          <p15:clr>
            <a:srgbClr val="5ACBF0"/>
          </p15:clr>
        </p15:guide>
        <p15:guide id="13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0F52EDF-0440-4F64-95C3-1347ADAB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Logo animation (intro)</a:t>
            </a:r>
          </a:p>
        </p:txBody>
      </p:sp>
    </p:spTree>
    <p:extLst>
      <p:ext uri="{BB962C8B-B14F-4D97-AF65-F5344CB8AC3E}">
        <p14:creationId xmlns:p14="http://schemas.microsoft.com/office/powerpoint/2010/main" val="30258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4458E9B3-A191-E78F-94A9-D360182160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699407-1CFD-371A-ACB5-8F071873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select a model?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B4E18E-E9D1-5768-0690-129BE2161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148080"/>
            <a:ext cx="10273152" cy="5064337"/>
          </a:xfrm>
        </p:spPr>
        <p:txBody>
          <a:bodyPr/>
          <a:lstStyle/>
          <a:p>
            <a:pPr marL="0" indent="0">
              <a:buNone/>
            </a:pPr>
            <a:endParaRPr lang="nl-NL" sz="1200" dirty="0"/>
          </a:p>
          <a:p>
            <a:r>
              <a:rPr lang="nl-NL" sz="1200" b="1" dirty="0"/>
              <a:t>Parameters</a:t>
            </a:r>
            <a:br>
              <a:rPr lang="nl-NL" sz="1200" dirty="0"/>
            </a:br>
            <a:r>
              <a:rPr lang="nl-NL" sz="1200" dirty="0"/>
              <a:t>More parameters is </a:t>
            </a:r>
            <a:r>
              <a:rPr lang="nl-NL" sz="1200" dirty="0" err="1"/>
              <a:t>better</a:t>
            </a:r>
            <a:r>
              <a:rPr lang="nl-NL" sz="1200" dirty="0"/>
              <a:t> but </a:t>
            </a:r>
            <a:r>
              <a:rPr lang="nl-NL" sz="1200" dirty="0" err="1"/>
              <a:t>requires</a:t>
            </a:r>
            <a:r>
              <a:rPr lang="nl-NL" sz="1200" dirty="0"/>
              <a:t> </a:t>
            </a:r>
            <a:r>
              <a:rPr lang="nl-NL" sz="1200" dirty="0" err="1"/>
              <a:t>better</a:t>
            </a:r>
            <a:r>
              <a:rPr lang="nl-NL" sz="1200" dirty="0"/>
              <a:t> hardware </a:t>
            </a:r>
            <a:r>
              <a:rPr lang="nl-NL" sz="1200" dirty="0" err="1"/>
              <a:t>to</a:t>
            </a:r>
            <a:r>
              <a:rPr lang="nl-NL" sz="1200" dirty="0"/>
              <a:t> run</a:t>
            </a:r>
            <a:br>
              <a:rPr lang="nl-NL" sz="1200" dirty="0"/>
            </a:br>
            <a:r>
              <a:rPr lang="nl-NL" sz="1200" dirty="0"/>
              <a:t>More parameters </a:t>
            </a:r>
            <a:r>
              <a:rPr lang="nl-NL" sz="1200" dirty="0" err="1"/>
              <a:t>quantized</a:t>
            </a:r>
            <a:r>
              <a:rPr lang="nl-NL" sz="1200" dirty="0"/>
              <a:t> is </a:t>
            </a:r>
            <a:r>
              <a:rPr lang="nl-NL" sz="1200" dirty="0" err="1"/>
              <a:t>often</a:t>
            </a:r>
            <a:r>
              <a:rPr lang="nl-NL" sz="1200" dirty="0"/>
              <a:t> </a:t>
            </a:r>
            <a:r>
              <a:rPr lang="nl-NL" sz="1200" dirty="0" err="1"/>
              <a:t>better</a:t>
            </a:r>
            <a:r>
              <a:rPr lang="nl-NL" sz="1200" dirty="0"/>
              <a:t> </a:t>
            </a:r>
            <a:r>
              <a:rPr lang="nl-NL" sz="1200" dirty="0" err="1"/>
              <a:t>than</a:t>
            </a:r>
            <a:r>
              <a:rPr lang="nl-NL" sz="1200" dirty="0"/>
              <a:t> </a:t>
            </a:r>
            <a:r>
              <a:rPr lang="nl-NL" sz="1200" dirty="0" err="1"/>
              <a:t>less</a:t>
            </a:r>
            <a:r>
              <a:rPr lang="nl-NL" sz="1200"/>
              <a:t> parameters</a:t>
            </a:r>
            <a:endParaRPr lang="nl-NL" sz="1200" dirty="0"/>
          </a:p>
          <a:p>
            <a:endParaRPr lang="nl-NL" sz="1200" dirty="0"/>
          </a:p>
          <a:p>
            <a:r>
              <a:rPr lang="nl-NL" sz="1200" b="1" dirty="0"/>
              <a:t>Leaderboards</a:t>
            </a:r>
            <a:br>
              <a:rPr lang="nl-NL" sz="1200" dirty="0"/>
            </a:br>
            <a:r>
              <a:rPr lang="nl-NL" sz="1200" dirty="0" err="1"/>
              <a:t>You</a:t>
            </a:r>
            <a:r>
              <a:rPr lang="nl-NL" sz="1200" dirty="0"/>
              <a:t> </a:t>
            </a:r>
            <a:r>
              <a:rPr lang="nl-NL" sz="1200" dirty="0" err="1"/>
              <a:t>can</a:t>
            </a:r>
            <a:r>
              <a:rPr lang="nl-NL" sz="1200" dirty="0"/>
              <a:t> browse </a:t>
            </a:r>
            <a:r>
              <a:rPr lang="nl-NL" sz="1200" dirty="0" err="1"/>
              <a:t>models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leaderboards on </a:t>
            </a:r>
            <a:r>
              <a:rPr lang="nl-NL" sz="1200" dirty="0" err="1"/>
              <a:t>Huggingface</a:t>
            </a:r>
            <a:r>
              <a:rPr lang="nl-NL" sz="1200" dirty="0"/>
              <a:t>. </a:t>
            </a:r>
            <a:br>
              <a:rPr lang="nl-NL" sz="1200" dirty="0"/>
            </a:br>
            <a:r>
              <a:rPr lang="nl-NL" sz="1200" dirty="0"/>
              <a:t>A </a:t>
            </a:r>
            <a:r>
              <a:rPr lang="nl-NL" sz="1200" dirty="0" err="1"/>
              <a:t>better</a:t>
            </a:r>
            <a:r>
              <a:rPr lang="nl-NL" sz="1200" dirty="0"/>
              <a:t> score on a leaderboard </a:t>
            </a:r>
            <a:r>
              <a:rPr lang="nl-NL" sz="1200" dirty="0" err="1"/>
              <a:t>usually</a:t>
            </a:r>
            <a:r>
              <a:rPr lang="nl-NL" sz="1200" dirty="0"/>
              <a:t> means a </a:t>
            </a:r>
            <a:r>
              <a:rPr lang="nl-NL" sz="1200" dirty="0" err="1"/>
              <a:t>better</a:t>
            </a:r>
            <a:r>
              <a:rPr lang="nl-NL" sz="1200" dirty="0"/>
              <a:t> model.</a:t>
            </a:r>
          </a:p>
          <a:p>
            <a:endParaRPr lang="nl-NL" sz="1200" dirty="0"/>
          </a:p>
          <a:p>
            <a:r>
              <a:rPr lang="nl-NL" sz="1200" b="1" dirty="0" err="1"/>
              <a:t>Supplier</a:t>
            </a:r>
            <a:br>
              <a:rPr lang="nl-NL" sz="1200" dirty="0"/>
            </a:br>
            <a:r>
              <a:rPr lang="nl-NL" sz="1200" dirty="0"/>
              <a:t>Be </a:t>
            </a:r>
            <a:r>
              <a:rPr lang="nl-NL" sz="1200" dirty="0" err="1"/>
              <a:t>selective</a:t>
            </a:r>
            <a:r>
              <a:rPr lang="nl-NL" sz="1200" dirty="0"/>
              <a:t> in model </a:t>
            </a:r>
            <a:r>
              <a:rPr lang="nl-NL" sz="1200" dirty="0" err="1"/>
              <a:t>supplier</a:t>
            </a:r>
            <a:r>
              <a:rPr lang="nl-NL" sz="1200" dirty="0"/>
              <a:t>. </a:t>
            </a:r>
            <a:r>
              <a:rPr lang="nl-NL" sz="1200" dirty="0" err="1"/>
              <a:t>There</a:t>
            </a:r>
            <a:r>
              <a:rPr lang="nl-NL" sz="1200" dirty="0"/>
              <a:t> are a lot of </a:t>
            </a:r>
            <a:r>
              <a:rPr lang="nl-NL" sz="1200" dirty="0" err="1"/>
              <a:t>peculiar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dangerous</a:t>
            </a:r>
            <a:r>
              <a:rPr lang="nl-NL" sz="1200" dirty="0"/>
              <a:t> </a:t>
            </a:r>
            <a:r>
              <a:rPr lang="nl-NL" sz="1200" dirty="0" err="1"/>
              <a:t>models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found</a:t>
            </a:r>
            <a:br>
              <a:rPr lang="nl-NL" sz="1200" dirty="0"/>
            </a:br>
            <a:endParaRPr lang="nl-NL" sz="1200" dirty="0"/>
          </a:p>
          <a:p>
            <a:r>
              <a:rPr lang="nl-NL" sz="1200" b="1" dirty="0" err="1"/>
              <a:t>Quantization</a:t>
            </a:r>
            <a:br>
              <a:rPr lang="nl-NL" sz="1200" dirty="0"/>
            </a:br>
            <a:r>
              <a:rPr lang="nl-NL" sz="1200" dirty="0" err="1"/>
              <a:t>Quantization</a:t>
            </a:r>
            <a:r>
              <a:rPr lang="nl-NL" sz="1200" dirty="0"/>
              <a:t> </a:t>
            </a:r>
            <a:r>
              <a:rPr lang="nl-NL" sz="1200" dirty="0" err="1"/>
              <a:t>reduces</a:t>
            </a:r>
            <a:r>
              <a:rPr lang="nl-NL" sz="1200" dirty="0"/>
              <a:t> model </a:t>
            </a:r>
            <a:r>
              <a:rPr lang="nl-NL" sz="1200" dirty="0" err="1"/>
              <a:t>accuracy</a:t>
            </a:r>
            <a:r>
              <a:rPr lang="nl-NL" sz="1200" dirty="0"/>
              <a:t> </a:t>
            </a:r>
            <a:r>
              <a:rPr lang="nl-NL" sz="1200" dirty="0" err="1"/>
              <a:t>slightly</a:t>
            </a:r>
            <a:r>
              <a:rPr lang="nl-NL" sz="1200" dirty="0"/>
              <a:t> but hardware </a:t>
            </a:r>
            <a:r>
              <a:rPr lang="nl-NL" sz="1200" dirty="0" err="1"/>
              <a:t>requirements</a:t>
            </a:r>
            <a:r>
              <a:rPr lang="nl-NL" sz="1200" dirty="0"/>
              <a:t> a lot. </a:t>
            </a:r>
            <a:br>
              <a:rPr lang="nl-NL" sz="1200" dirty="0"/>
            </a:br>
            <a:r>
              <a:rPr lang="nl-NL" sz="1200" dirty="0" err="1"/>
              <a:t>Quantized</a:t>
            </a:r>
            <a:r>
              <a:rPr lang="nl-NL" sz="1200" dirty="0"/>
              <a:t> </a:t>
            </a:r>
            <a:r>
              <a:rPr lang="nl-NL" sz="1200" dirty="0" err="1"/>
              <a:t>models</a:t>
            </a:r>
            <a:r>
              <a:rPr lang="nl-NL" sz="1200" dirty="0"/>
              <a:t> are </a:t>
            </a:r>
            <a:r>
              <a:rPr lang="nl-NL" sz="1200" dirty="0" err="1"/>
              <a:t>usually</a:t>
            </a:r>
            <a:r>
              <a:rPr lang="nl-NL" sz="1200" dirty="0"/>
              <a:t> </a:t>
            </a:r>
            <a:r>
              <a:rPr lang="nl-NL" sz="1200" dirty="0" err="1"/>
              <a:t>recognizable</a:t>
            </a:r>
            <a:r>
              <a:rPr lang="nl-NL" sz="1200" dirty="0"/>
              <a:t> as GGUF files</a:t>
            </a:r>
          </a:p>
          <a:p>
            <a:endParaRPr lang="nl-NL" sz="1200" dirty="0"/>
          </a:p>
          <a:p>
            <a:r>
              <a:rPr lang="nl-NL" sz="1200" b="1" dirty="0"/>
              <a:t>Model type</a:t>
            </a:r>
            <a:br>
              <a:rPr lang="nl-NL" sz="1200" dirty="0"/>
            </a:br>
            <a:r>
              <a:rPr lang="nl-NL" sz="1200" dirty="0"/>
              <a:t>Different types of </a:t>
            </a:r>
            <a:r>
              <a:rPr lang="nl-NL" sz="1200" dirty="0" err="1"/>
              <a:t>models</a:t>
            </a:r>
            <a:r>
              <a:rPr lang="nl-NL" sz="1200" dirty="0"/>
              <a:t> </a:t>
            </a:r>
            <a:r>
              <a:rPr lang="nl-NL" sz="1200" dirty="0" err="1"/>
              <a:t>for</a:t>
            </a:r>
            <a:r>
              <a:rPr lang="nl-NL" sz="1200" dirty="0"/>
              <a:t> different </a:t>
            </a:r>
            <a:r>
              <a:rPr lang="nl-NL" sz="1200" dirty="0" err="1"/>
              <a:t>purposes</a:t>
            </a:r>
            <a:r>
              <a:rPr lang="nl-NL" sz="1200" dirty="0"/>
              <a:t>. </a:t>
            </a:r>
          </a:p>
          <a:p>
            <a:pPr lvl="1"/>
            <a:r>
              <a:rPr lang="nl-NL" sz="1200" dirty="0"/>
              <a:t>Foundation: best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finetuning</a:t>
            </a:r>
            <a:endParaRPr lang="nl-NL" sz="1200" dirty="0"/>
          </a:p>
          <a:p>
            <a:pPr lvl="1"/>
            <a:r>
              <a:rPr lang="nl-NL" sz="1200" dirty="0" err="1"/>
              <a:t>Instruct</a:t>
            </a:r>
            <a:r>
              <a:rPr lang="nl-NL" sz="1200" dirty="0"/>
              <a:t>: </a:t>
            </a:r>
            <a:r>
              <a:rPr lang="nl-NL" sz="1200" dirty="0" err="1"/>
              <a:t>follows</a:t>
            </a:r>
            <a:r>
              <a:rPr lang="nl-NL" sz="1200" dirty="0"/>
              <a:t> </a:t>
            </a:r>
            <a:r>
              <a:rPr lang="nl-NL" sz="1200" dirty="0" err="1"/>
              <a:t>instructions</a:t>
            </a:r>
            <a:endParaRPr lang="nl-NL" sz="1200" dirty="0"/>
          </a:p>
          <a:p>
            <a:pPr lvl="1"/>
            <a:r>
              <a:rPr lang="nl-NL" sz="1200" dirty="0"/>
              <a:t>Chat: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conversations</a:t>
            </a:r>
            <a:endParaRPr lang="nl-NL" sz="1200" dirty="0"/>
          </a:p>
          <a:p>
            <a:pPr lvl="1"/>
            <a:r>
              <a:rPr lang="nl-NL" sz="1200" dirty="0" err="1"/>
              <a:t>Completion</a:t>
            </a:r>
            <a:r>
              <a:rPr lang="nl-NL" sz="1200" dirty="0"/>
              <a:t>: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completing</a:t>
            </a:r>
            <a:r>
              <a:rPr lang="nl-NL" sz="1200" dirty="0"/>
              <a:t> </a:t>
            </a:r>
            <a:r>
              <a:rPr lang="nl-NL" sz="1200" dirty="0" err="1"/>
              <a:t>texts</a:t>
            </a:r>
            <a:r>
              <a:rPr lang="nl-NL" sz="1200" dirty="0"/>
              <a:t>, code </a:t>
            </a:r>
            <a:r>
              <a:rPr lang="nl-NL" sz="1200" dirty="0" err="1"/>
              <a:t>completion</a:t>
            </a:r>
            <a:endParaRPr lang="nl-NL" sz="1200" dirty="0"/>
          </a:p>
          <a:p>
            <a:pPr lvl="1"/>
            <a:r>
              <a:rPr lang="nl-NL" sz="1200" dirty="0" err="1"/>
              <a:t>Other</a:t>
            </a:r>
            <a:r>
              <a:rPr lang="nl-NL" sz="1200" dirty="0"/>
              <a:t>: </a:t>
            </a:r>
            <a:r>
              <a:rPr lang="nl-NL" sz="1200" dirty="0" err="1"/>
              <a:t>Summarization</a:t>
            </a:r>
            <a:r>
              <a:rPr lang="nl-NL" sz="1200" dirty="0"/>
              <a:t>, </a:t>
            </a:r>
            <a:r>
              <a:rPr lang="nl-NL" sz="1200" dirty="0" err="1"/>
              <a:t>Translation</a:t>
            </a:r>
            <a:r>
              <a:rPr lang="nl-NL" sz="1200" dirty="0"/>
              <a:t>, Sentiment analyses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5F0CAAF-A15C-CD46-5351-95DD475BB207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40FE34-2D2C-480A-CA63-1F4B3B219FB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7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AD8F8DD-4123-D748-B8B0-A8D3F1DADD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A4739-B0ED-D4D9-2C10-66D51A3F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select a model</a:t>
            </a:r>
            <a:br>
              <a:rPr lang="nl-NL" dirty="0"/>
            </a:b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2658E4F2-76CF-4133-7D04-CCBDC20664B6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A915BF-8E5A-05B7-F4BF-988FC7722C6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0B01B8-6F61-86FA-3FE8-18168295B706}"/>
              </a:ext>
            </a:extLst>
          </p:cNvPr>
          <p:cNvSpPr txBox="1"/>
          <p:nvPr/>
        </p:nvSpPr>
        <p:spPr>
          <a:xfrm>
            <a:off x="959998" y="6317325"/>
            <a:ext cx="415338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https://huggingface.co/bartowski/gemma-2-27b-it-GGUF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718A3B2-6528-66ED-5D0A-E99ED201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06" y="1279400"/>
            <a:ext cx="3812653" cy="4906446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0852A04A-9306-7412-872E-25B46B1EEFD4}"/>
              </a:ext>
            </a:extLst>
          </p:cNvPr>
          <p:cNvSpPr txBox="1"/>
          <p:nvPr/>
        </p:nvSpPr>
        <p:spPr>
          <a:xfrm>
            <a:off x="5273040" y="1381760"/>
            <a:ext cx="5846152" cy="32008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Why</a:t>
            </a:r>
            <a:r>
              <a:rPr lang="nl-NL" sz="1300" dirty="0"/>
              <a:t> </a:t>
            </a:r>
            <a:r>
              <a:rPr lang="nl-NL" sz="1300" dirty="0" err="1"/>
              <a:t>this</a:t>
            </a:r>
            <a:r>
              <a:rPr lang="nl-NL" sz="1300" dirty="0"/>
              <a:t> model:</a:t>
            </a:r>
          </a:p>
          <a:p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Original model is best non </a:t>
            </a:r>
            <a:r>
              <a:rPr lang="nl-NL" sz="1300" dirty="0" err="1"/>
              <a:t>proprietary</a:t>
            </a:r>
            <a:r>
              <a:rPr lang="nl-NL" sz="1300" dirty="0"/>
              <a:t> model in </a:t>
            </a:r>
            <a:r>
              <a:rPr lang="nl-NL" sz="1300" dirty="0" err="1"/>
              <a:t>Chatbot</a:t>
            </a:r>
            <a:r>
              <a:rPr lang="nl-NL" sz="1300" dirty="0"/>
              <a:t> Arena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Google is </a:t>
            </a:r>
            <a:r>
              <a:rPr lang="nl-NL" sz="1300" dirty="0" err="1"/>
              <a:t>the</a:t>
            </a:r>
            <a:r>
              <a:rPr lang="nl-NL" sz="1300" dirty="0"/>
              <a:t> </a:t>
            </a:r>
            <a:r>
              <a:rPr lang="nl-NL" sz="1300" dirty="0" err="1"/>
              <a:t>supplier</a:t>
            </a:r>
            <a:r>
              <a:rPr lang="nl-NL" sz="1300" dirty="0"/>
              <a:t> of </a:t>
            </a:r>
            <a:r>
              <a:rPr lang="nl-NL" sz="1300" dirty="0" err="1"/>
              <a:t>the</a:t>
            </a:r>
            <a:r>
              <a:rPr lang="nl-NL" sz="1300" dirty="0"/>
              <a:t> </a:t>
            </a:r>
            <a:r>
              <a:rPr lang="nl-NL" sz="1300" dirty="0" err="1"/>
              <a:t>original</a:t>
            </a:r>
            <a:r>
              <a:rPr lang="nl-NL" sz="13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It is </a:t>
            </a:r>
            <a:r>
              <a:rPr lang="nl-NL" sz="1300" dirty="0" err="1"/>
              <a:t>an</a:t>
            </a:r>
            <a:r>
              <a:rPr lang="nl-NL" sz="1300" dirty="0"/>
              <a:t> </a:t>
            </a:r>
            <a:r>
              <a:rPr lang="nl-NL" sz="1300" dirty="0" err="1"/>
              <a:t>instruct</a:t>
            </a:r>
            <a:r>
              <a:rPr lang="nl-NL" sz="1300" dirty="0"/>
              <a:t> model, </a:t>
            </a:r>
            <a:r>
              <a:rPr lang="nl-NL" sz="1300" dirty="0" err="1"/>
              <a:t>not</a:t>
            </a:r>
            <a:r>
              <a:rPr lang="nl-NL" sz="1300" dirty="0"/>
              <a:t> foundation or chat.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Gemma </a:t>
            </a:r>
            <a:r>
              <a:rPr lang="nl-NL" sz="1300" dirty="0" err="1"/>
              <a:t>unquantized</a:t>
            </a:r>
            <a:r>
              <a:rPr lang="nl-NL" sz="1300" dirty="0"/>
              <a:t> </a:t>
            </a:r>
            <a:r>
              <a:rPr lang="nl-NL" sz="1300" dirty="0" err="1"/>
              <a:t>requires</a:t>
            </a:r>
            <a:r>
              <a:rPr lang="nl-NL" sz="1300" dirty="0"/>
              <a:t> </a:t>
            </a:r>
            <a:r>
              <a:rPr lang="nl-NL" sz="1300" dirty="0" err="1"/>
              <a:t>around</a:t>
            </a:r>
            <a:r>
              <a:rPr lang="nl-NL" sz="1300" dirty="0"/>
              <a:t> 80Gb of RAM </a:t>
            </a:r>
            <a:br>
              <a:rPr lang="nl-NL" sz="1300" dirty="0"/>
            </a:br>
            <a:r>
              <a:rPr lang="nl-NL" sz="1300" dirty="0"/>
              <a:t>but gemma-2-27b-it-Q6_K-L.gguf </a:t>
            </a:r>
            <a:r>
              <a:rPr lang="nl-NL" sz="1300" dirty="0" err="1"/>
              <a:t>can</a:t>
            </a:r>
            <a:r>
              <a:rPr lang="nl-NL" sz="1300" dirty="0"/>
              <a:t> run on 32Gb RAM </a:t>
            </a:r>
            <a:r>
              <a:rPr lang="nl-NL" sz="1300" dirty="0" err="1"/>
              <a:t>and</a:t>
            </a:r>
            <a:r>
              <a:rPr lang="nl-NL" sz="1300" dirty="0"/>
              <a:t> is </a:t>
            </a:r>
            <a:r>
              <a:rPr lang="nl-NL" sz="1300" dirty="0" err="1"/>
              <a:t>near</a:t>
            </a:r>
            <a:r>
              <a:rPr lang="nl-NL" sz="1300" dirty="0"/>
              <a:t>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Running a GGUF </a:t>
            </a:r>
            <a:r>
              <a:rPr lang="nl-NL" sz="1300" dirty="0" err="1"/>
              <a:t>can</a:t>
            </a:r>
            <a:r>
              <a:rPr lang="nl-NL" sz="1300" dirty="0"/>
              <a:t> split </a:t>
            </a:r>
            <a:r>
              <a:rPr lang="nl-NL" sz="1300" dirty="0" err="1"/>
              <a:t>execution</a:t>
            </a:r>
            <a:r>
              <a:rPr lang="nl-NL" sz="1300" dirty="0"/>
              <a:t> over CPU </a:t>
            </a:r>
            <a:r>
              <a:rPr lang="nl-NL" sz="1300" dirty="0" err="1"/>
              <a:t>and</a:t>
            </a:r>
            <a:r>
              <a:rPr lang="nl-NL" sz="1300" dirty="0"/>
              <a:t> GPU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Bartowski</a:t>
            </a:r>
            <a:r>
              <a:rPr lang="nl-NL" sz="1300" dirty="0"/>
              <a:t> </a:t>
            </a:r>
            <a:r>
              <a:rPr lang="nl-NL" sz="1300" dirty="0" err="1"/>
              <a:t>quantized</a:t>
            </a:r>
            <a:r>
              <a:rPr lang="nl-NL" sz="1300" dirty="0"/>
              <a:t> </a:t>
            </a:r>
            <a:r>
              <a:rPr lang="nl-NL" sz="1300" dirty="0" err="1"/>
              <a:t>the</a:t>
            </a:r>
            <a:r>
              <a:rPr lang="nl-NL" sz="1300" dirty="0"/>
              <a:t> model. He is a big name in </a:t>
            </a:r>
            <a:r>
              <a:rPr lang="nl-NL" sz="1300" dirty="0" err="1"/>
              <a:t>the</a:t>
            </a:r>
            <a:r>
              <a:rPr lang="nl-NL" sz="1300" dirty="0"/>
              <a:t> LLM community. </a:t>
            </a:r>
            <a:br>
              <a:rPr lang="nl-NL" sz="1300" dirty="0"/>
            </a:br>
            <a:r>
              <a:rPr lang="nl-NL" sz="1300" dirty="0"/>
              <a:t>His </a:t>
            </a:r>
            <a:r>
              <a:rPr lang="nl-NL" sz="1300" dirty="0" err="1"/>
              <a:t>identity</a:t>
            </a:r>
            <a:r>
              <a:rPr lang="nl-NL" sz="1300" dirty="0"/>
              <a:t> or </a:t>
            </a:r>
            <a:r>
              <a:rPr lang="nl-NL" sz="1300" dirty="0" err="1"/>
              <a:t>the</a:t>
            </a:r>
            <a:r>
              <a:rPr lang="nl-NL" sz="1300" dirty="0"/>
              <a:t> company he </a:t>
            </a:r>
            <a:r>
              <a:rPr lang="nl-NL" sz="1300" dirty="0" err="1"/>
              <a:t>works</a:t>
            </a:r>
            <a:r>
              <a:rPr lang="nl-NL" sz="1300" dirty="0"/>
              <a:t> </a:t>
            </a:r>
            <a:r>
              <a:rPr lang="nl-NL" sz="1300" dirty="0" err="1"/>
              <a:t>for</a:t>
            </a:r>
            <a:r>
              <a:rPr lang="nl-NL" sz="1300" dirty="0"/>
              <a:t> is </a:t>
            </a:r>
            <a:r>
              <a:rPr lang="nl-NL" sz="1300" dirty="0" err="1"/>
              <a:t>not</a:t>
            </a:r>
            <a:r>
              <a:rPr lang="nl-NL" sz="1300" dirty="0"/>
              <a:t> public. </a:t>
            </a:r>
            <a:br>
              <a:rPr lang="nl-NL" sz="1300" dirty="0"/>
            </a:br>
            <a:r>
              <a:rPr lang="nl-NL" sz="1300" dirty="0" err="1"/>
              <a:t>Would</a:t>
            </a:r>
            <a:r>
              <a:rPr lang="nl-NL" sz="1300" dirty="0"/>
              <a:t> </a:t>
            </a:r>
            <a:r>
              <a:rPr lang="nl-NL" sz="1300" dirty="0" err="1"/>
              <a:t>not</a:t>
            </a:r>
            <a:r>
              <a:rPr lang="nl-NL" sz="1300" dirty="0"/>
              <a:t> run </a:t>
            </a:r>
            <a:r>
              <a:rPr lang="nl-NL" sz="1300" dirty="0" err="1"/>
              <a:t>it</a:t>
            </a:r>
            <a:r>
              <a:rPr lang="nl-NL" sz="1300" dirty="0"/>
              <a:t> in </a:t>
            </a:r>
            <a:r>
              <a:rPr lang="nl-NL" sz="1300" dirty="0" err="1"/>
              <a:t>production</a:t>
            </a:r>
            <a:r>
              <a:rPr lang="nl-NL" sz="1300" dirty="0"/>
              <a:t> at a customer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1973C95-B4F9-08B4-A0AC-E3CDC8289CDD}"/>
              </a:ext>
            </a:extLst>
          </p:cNvPr>
          <p:cNvSpPr/>
          <p:nvPr/>
        </p:nvSpPr>
        <p:spPr>
          <a:xfrm>
            <a:off x="959998" y="2499360"/>
            <a:ext cx="3601842" cy="2641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E7B11C6-FBE3-6C19-BC1E-69C8E8941C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6F694F-00CC-2442-3C76-BB898691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Tools </a:t>
            </a:r>
            <a:r>
              <a:rPr lang="nl-NL" dirty="0" err="1"/>
              <a:t>to</a:t>
            </a:r>
            <a:r>
              <a:rPr lang="nl-NL" dirty="0"/>
              <a:t> run a model </a:t>
            </a:r>
            <a:r>
              <a:rPr lang="nl-NL" dirty="0" err="1"/>
              <a:t>locally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F36667-1F12-8A15-0DC5-4CB27C0F4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473625"/>
            <a:ext cx="10273152" cy="4728632"/>
          </a:xfrm>
        </p:spPr>
        <p:txBody>
          <a:bodyPr numCol="2"/>
          <a:lstStyle/>
          <a:p>
            <a:r>
              <a:rPr lang="nl-NL" sz="1400" b="1" dirty="0"/>
              <a:t>Hosting </a:t>
            </a:r>
            <a:r>
              <a:rPr lang="nl-NL" sz="1400" b="1" dirty="0" err="1"/>
              <a:t>an</a:t>
            </a:r>
            <a:r>
              <a:rPr lang="nl-NL" sz="1400" b="1" dirty="0"/>
              <a:t> API</a:t>
            </a:r>
            <a:br>
              <a:rPr lang="nl-NL" sz="1400" dirty="0"/>
            </a:br>
            <a:br>
              <a:rPr lang="nl-NL" sz="1400" dirty="0"/>
            </a:br>
            <a:r>
              <a:rPr lang="nl-NL" sz="1400" dirty="0" err="1"/>
              <a:t>LLMs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an</a:t>
            </a:r>
            <a:r>
              <a:rPr lang="nl-NL" sz="1400" dirty="0"/>
              <a:t> </a:t>
            </a:r>
            <a:r>
              <a:rPr lang="nl-NL" sz="1400" dirty="0" err="1"/>
              <a:t>OpenAI</a:t>
            </a:r>
            <a:r>
              <a:rPr lang="nl-NL" sz="1400" dirty="0"/>
              <a:t> compliant API</a:t>
            </a:r>
          </a:p>
          <a:p>
            <a:pPr lvl="1"/>
            <a:r>
              <a:rPr lang="nl-NL" sz="1400" dirty="0"/>
              <a:t>CLI</a:t>
            </a:r>
          </a:p>
          <a:p>
            <a:pPr lvl="2"/>
            <a:r>
              <a:rPr lang="nl-NL" sz="1400" dirty="0"/>
              <a:t>	</a:t>
            </a:r>
            <a:r>
              <a:rPr lang="nl-NL" sz="1400" dirty="0" err="1"/>
              <a:t>Ollama</a:t>
            </a:r>
            <a:r>
              <a:rPr lang="nl-NL" sz="1400" dirty="0"/>
              <a:t> (MIT </a:t>
            </a:r>
            <a:r>
              <a:rPr lang="nl-NL" sz="1400" dirty="0" err="1"/>
              <a:t>license</a:t>
            </a:r>
            <a:r>
              <a:rPr lang="nl-NL" sz="1400" dirty="0"/>
              <a:t>)</a:t>
            </a:r>
          </a:p>
          <a:p>
            <a:pPr lvl="1"/>
            <a:r>
              <a:rPr lang="nl-NL" sz="1400" dirty="0"/>
              <a:t>GUI</a:t>
            </a:r>
          </a:p>
          <a:p>
            <a:pPr lvl="2"/>
            <a:r>
              <a:rPr lang="nl-NL" sz="1400" dirty="0"/>
              <a:t>	LM Studio (</a:t>
            </a:r>
            <a:r>
              <a:rPr lang="nl-NL" sz="1400" dirty="0" err="1"/>
              <a:t>proprietary</a:t>
            </a:r>
            <a:r>
              <a:rPr lang="nl-NL" sz="1400" dirty="0"/>
              <a:t>)</a:t>
            </a:r>
          </a:p>
          <a:p>
            <a:pPr lvl="1"/>
            <a:r>
              <a:rPr lang="nl-NL" sz="1400" dirty="0"/>
              <a:t>Library</a:t>
            </a:r>
          </a:p>
          <a:p>
            <a:pPr lvl="2"/>
            <a:r>
              <a:rPr lang="nl-NL" sz="1400" dirty="0"/>
              <a:t>	</a:t>
            </a:r>
            <a:r>
              <a:rPr lang="nl-NL" sz="1400" dirty="0" err="1"/>
              <a:t>llama</a:t>
            </a:r>
            <a:r>
              <a:rPr lang="nl-NL" sz="1400" dirty="0"/>
              <a:t>-</a:t>
            </a:r>
            <a:r>
              <a:rPr lang="nl-NL" sz="1400" dirty="0" err="1"/>
              <a:t>cpp</a:t>
            </a:r>
            <a:r>
              <a:rPr lang="nl-NL" sz="1400" dirty="0"/>
              <a:t>-python (MIT)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nl-NL" sz="1200" dirty="0"/>
          </a:p>
          <a:p>
            <a:pPr lvl="2"/>
            <a:endParaRPr lang="nl-NL" sz="1400" dirty="0"/>
          </a:p>
          <a:p>
            <a:endParaRPr lang="nl-NL" sz="1400" b="1" dirty="0"/>
          </a:p>
          <a:p>
            <a:endParaRPr lang="nl-NL" sz="1400" b="1" dirty="0"/>
          </a:p>
          <a:p>
            <a:endParaRPr lang="nl-NL" sz="1400" b="1" dirty="0"/>
          </a:p>
          <a:p>
            <a:endParaRPr lang="nl-NL" sz="1400" b="1" dirty="0"/>
          </a:p>
          <a:p>
            <a:endParaRPr lang="nl-NL" sz="1400" b="1" dirty="0"/>
          </a:p>
          <a:p>
            <a:endParaRPr lang="nl-NL" sz="1400" b="1" dirty="0"/>
          </a:p>
          <a:p>
            <a:r>
              <a:rPr lang="nl-NL" sz="1400" b="1" dirty="0"/>
              <a:t>Running</a:t>
            </a:r>
            <a:br>
              <a:rPr lang="nl-NL" sz="1400" dirty="0"/>
            </a:br>
            <a:br>
              <a:rPr lang="nl-NL" sz="1400" dirty="0"/>
            </a:br>
            <a:r>
              <a:rPr lang="nl-NL" sz="1400" dirty="0"/>
              <a:t>Libraries</a:t>
            </a:r>
          </a:p>
          <a:p>
            <a:pPr lvl="1"/>
            <a:r>
              <a:rPr lang="nl-NL" sz="1400" dirty="0" err="1"/>
              <a:t>llama-cpp</a:t>
            </a:r>
            <a:r>
              <a:rPr lang="nl-NL" sz="1400" dirty="0"/>
              <a:t> (MIT </a:t>
            </a:r>
            <a:r>
              <a:rPr lang="nl-NL" sz="1400" dirty="0" err="1"/>
              <a:t>licence</a:t>
            </a:r>
            <a:r>
              <a:rPr lang="nl-NL" sz="1400" dirty="0"/>
              <a:t>)</a:t>
            </a:r>
          </a:p>
          <a:p>
            <a:pPr lvl="1"/>
            <a:r>
              <a:rPr lang="nl-NL" sz="1400" dirty="0" err="1"/>
              <a:t>Facebooks</a:t>
            </a:r>
            <a:r>
              <a:rPr lang="nl-NL" sz="1400" dirty="0"/>
              <a:t> </a:t>
            </a:r>
            <a:r>
              <a:rPr lang="nl-NL" sz="1400" dirty="0" err="1"/>
              <a:t>PyTorch</a:t>
            </a:r>
            <a:r>
              <a:rPr lang="nl-NL" sz="1400" dirty="0"/>
              <a:t> (Caffe2 </a:t>
            </a:r>
            <a:r>
              <a:rPr lang="nl-NL" sz="1400" dirty="0" err="1"/>
              <a:t>license</a:t>
            </a:r>
            <a:r>
              <a:rPr lang="nl-NL" sz="1400" dirty="0"/>
              <a:t>). Runs </a:t>
            </a:r>
            <a:r>
              <a:rPr lang="nl-NL" sz="1400" dirty="0" err="1"/>
              <a:t>mostly</a:t>
            </a:r>
            <a:r>
              <a:rPr lang="nl-NL" sz="1400" dirty="0"/>
              <a:t> </a:t>
            </a:r>
            <a:r>
              <a:rPr lang="nl-NL" sz="1400" dirty="0" err="1"/>
              <a:t>pt</a:t>
            </a:r>
            <a:r>
              <a:rPr lang="nl-NL" sz="1400" dirty="0"/>
              <a:t>, </a:t>
            </a:r>
            <a:r>
              <a:rPr lang="nl-NL" sz="1400" dirty="0" err="1"/>
              <a:t>pth</a:t>
            </a:r>
            <a:r>
              <a:rPr lang="nl-NL" sz="1400" dirty="0"/>
              <a:t>, </a:t>
            </a:r>
            <a:r>
              <a:rPr lang="nl-NL" sz="1400" dirty="0" err="1"/>
              <a:t>onnx</a:t>
            </a:r>
            <a:r>
              <a:rPr lang="nl-NL" sz="1400" dirty="0"/>
              <a:t> files. </a:t>
            </a:r>
            <a:br>
              <a:rPr lang="nl-NL" sz="1400" dirty="0"/>
            </a:br>
            <a:r>
              <a:rPr lang="nl-NL" sz="1400" dirty="0"/>
              <a:t>GPU </a:t>
            </a:r>
            <a:r>
              <a:rPr lang="nl-NL" sz="1400" dirty="0" err="1"/>
              <a:t>optimized</a:t>
            </a:r>
            <a:r>
              <a:rPr lang="nl-NL" sz="1400" dirty="0"/>
              <a:t> (</a:t>
            </a:r>
            <a:r>
              <a:rPr lang="nl-NL" sz="1400" dirty="0" err="1"/>
              <a:t>especially</a:t>
            </a:r>
            <a:r>
              <a:rPr lang="nl-NL" sz="1400" dirty="0"/>
              <a:t> NVIDIA CUDA).</a:t>
            </a:r>
          </a:p>
          <a:p>
            <a:pPr lvl="1"/>
            <a:r>
              <a:rPr lang="nl-NL" sz="1400" dirty="0" err="1"/>
              <a:t>Huggingface</a:t>
            </a:r>
            <a:r>
              <a:rPr lang="nl-NL" sz="1400" dirty="0"/>
              <a:t> </a:t>
            </a:r>
            <a:r>
              <a:rPr lang="nl-NL" sz="1400" dirty="0" err="1"/>
              <a:t>Transformers</a:t>
            </a:r>
            <a:r>
              <a:rPr lang="nl-NL" sz="1400" dirty="0"/>
              <a:t> (Apache 2.0 </a:t>
            </a:r>
            <a:r>
              <a:rPr lang="nl-NL" sz="1400" dirty="0" err="1"/>
              <a:t>license</a:t>
            </a:r>
            <a:r>
              <a:rPr lang="nl-NL" sz="1400" dirty="0"/>
              <a:t>)</a:t>
            </a:r>
          </a:p>
          <a:p>
            <a:pPr marL="271462" lvl="1" indent="0">
              <a:buNone/>
            </a:pPr>
            <a:r>
              <a:rPr lang="nl-NL" sz="1400" dirty="0"/>
              <a:t>GUI (no API)</a:t>
            </a:r>
          </a:p>
          <a:p>
            <a:pPr lvl="1"/>
            <a:r>
              <a:rPr lang="nl-NL" sz="1400" dirty="0" err="1"/>
              <a:t>AnythingLLM</a:t>
            </a:r>
            <a:endParaRPr lang="nl-NL" sz="1400" dirty="0"/>
          </a:p>
          <a:p>
            <a:endParaRPr lang="nl-NL" sz="1400" dirty="0"/>
          </a:p>
          <a:p>
            <a:r>
              <a:rPr lang="nl-NL" sz="1400" b="1" dirty="0" err="1"/>
              <a:t>Integrating</a:t>
            </a:r>
            <a:br>
              <a:rPr lang="nl-NL" sz="1400" dirty="0"/>
            </a:br>
            <a:br>
              <a:rPr lang="nl-NL" sz="1400" dirty="0"/>
            </a:br>
            <a:r>
              <a:rPr lang="nl-NL" sz="1400" dirty="0" err="1"/>
              <a:t>Frameworks</a:t>
            </a:r>
            <a:r>
              <a:rPr lang="nl-NL" sz="1400" dirty="0"/>
              <a:t>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integrating</a:t>
            </a:r>
            <a:r>
              <a:rPr lang="nl-NL" sz="1400" dirty="0"/>
              <a:t> </a:t>
            </a:r>
            <a:r>
              <a:rPr lang="nl-NL" sz="1400" dirty="0" err="1"/>
              <a:t>LLMs</a:t>
            </a:r>
            <a:r>
              <a:rPr lang="nl-NL" sz="1400" dirty="0"/>
              <a:t> </a:t>
            </a:r>
            <a:r>
              <a:rPr lang="nl-NL" sz="1400" dirty="0" err="1"/>
              <a:t>using</a:t>
            </a:r>
            <a:r>
              <a:rPr lang="nl-NL" sz="1400" dirty="0"/>
              <a:t> code</a:t>
            </a:r>
          </a:p>
          <a:p>
            <a:pPr lvl="1"/>
            <a:r>
              <a:rPr lang="nl-NL" sz="1400" dirty="0" err="1"/>
              <a:t>LlamaIndex</a:t>
            </a:r>
            <a:r>
              <a:rPr lang="nl-NL" sz="1400" dirty="0"/>
              <a:t>: </a:t>
            </a:r>
            <a:r>
              <a:rPr lang="en-US" sz="1400" dirty="0"/>
              <a:t>structuring external data for use with LLMs</a:t>
            </a:r>
            <a:endParaRPr lang="nl-NL" sz="1400" dirty="0"/>
          </a:p>
          <a:p>
            <a:pPr lvl="1"/>
            <a:r>
              <a:rPr lang="nl-NL" sz="1400" dirty="0" err="1"/>
              <a:t>LangChain</a:t>
            </a:r>
            <a:r>
              <a:rPr lang="nl-NL" sz="1400" dirty="0"/>
              <a:t>: </a:t>
            </a:r>
            <a:r>
              <a:rPr lang="en-US" sz="1400" dirty="0"/>
              <a:t>simplify the integration with LLMs</a:t>
            </a:r>
            <a:endParaRPr lang="nl-NL" sz="1400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DA5DF879-267E-B156-C109-1636A6A15FC1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17F661-22A9-CD7D-4CB4-210FC1D16CA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0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D74D32D7-970F-D63E-EE46-156F8416AB07}"/>
              </a:ext>
            </a:extLst>
          </p:cNvPr>
          <p:cNvSpPr/>
          <p:nvPr/>
        </p:nvSpPr>
        <p:spPr>
          <a:xfrm>
            <a:off x="1209040" y="4410531"/>
            <a:ext cx="4836160" cy="1808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C34BB6E-AE55-604E-5DEA-183EA6C74C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7C11D2-6BA4-2A43-A65A-741A89AC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ollama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ABECDAC3-7393-D5DA-EE75-433124BB7303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719D4C-BDB6-DAFE-19AC-4A1381EE1FA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8CB5EB3-5C9E-D117-5D0D-1924F5A7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1243732"/>
            <a:ext cx="4849671" cy="402072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76A9317-0954-77D4-656B-75BE0F98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384" b="44972"/>
          <a:stretch/>
        </p:blipFill>
        <p:spPr>
          <a:xfrm>
            <a:off x="1369470" y="5264455"/>
            <a:ext cx="4467849" cy="95504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5FEB95F-14E7-F93C-2969-2A6BB656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243732"/>
            <a:ext cx="4490720" cy="309642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AE8AC73B-E75A-366A-2EC7-D7E47887E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409" y="4251664"/>
            <a:ext cx="4490720" cy="22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67A9E18-62B1-8CFE-920D-7C4E9D4D2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0003F9-2180-AFDD-D397-BCE8205E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LMStudio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E7ED7967-F10F-2EB3-3068-36543EB51EB1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29ABEC-E045-D05C-E255-25E56FC20BD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C93D82-64CF-F102-9C5B-01CD7257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8" y="1260048"/>
            <a:ext cx="7597523" cy="51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962967E-62EB-43F9-916C-4D9B0ABA9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38121AF-A735-B9A9-518F-F186AEDB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LM studio</a:t>
            </a:r>
            <a:br>
              <a:rPr lang="nl-NL" dirty="0"/>
            </a:br>
            <a:r>
              <a:rPr lang="nl-NL" dirty="0"/>
              <a:t>Model </a:t>
            </a:r>
            <a:r>
              <a:rPr lang="nl-NL" dirty="0" err="1"/>
              <a:t>selection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EFBDB111-CC57-093F-3C00-06C8A093CCC9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44A869-3CF2-BE8A-0050-0C94D83044A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6A096C-09C6-B86A-E0E6-4A08A769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34" y="1127841"/>
            <a:ext cx="11236541" cy="564777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F31A08D2-62A4-F6EF-9F7F-C97D35041730}"/>
              </a:ext>
            </a:extLst>
          </p:cNvPr>
          <p:cNvSpPr/>
          <p:nvPr/>
        </p:nvSpPr>
        <p:spPr>
          <a:xfrm>
            <a:off x="3870960" y="2367280"/>
            <a:ext cx="833120" cy="2357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ballon: ovaal 11">
            <a:extLst>
              <a:ext uri="{FF2B5EF4-FFF2-40B4-BE49-F238E27FC236}">
                <a16:creationId xmlns:a16="http://schemas.microsoft.com/office/drawing/2014/main" id="{9D0B510A-34C7-1F5A-C29E-C2B747ABBCB0}"/>
              </a:ext>
            </a:extLst>
          </p:cNvPr>
          <p:cNvSpPr/>
          <p:nvPr/>
        </p:nvSpPr>
        <p:spPr>
          <a:xfrm>
            <a:off x="3749040" y="1791208"/>
            <a:ext cx="2194560" cy="4572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Huggingface</a:t>
            </a:r>
            <a:r>
              <a:rPr lang="nl-NL" sz="1100" dirty="0"/>
              <a:t> </a:t>
            </a:r>
            <a:r>
              <a:rPr lang="nl-NL" sz="1100" dirty="0" err="1"/>
              <a:t>likes</a:t>
            </a:r>
            <a:r>
              <a:rPr lang="nl-NL" sz="1100" dirty="0"/>
              <a:t> </a:t>
            </a:r>
            <a:r>
              <a:rPr lang="nl-NL" sz="1100" dirty="0" err="1"/>
              <a:t>and</a:t>
            </a:r>
            <a:r>
              <a:rPr lang="nl-NL" sz="1100" dirty="0"/>
              <a:t> downloads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9261B1-EA3F-C581-C096-F8EB67DCC411}"/>
              </a:ext>
            </a:extLst>
          </p:cNvPr>
          <p:cNvSpPr/>
          <p:nvPr/>
        </p:nvSpPr>
        <p:spPr>
          <a:xfrm>
            <a:off x="8890000" y="4490720"/>
            <a:ext cx="1899920" cy="70307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ballon: ovaal 13">
            <a:extLst>
              <a:ext uri="{FF2B5EF4-FFF2-40B4-BE49-F238E27FC236}">
                <a16:creationId xmlns:a16="http://schemas.microsoft.com/office/drawing/2014/main" id="{796722F1-4B96-68FD-8A71-9FCA7AEB7E38}"/>
              </a:ext>
            </a:extLst>
          </p:cNvPr>
          <p:cNvSpPr/>
          <p:nvPr/>
        </p:nvSpPr>
        <p:spPr>
          <a:xfrm>
            <a:off x="8557521" y="3891078"/>
            <a:ext cx="2379719" cy="4572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Requirements</a:t>
            </a:r>
            <a:r>
              <a:rPr lang="nl-NL" sz="1100" dirty="0"/>
              <a:t> </a:t>
            </a:r>
            <a:r>
              <a:rPr lang="nl-NL" sz="1100" dirty="0" err="1"/>
              <a:t>estimate</a:t>
            </a:r>
            <a:r>
              <a:rPr lang="nl-NL" sz="1100" dirty="0"/>
              <a:t>. </a:t>
            </a:r>
            <a:r>
              <a:rPr lang="nl-NL" sz="1100" dirty="0" err="1"/>
              <a:t>Can</a:t>
            </a:r>
            <a:r>
              <a:rPr lang="nl-NL" sz="1100" dirty="0"/>
              <a:t> </a:t>
            </a:r>
            <a:r>
              <a:rPr lang="nl-NL" sz="1100" dirty="0" err="1"/>
              <a:t>you</a:t>
            </a:r>
            <a:r>
              <a:rPr lang="nl-NL" sz="1100" dirty="0"/>
              <a:t> run </a:t>
            </a:r>
            <a:r>
              <a:rPr lang="nl-NL" sz="1100" dirty="0" err="1"/>
              <a:t>it</a:t>
            </a:r>
            <a:r>
              <a:rPr lang="nl-NL" sz="1100" dirty="0"/>
              <a:t>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528BC65-613E-DA86-8F37-F303E33DE08D}"/>
              </a:ext>
            </a:extLst>
          </p:cNvPr>
          <p:cNvSpPr/>
          <p:nvPr/>
        </p:nvSpPr>
        <p:spPr>
          <a:xfrm>
            <a:off x="8293702" y="1187015"/>
            <a:ext cx="2754512" cy="23571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ballon: ovaal 6">
            <a:extLst>
              <a:ext uri="{FF2B5EF4-FFF2-40B4-BE49-F238E27FC236}">
                <a16:creationId xmlns:a16="http://schemas.microsoft.com/office/drawing/2014/main" id="{AFBF8BFA-C778-B256-188A-EA86F2B751F0}"/>
              </a:ext>
            </a:extLst>
          </p:cNvPr>
          <p:cNvSpPr/>
          <p:nvPr/>
        </p:nvSpPr>
        <p:spPr>
          <a:xfrm>
            <a:off x="8150056" y="788178"/>
            <a:ext cx="2144014" cy="233965"/>
          </a:xfrm>
          <a:prstGeom prst="wedgeEllipseCallout">
            <a:avLst>
              <a:gd name="adj1" fmla="val -15557"/>
              <a:gd name="adj2" fmla="val 826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Available</a:t>
            </a:r>
            <a:r>
              <a:rPr lang="nl-NL" sz="1100" dirty="0"/>
              <a:t> resources</a:t>
            </a:r>
          </a:p>
        </p:txBody>
      </p:sp>
    </p:spTree>
    <p:extLst>
      <p:ext uri="{BB962C8B-B14F-4D97-AF65-F5344CB8AC3E}">
        <p14:creationId xmlns:p14="http://schemas.microsoft.com/office/powerpoint/2010/main" val="39435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FF29429-65FC-F202-80AE-FB57F077CC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532754E-5DCE-7B45-0E6E-AC50C266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LM studio</a:t>
            </a:r>
            <a:br>
              <a:rPr lang="nl-NL" dirty="0"/>
            </a:br>
            <a:r>
              <a:rPr lang="nl-NL" dirty="0"/>
              <a:t>running a </a:t>
            </a:r>
            <a:r>
              <a:rPr lang="nl-NL" dirty="0" err="1"/>
              <a:t>local</a:t>
            </a:r>
            <a:r>
              <a:rPr lang="nl-NL" dirty="0"/>
              <a:t> server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F3CA94E-1DD8-BE60-B859-87112DAE5552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5B7396-3926-7851-BA25-48063982CA7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16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7F275FE-2CA9-2A3D-89B5-A9C743C5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1271243"/>
            <a:ext cx="11450320" cy="53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B9233B5-D7F9-1480-116C-DB487808B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C806E9-2FE9-9533-6DB6-B41962B2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Anything</a:t>
            </a:r>
            <a:r>
              <a:rPr lang="nl-NL" dirty="0"/>
              <a:t> LLM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E4B97E-CFB5-382C-1CA4-A3E9D5AE3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424" y="1356877"/>
            <a:ext cx="10273152" cy="5412823"/>
          </a:xfrm>
        </p:spPr>
        <p:txBody>
          <a:bodyPr numCol="2"/>
          <a:lstStyle/>
          <a:p>
            <a:r>
              <a:rPr lang="nl-NL" sz="1400" dirty="0"/>
              <a:t>Full-Stack Application</a:t>
            </a:r>
          </a:p>
          <a:p>
            <a:pPr lvl="1"/>
            <a:r>
              <a:rPr lang="nl-NL" sz="1200" dirty="0"/>
              <a:t>Support </a:t>
            </a:r>
            <a:r>
              <a:rPr lang="nl-NL" sz="1200" dirty="0" err="1"/>
              <a:t>local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remote </a:t>
            </a:r>
            <a:r>
              <a:rPr lang="nl-NL" sz="1200" dirty="0" err="1"/>
              <a:t>hosted</a:t>
            </a:r>
            <a:r>
              <a:rPr lang="nl-NL" sz="1200" dirty="0"/>
              <a:t> </a:t>
            </a:r>
            <a:r>
              <a:rPr lang="nl-NL" sz="1200" dirty="0" err="1"/>
              <a:t>LLMs</a:t>
            </a:r>
            <a:endParaRPr lang="nl-NL" sz="1200" dirty="0"/>
          </a:p>
          <a:p>
            <a:pPr lvl="1"/>
            <a:r>
              <a:rPr lang="nl-NL" sz="1200" dirty="0"/>
              <a:t>Supports commercial </a:t>
            </a:r>
            <a:r>
              <a:rPr lang="nl-NL" sz="1200" dirty="0" err="1"/>
              <a:t>and</a:t>
            </a:r>
            <a:r>
              <a:rPr lang="nl-NL" sz="1200" dirty="0"/>
              <a:t> open-source </a:t>
            </a:r>
            <a:r>
              <a:rPr lang="nl-NL" sz="1200" dirty="0" err="1"/>
              <a:t>LLMs</a:t>
            </a:r>
            <a:r>
              <a:rPr lang="nl-NL" sz="1200" dirty="0"/>
              <a:t>, </a:t>
            </a:r>
            <a:r>
              <a:rPr lang="nl-NL" sz="1200" dirty="0" err="1"/>
              <a:t>various</a:t>
            </a:r>
            <a:r>
              <a:rPr lang="nl-NL" sz="1200" dirty="0"/>
              <a:t> vector databases,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embedding</a:t>
            </a:r>
            <a:r>
              <a:rPr lang="nl-NL" sz="1200" dirty="0"/>
              <a:t> </a:t>
            </a:r>
            <a:r>
              <a:rPr lang="nl-NL" sz="1200" dirty="0" err="1"/>
              <a:t>models</a:t>
            </a:r>
            <a:endParaRPr lang="nl-NL" sz="1200" dirty="0"/>
          </a:p>
          <a:p>
            <a:endParaRPr lang="nl-NL" sz="1400" dirty="0"/>
          </a:p>
          <a:p>
            <a:r>
              <a:rPr lang="nl-NL" sz="1400" dirty="0"/>
              <a:t>Document Management</a:t>
            </a:r>
          </a:p>
          <a:p>
            <a:pPr lvl="1"/>
            <a:r>
              <a:rPr lang="nl-NL" sz="1200" dirty="0"/>
              <a:t>Handles multiple document types (</a:t>
            </a:r>
            <a:r>
              <a:rPr lang="nl-NL" sz="1200" dirty="0" err="1"/>
              <a:t>PDFs</a:t>
            </a:r>
            <a:r>
              <a:rPr lang="nl-NL" sz="1200" dirty="0"/>
              <a:t>, DOCX, TXT, etc.)</a:t>
            </a:r>
          </a:p>
          <a:p>
            <a:pPr lvl="1"/>
            <a:r>
              <a:rPr lang="nl-NL" sz="1200" dirty="0" err="1"/>
              <a:t>Uses</a:t>
            </a:r>
            <a:r>
              <a:rPr lang="nl-NL" sz="1200" dirty="0"/>
              <a:t> </a:t>
            </a:r>
            <a:r>
              <a:rPr lang="nl-NL" sz="1200" dirty="0" err="1"/>
              <a:t>workspace</a:t>
            </a:r>
            <a:r>
              <a:rPr lang="nl-NL" sz="1200" dirty="0"/>
              <a:t> model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containerized</a:t>
            </a:r>
            <a:r>
              <a:rPr lang="nl-NL" sz="1200" dirty="0"/>
              <a:t> document context management</a:t>
            </a:r>
          </a:p>
          <a:p>
            <a:endParaRPr lang="nl-NL" sz="1400" dirty="0"/>
          </a:p>
          <a:p>
            <a:r>
              <a:rPr lang="nl-NL" sz="1400" dirty="0"/>
              <a:t>AI </a:t>
            </a:r>
            <a:r>
              <a:rPr lang="nl-NL" sz="1400" dirty="0" err="1"/>
              <a:t>Agents</a:t>
            </a:r>
            <a:endParaRPr lang="nl-NL" sz="1400" dirty="0"/>
          </a:p>
          <a:p>
            <a:pPr lvl="1"/>
            <a:r>
              <a:rPr lang="nl-NL" sz="1200" dirty="0" err="1"/>
              <a:t>Perform</a:t>
            </a:r>
            <a:r>
              <a:rPr lang="nl-NL" sz="1200" dirty="0"/>
              <a:t> </a:t>
            </a:r>
            <a:r>
              <a:rPr lang="nl-NL" sz="1200" dirty="0" err="1"/>
              <a:t>tasks</a:t>
            </a:r>
            <a:r>
              <a:rPr lang="nl-NL" sz="1200" dirty="0"/>
              <a:t> like web </a:t>
            </a:r>
            <a:r>
              <a:rPr lang="nl-NL" sz="1200" dirty="0" err="1"/>
              <a:t>browsing</a:t>
            </a:r>
            <a:r>
              <a:rPr lang="nl-NL" sz="1200" dirty="0"/>
              <a:t>, web </a:t>
            </a:r>
            <a:r>
              <a:rPr lang="nl-NL" sz="1200" dirty="0" err="1"/>
              <a:t>scraping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r>
              <a:rPr lang="nl-NL" sz="1200" dirty="0"/>
              <a:t> running code</a:t>
            </a:r>
          </a:p>
          <a:p>
            <a:pPr lvl="1"/>
            <a:r>
              <a:rPr lang="nl-NL" sz="1200" dirty="0"/>
              <a:t>Tools </a:t>
            </a:r>
            <a:r>
              <a:rPr lang="nl-NL" sz="1200" dirty="0" err="1"/>
              <a:t>include</a:t>
            </a:r>
            <a:r>
              <a:rPr lang="nl-NL" sz="1200" dirty="0"/>
              <a:t> RAG search, </a:t>
            </a:r>
            <a:r>
              <a:rPr lang="nl-NL" sz="1200" dirty="0" err="1"/>
              <a:t>chart</a:t>
            </a:r>
            <a:r>
              <a:rPr lang="nl-NL" sz="1200" dirty="0"/>
              <a:t> </a:t>
            </a:r>
            <a:r>
              <a:rPr lang="nl-NL" sz="1200" dirty="0" err="1"/>
              <a:t>generation</a:t>
            </a:r>
            <a:r>
              <a:rPr lang="nl-NL" sz="1200" dirty="0"/>
              <a:t>, </a:t>
            </a:r>
            <a:r>
              <a:rPr lang="nl-NL" sz="1200" dirty="0" err="1"/>
              <a:t>and</a:t>
            </a:r>
            <a:r>
              <a:rPr lang="nl-NL" sz="1200" dirty="0"/>
              <a:t> document </a:t>
            </a:r>
            <a:r>
              <a:rPr lang="nl-NL" sz="1200" dirty="0" err="1"/>
              <a:t>summarization</a:t>
            </a:r>
            <a:endParaRPr lang="nl-NL" sz="1200" dirty="0"/>
          </a:p>
          <a:p>
            <a:pPr lvl="1"/>
            <a:endParaRPr lang="nl-NL" sz="1400" dirty="0"/>
          </a:p>
          <a:p>
            <a:r>
              <a:rPr lang="nl-NL" sz="1400" dirty="0"/>
              <a:t>Multi-User Support</a:t>
            </a:r>
          </a:p>
          <a:p>
            <a:pPr lvl="1"/>
            <a:r>
              <a:rPr lang="nl-NL" sz="1200" dirty="0"/>
              <a:t>Multi-user management 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permissions</a:t>
            </a:r>
            <a:endParaRPr lang="nl-NL" sz="1200" dirty="0"/>
          </a:p>
          <a:p>
            <a:pPr lvl="1"/>
            <a:r>
              <a:rPr lang="nl-NL" sz="1200" dirty="0"/>
              <a:t>Developer API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/>
              <a:t>custom</a:t>
            </a:r>
            <a:r>
              <a:rPr lang="nl-NL" sz="1200" dirty="0"/>
              <a:t> </a:t>
            </a:r>
            <a:r>
              <a:rPr lang="nl-NL" sz="1200" dirty="0" err="1"/>
              <a:t>integrations</a:t>
            </a:r>
            <a:endParaRPr lang="nl-NL" sz="1200" dirty="0"/>
          </a:p>
          <a:p>
            <a:endParaRPr lang="nl-NL" sz="1400" dirty="0"/>
          </a:p>
          <a:p>
            <a:endParaRPr lang="nl-NL" sz="1400" dirty="0"/>
          </a:p>
          <a:p>
            <a:r>
              <a:rPr lang="nl-NL" sz="1400" dirty="0" err="1"/>
              <a:t>Extensive</a:t>
            </a:r>
            <a:r>
              <a:rPr lang="nl-NL" sz="1400" dirty="0"/>
              <a:t> Model Support</a:t>
            </a:r>
          </a:p>
          <a:p>
            <a:pPr lvl="1"/>
            <a:r>
              <a:rPr lang="nl-NL" sz="1200" dirty="0"/>
              <a:t>Compatible </a:t>
            </a:r>
            <a:r>
              <a:rPr lang="nl-NL" sz="1200" dirty="0" err="1"/>
              <a:t>with</a:t>
            </a:r>
            <a:r>
              <a:rPr lang="nl-NL" sz="1200" dirty="0"/>
              <a:t> GPT-4, </a:t>
            </a:r>
            <a:r>
              <a:rPr lang="nl-NL" sz="1200" dirty="0" err="1"/>
              <a:t>Llama</a:t>
            </a:r>
            <a:r>
              <a:rPr lang="nl-NL" sz="1200" dirty="0"/>
              <a:t>, </a:t>
            </a:r>
            <a:r>
              <a:rPr lang="nl-NL" sz="1200" dirty="0" err="1"/>
              <a:t>OpenAI</a:t>
            </a:r>
            <a:r>
              <a:rPr lang="nl-NL" sz="1200" dirty="0"/>
              <a:t>, </a:t>
            </a:r>
            <a:r>
              <a:rPr lang="nl-NL" sz="1200" dirty="0" err="1"/>
              <a:t>Azure</a:t>
            </a:r>
            <a:r>
              <a:rPr lang="nl-NL" sz="1200" dirty="0"/>
              <a:t>, </a:t>
            </a:r>
            <a:r>
              <a:rPr lang="nl-NL" sz="1200" dirty="0" err="1"/>
              <a:t>Hugging</a:t>
            </a:r>
            <a:r>
              <a:rPr lang="nl-NL" sz="1200" dirty="0"/>
              <a:t> Face, etc.</a:t>
            </a:r>
          </a:p>
          <a:p>
            <a:pPr lvl="1"/>
            <a:r>
              <a:rPr lang="nl-NL" sz="1200" dirty="0"/>
              <a:t>Supports </a:t>
            </a:r>
            <a:r>
              <a:rPr lang="nl-NL" sz="1200" dirty="0" err="1"/>
              <a:t>various</a:t>
            </a:r>
            <a:r>
              <a:rPr lang="nl-NL" sz="1200" dirty="0"/>
              <a:t> </a:t>
            </a:r>
            <a:r>
              <a:rPr lang="nl-NL" sz="1200" dirty="0" err="1"/>
              <a:t>embedding</a:t>
            </a:r>
            <a:r>
              <a:rPr lang="nl-NL" sz="1200" dirty="0"/>
              <a:t> </a:t>
            </a:r>
            <a:r>
              <a:rPr lang="nl-NL" sz="1200" dirty="0" err="1"/>
              <a:t>and</a:t>
            </a:r>
            <a:r>
              <a:rPr lang="nl-NL" sz="1200" dirty="0"/>
              <a:t> </a:t>
            </a:r>
            <a:r>
              <a:rPr lang="nl-NL" sz="1200" dirty="0" err="1"/>
              <a:t>transcription</a:t>
            </a:r>
            <a:r>
              <a:rPr lang="nl-NL" sz="1200" dirty="0"/>
              <a:t> </a:t>
            </a:r>
            <a:r>
              <a:rPr lang="nl-NL" sz="1200" dirty="0" err="1"/>
              <a:t>models</a:t>
            </a:r>
            <a:endParaRPr lang="nl-NL" sz="1400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114C8B81-A0AA-56C2-5925-E95E4DEC08F5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AE7ABF-12CC-B718-A42D-C7989EB13BD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0BC23D7-DD38-E537-902B-F393E923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36" y="2760224"/>
            <a:ext cx="5444739" cy="3012798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FB5858F-13B2-AF1F-B7AA-FCC077575AA5}"/>
              </a:ext>
            </a:extLst>
          </p:cNvPr>
          <p:cNvSpPr txBox="1"/>
          <p:nvPr/>
        </p:nvSpPr>
        <p:spPr>
          <a:xfrm>
            <a:off x="6330936" y="6032942"/>
            <a:ext cx="4557786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N.b.</a:t>
            </a:r>
            <a:r>
              <a:rPr lang="nl-NL" sz="1300" dirty="0"/>
              <a:t> </a:t>
            </a:r>
            <a:r>
              <a:rPr lang="nl-NL" sz="1300" dirty="0" err="1"/>
              <a:t>this</a:t>
            </a:r>
            <a:r>
              <a:rPr lang="nl-NL" sz="1300" dirty="0"/>
              <a:t> </a:t>
            </a:r>
            <a:r>
              <a:rPr lang="nl-NL" sz="1300" dirty="0" err="1"/>
              <a:t>application</a:t>
            </a:r>
            <a:r>
              <a:rPr lang="nl-NL" sz="1300" dirty="0"/>
              <a:t> does </a:t>
            </a:r>
            <a:r>
              <a:rPr lang="nl-NL" sz="1300" dirty="0" err="1"/>
              <a:t>not</a:t>
            </a:r>
            <a:r>
              <a:rPr lang="nl-NL" sz="1300" dirty="0"/>
              <a:t> </a:t>
            </a:r>
            <a:r>
              <a:rPr lang="nl-NL" sz="1300" dirty="0" err="1"/>
              <a:t>provide</a:t>
            </a:r>
            <a:r>
              <a:rPr lang="nl-NL" sz="1300" dirty="0"/>
              <a:t> API hosting </a:t>
            </a:r>
            <a:r>
              <a:rPr lang="nl-NL" sz="1300" dirty="0" err="1"/>
              <a:t>functionality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16892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7B41AE3-88E2-255E-AF31-BD308E4AB3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AB8D11-2D70-C75F-29D0-4F18060B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Personal </a:t>
            </a:r>
            <a:r>
              <a:rPr lang="nl-NL" dirty="0" err="1"/>
              <a:t>Preferred</a:t>
            </a:r>
            <a:r>
              <a:rPr lang="nl-NL" dirty="0"/>
              <a:t> setup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7F0E9B-73CA-7729-5E02-26219FBAC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424" y="1819065"/>
            <a:ext cx="10273152" cy="4728632"/>
          </a:xfrm>
        </p:spPr>
        <p:txBody>
          <a:bodyPr/>
          <a:lstStyle/>
          <a:p>
            <a:r>
              <a:rPr lang="nl-NL" b="1" dirty="0" err="1"/>
              <a:t>Ollama</a:t>
            </a:r>
            <a:r>
              <a:rPr lang="nl-NL" b="1" dirty="0"/>
              <a:t> </a:t>
            </a:r>
            <a:r>
              <a:rPr lang="nl-NL" b="1" dirty="0" err="1"/>
              <a:t>for</a:t>
            </a:r>
            <a:r>
              <a:rPr lang="nl-NL" b="1" dirty="0"/>
              <a:t> hosting </a:t>
            </a:r>
            <a:r>
              <a:rPr lang="nl-NL" b="1" dirty="0" err="1"/>
              <a:t>the</a:t>
            </a:r>
            <a:r>
              <a:rPr lang="nl-NL" b="1" dirty="0"/>
              <a:t> LLM on </a:t>
            </a:r>
            <a:r>
              <a:rPr lang="nl-NL" b="1" dirty="0" err="1"/>
              <a:t>an</a:t>
            </a:r>
            <a:r>
              <a:rPr lang="nl-NL" b="1" dirty="0"/>
              <a:t> API</a:t>
            </a:r>
          </a:p>
          <a:p>
            <a:pPr lvl="1"/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OpenAI</a:t>
            </a:r>
            <a:r>
              <a:rPr lang="nl-NL" dirty="0"/>
              <a:t> compliant API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multiple </a:t>
            </a:r>
            <a:r>
              <a:rPr lang="nl-NL" dirty="0" err="1"/>
              <a:t>applications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code</a:t>
            </a:r>
          </a:p>
          <a:p>
            <a:pPr lvl="1"/>
            <a:r>
              <a:rPr lang="nl-NL" dirty="0"/>
              <a:t>It is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. Bad </a:t>
            </a:r>
            <a:r>
              <a:rPr lang="nl-NL" dirty="0" err="1"/>
              <a:t>experiences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LM Studio API. </a:t>
            </a:r>
          </a:p>
          <a:p>
            <a:pPr lvl="1"/>
            <a:r>
              <a:rPr lang="nl-NL" dirty="0" err="1"/>
              <a:t>They</a:t>
            </a:r>
            <a:r>
              <a:rPr lang="nl-NL" dirty="0"/>
              <a:t> have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limited</a:t>
            </a:r>
            <a:r>
              <a:rPr lang="nl-NL" dirty="0"/>
              <a:t> set of </a:t>
            </a:r>
            <a:r>
              <a:rPr lang="nl-NL" dirty="0" err="1"/>
              <a:t>models</a:t>
            </a:r>
            <a:r>
              <a:rPr lang="nl-NL" dirty="0"/>
              <a:t>. </a:t>
            </a:r>
            <a:br>
              <a:rPr lang="nl-NL" dirty="0"/>
            </a:br>
            <a:r>
              <a:rPr lang="nl-NL" dirty="0"/>
              <a:t>Using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but more </a:t>
            </a:r>
            <a:r>
              <a:rPr lang="nl-NL" dirty="0" err="1"/>
              <a:t>work</a:t>
            </a:r>
            <a:r>
              <a:rPr lang="nl-NL" dirty="0"/>
              <a:t> </a:t>
            </a:r>
          </a:p>
          <a:p>
            <a:pPr lvl="1"/>
            <a:endParaRPr lang="nl-NL" dirty="0"/>
          </a:p>
          <a:p>
            <a:r>
              <a:rPr lang="nl-NL" b="1" dirty="0" err="1"/>
              <a:t>HuggingFaceEmbedding</a:t>
            </a:r>
            <a:r>
              <a:rPr lang="nl-NL" b="1" dirty="0"/>
              <a:t> </a:t>
            </a:r>
            <a:r>
              <a:rPr lang="nl-NL" b="1" dirty="0" err="1"/>
              <a:t>for</a:t>
            </a:r>
            <a:r>
              <a:rPr lang="nl-NL" b="1" dirty="0"/>
              <a:t> running </a:t>
            </a:r>
            <a:r>
              <a:rPr lang="nl-NL" b="1" dirty="0" err="1"/>
              <a:t>embedding</a:t>
            </a:r>
            <a:r>
              <a:rPr lang="nl-NL" b="1" dirty="0"/>
              <a:t> </a:t>
            </a:r>
            <a:r>
              <a:rPr lang="nl-NL" b="1" dirty="0" err="1"/>
              <a:t>models</a:t>
            </a:r>
            <a:r>
              <a:rPr lang="nl-NL" b="1" dirty="0"/>
              <a:t> </a:t>
            </a:r>
            <a:r>
              <a:rPr lang="nl-NL" b="1" dirty="0" err="1"/>
              <a:t>from</a:t>
            </a:r>
            <a:r>
              <a:rPr lang="nl-NL" b="1" dirty="0"/>
              <a:t> </a:t>
            </a:r>
            <a:r>
              <a:rPr lang="nl-NL" b="1" dirty="0" err="1"/>
              <a:t>within</a:t>
            </a:r>
            <a:r>
              <a:rPr lang="nl-NL" b="1" dirty="0"/>
              <a:t> Python code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will</a:t>
            </a:r>
            <a:r>
              <a:rPr lang="nl-NL" dirty="0"/>
              <a:t> download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cache</a:t>
            </a:r>
          </a:p>
          <a:p>
            <a:pPr lvl="1"/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lot of </a:t>
            </a:r>
            <a:r>
              <a:rPr lang="nl-NL" dirty="0" err="1"/>
              <a:t>documents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access </a:t>
            </a:r>
            <a:r>
              <a:rPr lang="nl-NL" dirty="0" err="1"/>
              <a:t>by</a:t>
            </a:r>
            <a:r>
              <a:rPr lang="nl-NL" dirty="0"/>
              <a:t> API</a:t>
            </a:r>
          </a:p>
          <a:p>
            <a:pPr lvl="1"/>
            <a:r>
              <a:rPr lang="nl-NL" dirty="0" err="1"/>
              <a:t>Challenges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ollama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embeddings</a:t>
            </a:r>
            <a:r>
              <a:rPr lang="nl-NL" dirty="0"/>
              <a:t>. No </a:t>
            </a:r>
            <a:r>
              <a:rPr lang="nl-NL" dirty="0" err="1"/>
              <a:t>OpenAI</a:t>
            </a:r>
            <a:r>
              <a:rPr lang="nl-NL" dirty="0"/>
              <a:t> compliant API.</a:t>
            </a:r>
          </a:p>
          <a:p>
            <a:endParaRPr lang="nl-NL" dirty="0"/>
          </a:p>
          <a:p>
            <a:r>
              <a:rPr lang="nl-NL" b="1" dirty="0" err="1"/>
              <a:t>LlamaIndex</a:t>
            </a:r>
            <a:r>
              <a:rPr lang="nl-NL" b="1" dirty="0"/>
              <a:t>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integration</a:t>
            </a:r>
            <a:endParaRPr lang="nl-NL" b="1" dirty="0"/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code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LangChain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  <a:p>
            <a:pPr lvl="1"/>
            <a:r>
              <a:rPr lang="nl-NL" dirty="0" err="1"/>
              <a:t>Feels</a:t>
            </a:r>
            <a:r>
              <a:rPr lang="nl-NL" dirty="0"/>
              <a:t> more </a:t>
            </a:r>
            <a:r>
              <a:rPr lang="nl-NL" dirty="0" err="1"/>
              <a:t>intuitive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LangChain</a:t>
            </a:r>
            <a:r>
              <a:rPr lang="nl-NL" dirty="0"/>
              <a:t>. </a:t>
            </a:r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1FBBF37B-772F-7ADE-71FF-BC68CC1542B6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3574B9-4E01-5490-A2B8-74A3EBC94F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1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863AF60-4EBD-274A-638F-F8D26BEC73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B87362-DD92-A398-4E1D-23D06B15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64EEEA-152B-4084-4B1B-8ACADE496F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2596148"/>
            <a:ext cx="10273152" cy="1363110"/>
          </a:xfrm>
        </p:spPr>
        <p:txBody>
          <a:bodyPr numCol="3"/>
          <a:lstStyle/>
          <a:p>
            <a:pPr lvl="1"/>
            <a:r>
              <a:rPr lang="nl-NL" dirty="0"/>
              <a:t>LM Studio</a:t>
            </a:r>
            <a:br>
              <a:rPr lang="nl-NL" dirty="0"/>
            </a:b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done</a:t>
            </a:r>
            <a:r>
              <a:rPr lang="nl-NL" sz="1200" dirty="0"/>
              <a:t> </a:t>
            </a:r>
            <a:r>
              <a:rPr lang="nl-NL" sz="1200" dirty="0" err="1"/>
              <a:t>separately</a:t>
            </a:r>
            <a:endParaRPr lang="nl-NL" sz="1200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VSCode</a:t>
            </a:r>
            <a:r>
              <a:rPr lang="nl-NL" dirty="0"/>
              <a:t> code </a:t>
            </a:r>
            <a:r>
              <a:rPr lang="nl-NL" dirty="0" err="1"/>
              <a:t>completion</a:t>
            </a:r>
            <a:br>
              <a:rPr lang="nl-NL" dirty="0"/>
            </a:b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done</a:t>
            </a:r>
            <a:r>
              <a:rPr lang="nl-NL" sz="1200" dirty="0"/>
              <a:t> </a:t>
            </a:r>
            <a:r>
              <a:rPr lang="nl-NL" sz="1200" dirty="0" err="1"/>
              <a:t>separately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Python </a:t>
            </a:r>
            <a:r>
              <a:rPr lang="nl-NL" dirty="0" err="1"/>
              <a:t>local</a:t>
            </a:r>
            <a:r>
              <a:rPr lang="nl-NL" dirty="0"/>
              <a:t> RAG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ollama</a:t>
            </a:r>
            <a:br>
              <a:rPr lang="nl-NL" dirty="0"/>
            </a:br>
            <a:r>
              <a:rPr lang="nl-NL" sz="1200" dirty="0" err="1"/>
              <a:t>Requires</a:t>
            </a:r>
            <a:r>
              <a:rPr lang="nl-NL" sz="1200" dirty="0"/>
              <a:t> setup </a:t>
            </a:r>
            <a:r>
              <a:rPr lang="nl-NL" sz="1200" dirty="0" err="1"/>
              <a:t>from</a:t>
            </a:r>
            <a:r>
              <a:rPr lang="nl-NL" sz="1200" dirty="0"/>
              <a:t> VS Code workshop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D4A81F1D-D522-7B81-AB42-1DC0D2D540A5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6D71D6-425D-A84E-617E-8F2AB001681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  <p:pic>
        <p:nvPicPr>
          <p:cNvPr id="1030" name="Picture 6" descr="LM STUDIO - Element Labs Inc. Trademark Registration">
            <a:extLst>
              <a:ext uri="{FF2B5EF4-FFF2-40B4-BE49-F238E27FC236}">
                <a16:creationId xmlns:a16="http://schemas.microsoft.com/office/drawing/2014/main" id="{39F4FE93-B8F8-DD86-E566-4132B9F1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55" b="89455" l="7320" r="89965">
                        <a14:foregroundMark x1="12161" y1="30909" x2="8737" y2="72000"/>
                        <a14:foregroundMark x1="8737" y1="72000" x2="8973" y2="76727"/>
                        <a14:foregroundMark x1="7320" y1="25818" x2="7556" y2="50909"/>
                        <a14:foregroundMark x1="36009" y1="43636" x2="35891" y2="56000"/>
                        <a14:foregroundMark x1="42503" y1="42545" x2="42857" y2="46182"/>
                        <a14:foregroundMark x1="56198" y1="40000" x2="56316" y2="43636"/>
                        <a14:foregroundMark x1="64581" y1="48000" x2="64699" y2="51273"/>
                        <a14:foregroundMark x1="68713" y1="51636" x2="69067" y2="56727"/>
                        <a14:foregroundMark x1="75679" y1="52727" x2="76151" y2="57091"/>
                        <a14:foregroundMark x1="83235" y1="53818" x2="83235" y2="56727"/>
                        <a14:foregroundMark x1="86068" y1="51636" x2="86068" y2="54545"/>
                        <a14:foregroundMark x1="82999" y1="37818" x2="83235" y2="3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20" y="3781894"/>
            <a:ext cx="2879711" cy="9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full logo transparent PNG - StickPNG">
            <a:extLst>
              <a:ext uri="{FF2B5EF4-FFF2-40B4-BE49-F238E27FC236}">
                <a16:creationId xmlns:a16="http://schemas.microsoft.com/office/drawing/2014/main" id="{3D64A9FB-4D1B-7D00-E13C-D2520B19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906" y="3494061"/>
            <a:ext cx="2180701" cy="11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- taal voor data analyse">
            <a:extLst>
              <a:ext uri="{FF2B5EF4-FFF2-40B4-BE49-F238E27FC236}">
                <a16:creationId xmlns:a16="http://schemas.microsoft.com/office/drawing/2014/main" id="{A3EE3976-2856-929E-4621-2B2FCAE12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011" y="3664729"/>
            <a:ext cx="1818325" cy="102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2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31">
            <a:extLst>
              <a:ext uri="{FF2B5EF4-FFF2-40B4-BE49-F238E27FC236}">
                <a16:creationId xmlns:a16="http://schemas.microsoft.com/office/drawing/2014/main" id="{876D4B34-D37F-4716-B2BA-6A652A0C78E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/>
        </p:blipFill>
        <p:spPr>
          <a:xfrm>
            <a:off x="0" y="1"/>
            <a:ext cx="12192000" cy="6863849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381475-903A-490D-984B-D01BDEAC57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759451"/>
            <a:ext cx="12192000" cy="1098549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4F17C0-62FB-444D-9859-34E3D3563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3784" y="1854201"/>
            <a:ext cx="4358216" cy="4358217"/>
          </a:xfrm>
        </p:spPr>
        <p:txBody>
          <a:bodyPr/>
          <a:lstStyle/>
          <a:p>
            <a:r>
              <a:rPr lang="nl-NL" sz="2400" dirty="0"/>
              <a:t>Running </a:t>
            </a:r>
            <a:r>
              <a:rPr lang="nl-NL" sz="2400" dirty="0" err="1"/>
              <a:t>language</a:t>
            </a:r>
            <a:r>
              <a:rPr lang="nl-NL" sz="2400" dirty="0"/>
              <a:t> </a:t>
            </a:r>
            <a:r>
              <a:rPr lang="nl-NL" sz="2400" dirty="0" err="1"/>
              <a:t>models</a:t>
            </a:r>
            <a:r>
              <a:rPr lang="nl-NL" sz="2400" dirty="0"/>
              <a:t> </a:t>
            </a:r>
            <a:r>
              <a:rPr lang="nl-NL" sz="2400" dirty="0" err="1"/>
              <a:t>locally</a:t>
            </a:r>
            <a:br>
              <a:rPr lang="nl-NL" sz="2400" dirty="0"/>
            </a:br>
            <a:r>
              <a:rPr lang="nl-NL" sz="2400" dirty="0"/>
              <a:t>AI Gilde 11-07-2024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ABE147-653D-4DA8-B691-F0757E2952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"/>
            <a:ext cx="12192000" cy="1085851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7728D5E8-E7B8-4000-AD2F-DC696047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3783" y="5211190"/>
            <a:ext cx="4359367" cy="976843"/>
          </a:xfrm>
        </p:spPr>
        <p:txBody>
          <a:bodyPr/>
          <a:lstStyle/>
          <a:p>
            <a:r>
              <a:rPr lang="nl-NL" dirty="0"/>
              <a:t>Maarten Smeets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35F39A7-E1DD-4382-B14B-5E7F34BED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622288"/>
            <a:ext cx="12192000" cy="235712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BA707C-F0A4-45E9-9482-357E56F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2656"/>
            <a:ext cx="12193200" cy="266400"/>
          </a:xfrm>
        </p:spPr>
        <p:txBody>
          <a:bodyPr/>
          <a:lstStyle/>
          <a:p>
            <a:r>
              <a:rPr lang="nl-NL"/>
              <a:t>Title slide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062CE66-7E28-E452-0F2A-5F70A67B4E3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31" name="Tijdelijke aanduiding voor afbeelding 30">
            <a:extLst>
              <a:ext uri="{FF2B5EF4-FFF2-40B4-BE49-F238E27FC236}">
                <a16:creationId xmlns:a16="http://schemas.microsoft.com/office/drawing/2014/main" id="{B8AF7020-819E-5156-3E3A-C2F56CD5D020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45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5B9DAFF-ACC9-485A-F34E-FCE004F7BE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112655-6300-8DDD-C879-43F792E2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</a:t>
            </a:r>
            <a:br>
              <a:rPr lang="nl-NL" dirty="0"/>
            </a:br>
            <a:r>
              <a:rPr lang="nl-NL" dirty="0"/>
              <a:t>python RAG: </a:t>
            </a:r>
            <a:r>
              <a:rPr lang="nl-NL" dirty="0" err="1"/>
              <a:t>indexing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A41890D5-9889-8522-8E6B-8CFCA9AA1CA3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5D790F-EFB7-B312-2533-31D295D56AB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3076" name="Picture 4" descr="RAG diagram with vector search.">
            <a:extLst>
              <a:ext uri="{FF2B5EF4-FFF2-40B4-BE49-F238E27FC236}">
                <a16:creationId xmlns:a16="http://schemas.microsoft.com/office/drawing/2014/main" id="{CB6DD63C-393C-612D-8232-A9F90212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60" y="1849880"/>
            <a:ext cx="8513890" cy="40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ballon: ovaal 3">
            <a:extLst>
              <a:ext uri="{FF2B5EF4-FFF2-40B4-BE49-F238E27FC236}">
                <a16:creationId xmlns:a16="http://schemas.microsoft.com/office/drawing/2014/main" id="{8C44BAD1-9BDC-BD4F-4831-2365E861C4A4}"/>
              </a:ext>
            </a:extLst>
          </p:cNvPr>
          <p:cNvSpPr/>
          <p:nvPr/>
        </p:nvSpPr>
        <p:spPr>
          <a:xfrm>
            <a:off x="6898301" y="2351027"/>
            <a:ext cx="3282647" cy="612000"/>
          </a:xfrm>
          <a:prstGeom prst="wedgeEllipseCallout">
            <a:avLst>
              <a:gd name="adj1" fmla="val -43971"/>
              <a:gd name="adj2" fmla="val 928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mxbai-embed-large-v1 </a:t>
            </a:r>
            <a:r>
              <a:rPr lang="nl-NL" sz="800" dirty="0"/>
              <a:t>(</a:t>
            </a:r>
            <a:r>
              <a:rPr lang="nl-NL" sz="800" dirty="0" err="1"/>
              <a:t>Huggingface</a:t>
            </a:r>
            <a:r>
              <a:rPr lang="nl-NL" sz="800" dirty="0"/>
              <a:t> </a:t>
            </a:r>
            <a:r>
              <a:rPr lang="nl-NL" sz="800" dirty="0" err="1"/>
              <a:t>transformers</a:t>
            </a:r>
            <a:r>
              <a:rPr lang="nl-NL" sz="800" dirty="0"/>
              <a:t> on CPU)</a:t>
            </a:r>
            <a:endParaRPr lang="nl-NL" sz="1400" dirty="0"/>
          </a:p>
        </p:txBody>
      </p:sp>
      <p:pic>
        <p:nvPicPr>
          <p:cNvPr id="3078" name="Picture 6" descr="ChromaDB: An Overview. ChromaDB is a powerful vector database… | by VIKRANT  SINGH | Medium">
            <a:extLst>
              <a:ext uri="{FF2B5EF4-FFF2-40B4-BE49-F238E27FC236}">
                <a16:creationId xmlns:a16="http://schemas.microsoft.com/office/drawing/2014/main" id="{6D3468D6-82C7-C19F-2D66-09DD1308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96" y="4799729"/>
            <a:ext cx="329376" cy="3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ballon: ovaal 7">
            <a:extLst>
              <a:ext uri="{FF2B5EF4-FFF2-40B4-BE49-F238E27FC236}">
                <a16:creationId xmlns:a16="http://schemas.microsoft.com/office/drawing/2014/main" id="{1953DE86-8FB7-290F-7178-20F10D0A8530}"/>
              </a:ext>
            </a:extLst>
          </p:cNvPr>
          <p:cNvSpPr/>
          <p:nvPr/>
        </p:nvSpPr>
        <p:spPr>
          <a:xfrm>
            <a:off x="7967219" y="3667028"/>
            <a:ext cx="2318723" cy="537327"/>
          </a:xfrm>
          <a:prstGeom prst="wedgeEllipseCallout">
            <a:avLst>
              <a:gd name="adj1" fmla="val -43971"/>
              <a:gd name="adj2" fmla="val 928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dolphin-mistral:7b</a:t>
            </a:r>
          </a:p>
          <a:p>
            <a:pPr algn="ctr"/>
            <a:r>
              <a:rPr lang="nl-NL" sz="800" dirty="0"/>
              <a:t>(</a:t>
            </a:r>
            <a:r>
              <a:rPr lang="nl-NL" sz="800" dirty="0" err="1"/>
              <a:t>ollama</a:t>
            </a:r>
            <a:r>
              <a:rPr lang="nl-NL" sz="800" dirty="0"/>
              <a:t> </a:t>
            </a:r>
            <a:r>
              <a:rPr lang="nl-NL" sz="800" dirty="0" err="1"/>
              <a:t>by</a:t>
            </a:r>
            <a:r>
              <a:rPr lang="nl-NL" sz="800" dirty="0"/>
              <a:t> API)</a:t>
            </a:r>
          </a:p>
        </p:txBody>
      </p:sp>
      <p:sp>
        <p:nvSpPr>
          <p:cNvPr id="11" name="Tekstballon: ovaal 10">
            <a:extLst>
              <a:ext uri="{FF2B5EF4-FFF2-40B4-BE49-F238E27FC236}">
                <a16:creationId xmlns:a16="http://schemas.microsoft.com/office/drawing/2014/main" id="{F994FA07-092F-73ED-36A2-9A427B58F2E4}"/>
              </a:ext>
            </a:extLst>
          </p:cNvPr>
          <p:cNvSpPr/>
          <p:nvPr/>
        </p:nvSpPr>
        <p:spPr>
          <a:xfrm>
            <a:off x="6392671" y="1645020"/>
            <a:ext cx="2949292" cy="311084"/>
          </a:xfrm>
          <a:prstGeom prst="wedgeEllipseCallout">
            <a:avLst>
              <a:gd name="adj1" fmla="val -39525"/>
              <a:gd name="adj2" fmla="val 1200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Local</a:t>
            </a:r>
            <a:r>
              <a:rPr lang="nl-NL" sz="1400" dirty="0"/>
              <a:t> JSON </a:t>
            </a:r>
            <a:r>
              <a:rPr lang="nl-NL" sz="1400" dirty="0" err="1"/>
              <a:t>documents</a:t>
            </a:r>
            <a:endParaRPr lang="nl-NL" sz="1400" dirty="0"/>
          </a:p>
        </p:txBody>
      </p:sp>
      <p:sp>
        <p:nvSpPr>
          <p:cNvPr id="12" name="Tekstballon: ovaal 11">
            <a:extLst>
              <a:ext uri="{FF2B5EF4-FFF2-40B4-BE49-F238E27FC236}">
                <a16:creationId xmlns:a16="http://schemas.microsoft.com/office/drawing/2014/main" id="{E7FC5CA3-59B6-C651-95B2-381FA3E84B78}"/>
              </a:ext>
            </a:extLst>
          </p:cNvPr>
          <p:cNvSpPr/>
          <p:nvPr/>
        </p:nvSpPr>
        <p:spPr>
          <a:xfrm>
            <a:off x="1423260" y="3667028"/>
            <a:ext cx="2801522" cy="763570"/>
          </a:xfrm>
          <a:prstGeom prst="wedgeEllipseCallout">
            <a:avLst>
              <a:gd name="adj1" fmla="val 21938"/>
              <a:gd name="adj2" fmla="val 1020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mxbai-embed-large-v1 </a:t>
            </a:r>
            <a:r>
              <a:rPr lang="nl-NL" sz="800" dirty="0"/>
              <a:t>(</a:t>
            </a:r>
            <a:r>
              <a:rPr lang="nl-NL" sz="800" dirty="0" err="1"/>
              <a:t>Huggingface</a:t>
            </a:r>
            <a:r>
              <a:rPr lang="nl-NL" sz="800" dirty="0"/>
              <a:t> </a:t>
            </a:r>
            <a:r>
              <a:rPr lang="nl-NL" sz="800" dirty="0" err="1"/>
              <a:t>transformers</a:t>
            </a:r>
            <a:r>
              <a:rPr lang="nl-NL" sz="800" dirty="0"/>
              <a:t> on CPU)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4966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ABFD516-C661-39CE-F606-32F1C6B31C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39D0341-ADB8-9767-FFD7-2BF4AF8D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5F02D555-B983-5E08-9676-94D298126C59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725B7B-875A-E8FB-7C6A-4A246CC93A6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0A31BD4-856F-EA22-38C3-9D2A3E2C161D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3562236" y="3530100"/>
            <a:ext cx="5883422" cy="22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https://github.com/AMISConclusion/Workshop_LocalLLM</a:t>
            </a:r>
          </a:p>
        </p:txBody>
      </p:sp>
    </p:spTree>
    <p:extLst>
      <p:ext uri="{BB962C8B-B14F-4D97-AF65-F5344CB8AC3E}">
        <p14:creationId xmlns:p14="http://schemas.microsoft.com/office/powerpoint/2010/main" val="41470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A9D0FDB-D69C-4944-91AB-A4DFB2A3A5E9}"/>
              </a:ext>
            </a:extLst>
          </p:cNvPr>
          <p:cNvSpPr txBox="1">
            <a:spLocks/>
          </p:cNvSpPr>
          <p:nvPr/>
        </p:nvSpPr>
        <p:spPr>
          <a:xfrm>
            <a:off x="1042989" y="3718851"/>
            <a:ext cx="1671804" cy="249812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>
                <a:solidFill>
                  <a:schemeClr val="bg1"/>
                </a:solidFill>
              </a:rPr>
              <a:t>www.conclusion.nl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7F5023-99CC-4C15-9CEA-F027B317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4448"/>
            <a:ext cx="12193200" cy="266400"/>
          </a:xfrm>
        </p:spPr>
        <p:txBody>
          <a:bodyPr/>
          <a:lstStyle/>
          <a:p>
            <a:r>
              <a:rPr lang="nl-NL"/>
              <a:t>Logo </a:t>
            </a:r>
          </a:p>
        </p:txBody>
      </p:sp>
    </p:spTree>
    <p:extLst>
      <p:ext uri="{BB962C8B-B14F-4D97-AF65-F5344CB8AC3E}">
        <p14:creationId xmlns:p14="http://schemas.microsoft.com/office/powerpoint/2010/main" val="386662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FE37638-050F-4A37-BEAC-CEEEC30B4C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5939EB-9580-AAFA-ED2E-F5538DB9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Benefits of running a model </a:t>
            </a:r>
            <a:r>
              <a:rPr lang="nl-NL" dirty="0" err="1"/>
              <a:t>locally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0AA8C35-6DC8-4001-C690-60B74061E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7" y="1554905"/>
            <a:ext cx="8341785" cy="4728632"/>
          </a:xfrm>
        </p:spPr>
        <p:txBody>
          <a:bodyPr/>
          <a:lstStyle/>
          <a:p>
            <a:r>
              <a:rPr lang="en-US" b="1" dirty="0"/>
              <a:t>Privacy</a:t>
            </a:r>
            <a:br>
              <a:rPr lang="en-US" dirty="0"/>
            </a:br>
            <a:r>
              <a:rPr lang="en-US" dirty="0"/>
              <a:t>Running locally keeps questions and answers local. </a:t>
            </a:r>
            <a:br>
              <a:rPr lang="en-US" dirty="0"/>
            </a:br>
            <a:r>
              <a:rPr lang="en-US" dirty="0"/>
              <a:t>No data goes to Microsoft, Google, OpenAI,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Cost</a:t>
            </a:r>
            <a:br>
              <a:rPr lang="en-US" dirty="0"/>
            </a:br>
            <a:r>
              <a:rPr lang="en-US" dirty="0"/>
              <a:t>There are no provider costs per API request </a:t>
            </a:r>
            <a:br>
              <a:rPr lang="en-US" dirty="0"/>
            </a:br>
            <a:r>
              <a:rPr lang="en-US" dirty="0"/>
              <a:t>(although initial hardware investment)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dirty="0"/>
              <a:t>Finetune your LLM to your needs</a:t>
            </a:r>
            <a:br>
              <a:rPr lang="en-US" b="1" dirty="0"/>
            </a:br>
            <a:r>
              <a:rPr lang="en-US" dirty="0"/>
              <a:t>Train it on your own data, make it specialized for your </a:t>
            </a:r>
            <a:r>
              <a:rPr lang="en-US" dirty="0" err="1"/>
              <a:t>usecase</a:t>
            </a:r>
            <a:br>
              <a:rPr lang="en-US" dirty="0"/>
            </a:br>
            <a:r>
              <a:rPr lang="en-US" dirty="0"/>
              <a:t>Consider timeseries prediction, file identification, OCR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Censoring optional</a:t>
            </a:r>
            <a:br>
              <a:rPr lang="en-US" dirty="0"/>
            </a:br>
            <a:r>
              <a:rPr lang="en-US" dirty="0"/>
              <a:t>Uncensored models have vastly improved intelligence, creativity, and responsiveness</a:t>
            </a:r>
            <a:br>
              <a:rPr lang="en-US" dirty="0"/>
            </a:br>
            <a:r>
              <a:rPr lang="en-US" dirty="0"/>
              <a:t>https://erichartford.com/uncensored-models</a:t>
            </a:r>
          </a:p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5C9F9E-E238-EA94-6823-FC69EF833F4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1026" name="Picture 2" descr="no censorship Stock Photo | Adobe Stock">
            <a:extLst>
              <a:ext uri="{FF2B5EF4-FFF2-40B4-BE49-F238E27FC236}">
                <a16:creationId xmlns:a16="http://schemas.microsoft.com/office/drawing/2014/main" id="{05FD6195-C339-146C-D8AD-5D393E107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/>
          <a:stretch/>
        </p:blipFill>
        <p:spPr bwMode="auto">
          <a:xfrm>
            <a:off x="9598820" y="5087460"/>
            <a:ext cx="1440340" cy="145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684B9A1C-EBB9-E89B-82EF-7BE168E3C985}"/>
              </a:ext>
            </a:extLst>
          </p:cNvPr>
          <p:cNvSpPr/>
          <p:nvPr/>
        </p:nvSpPr>
        <p:spPr>
          <a:xfrm>
            <a:off x="9489440" y="6197600"/>
            <a:ext cx="274320" cy="340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Pay per Head Cheap Services: What are they, how to get them">
            <a:extLst>
              <a:ext uri="{FF2B5EF4-FFF2-40B4-BE49-F238E27FC236}">
                <a16:creationId xmlns:a16="http://schemas.microsoft.com/office/drawing/2014/main" id="{DADD6F3E-B502-6C3C-F6B0-02F8A662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58" y="2337544"/>
            <a:ext cx="2236144" cy="14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Afbeelding 16" descr="Afbeelding met tekst, symbool, Lettertype, logo&#10;&#10;Automatisch gegenereerde beschrijving">
            <a:extLst>
              <a:ext uri="{FF2B5EF4-FFF2-40B4-BE49-F238E27FC236}">
                <a16:creationId xmlns:a16="http://schemas.microsoft.com/office/drawing/2014/main" id="{DBB51450-9CC3-4535-E3B9-1F3D93F9B4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40" t="17733" r="15867" b="19911"/>
          <a:stretch/>
        </p:blipFill>
        <p:spPr>
          <a:xfrm>
            <a:off x="9696960" y="1236196"/>
            <a:ext cx="1139864" cy="1118342"/>
          </a:xfrm>
          <a:prstGeom prst="rect">
            <a:avLst/>
          </a:prstGeom>
        </p:spPr>
      </p:pic>
      <p:pic>
        <p:nvPicPr>
          <p:cNvPr id="1030" name="Picture 6" descr="Fine Tuning Stock Illustrations – 380 Fine Tuning Stock Illustrations,  Vectors &amp; Clipart - Dreamstime">
            <a:extLst>
              <a:ext uri="{FF2B5EF4-FFF2-40B4-BE49-F238E27FC236}">
                <a16:creationId xmlns:a16="http://schemas.microsoft.com/office/drawing/2014/main" id="{1D7DC598-A5A6-AD12-9DC4-93F9459D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40" y="3540917"/>
            <a:ext cx="1554905" cy="15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1394EF0-AE52-1EAB-A7FD-C88869E32B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550942C-E20D-B953-34B7-33D3C5A4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Challenges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running a model </a:t>
            </a:r>
            <a:r>
              <a:rPr lang="nl-NL" dirty="0" err="1"/>
              <a:t>locally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005241-8FC0-96E0-2B33-656CDCF35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900345"/>
            <a:ext cx="6710802" cy="4728632"/>
          </a:xfrm>
        </p:spPr>
        <p:txBody>
          <a:bodyPr/>
          <a:lstStyle/>
          <a:p>
            <a:r>
              <a:rPr lang="en-US" b="1" dirty="0"/>
              <a:t>Often not as good</a:t>
            </a:r>
            <a:br>
              <a:rPr lang="en-US" dirty="0"/>
            </a:br>
            <a:r>
              <a:rPr lang="en-US" dirty="0"/>
              <a:t>Open source models are generally not as good as proprietary models</a:t>
            </a:r>
            <a:br>
              <a:rPr lang="en-US" dirty="0"/>
            </a:br>
            <a:r>
              <a:rPr lang="en-US" dirty="0"/>
              <a:t>N.b. this is not the case for embedding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More complex to run and integrate</a:t>
            </a:r>
            <a:br>
              <a:rPr lang="en-US" dirty="0"/>
            </a:br>
            <a:r>
              <a:rPr lang="en-US" dirty="0"/>
              <a:t>Running and integrating local models is often more complex</a:t>
            </a:r>
            <a:br>
              <a:rPr lang="en-US" dirty="0"/>
            </a:br>
            <a:r>
              <a:rPr lang="en-US" dirty="0"/>
              <a:t>Consider internet lookups and RAG implementations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dirty="0"/>
              <a:t>Hardware requirements</a:t>
            </a:r>
            <a:br>
              <a:rPr lang="en-US" dirty="0"/>
            </a:br>
            <a:r>
              <a:rPr lang="en-US" dirty="0"/>
              <a:t>To be able to run open source models locally requires hardware</a:t>
            </a:r>
            <a:br>
              <a:rPr lang="en-US" dirty="0"/>
            </a:br>
            <a:r>
              <a:rPr lang="en-US" dirty="0"/>
              <a:t>At least 64Gb of CPU RAM is recommended</a:t>
            </a:r>
            <a:br>
              <a:rPr lang="en-US" dirty="0"/>
            </a:br>
            <a:r>
              <a:rPr lang="en-US" dirty="0"/>
              <a:t>If you want to run (partially) on GPU, </a:t>
            </a:r>
            <a:br>
              <a:rPr lang="en-US" dirty="0"/>
            </a:br>
            <a:r>
              <a:rPr lang="en-US" dirty="0"/>
              <a:t>Nvidia RTX4080 or better recommended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ADD9984-DAB2-5C19-EC2B-F4C7A3F7382E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028E7C-FEC8-A980-5854-B5EFBADBFE8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2052" name="Picture 4" descr="66,400+ Complex Icon Stock Illustrations, Royalty-Free Vector Graphics &amp;  Clip Art - iStock | Complex icon vector, Apartment complex icon">
            <a:extLst>
              <a:ext uri="{FF2B5EF4-FFF2-40B4-BE49-F238E27FC236}">
                <a16:creationId xmlns:a16="http://schemas.microsoft.com/office/drawing/2014/main" id="{BF4E57ED-B5B2-5CBA-796C-3B1861028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8" t="31960" r="24379" b="16631"/>
          <a:stretch/>
        </p:blipFill>
        <p:spPr bwMode="auto">
          <a:xfrm>
            <a:off x="9448799" y="2958558"/>
            <a:ext cx="1290320" cy="127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ps Special Lineal icon">
            <a:extLst>
              <a:ext uri="{FF2B5EF4-FFF2-40B4-BE49-F238E27FC236}">
                <a16:creationId xmlns:a16="http://schemas.microsoft.com/office/drawing/2014/main" id="{C1C1CA47-219A-E91B-9166-564FB0DF2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911" y="1693003"/>
            <a:ext cx="1046095" cy="10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mputer Memory Device Ram Icon Afbeelding door Prosanjit · Creative Fabrica">
            <a:extLst>
              <a:ext uri="{FF2B5EF4-FFF2-40B4-BE49-F238E27FC236}">
                <a16:creationId xmlns:a16="http://schemas.microsoft.com/office/drawing/2014/main" id="{91768284-7BD4-4294-D4BA-BDC855DBB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42" y="4371658"/>
            <a:ext cx="2492422" cy="16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0871BC29-72E1-8072-17B5-5C5514DD8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02C3AA5-FAA1-CB68-1899-643FF6E4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LLM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run </a:t>
            </a:r>
            <a:r>
              <a:rPr lang="nl-NL" dirty="0" err="1"/>
              <a:t>locally</a:t>
            </a:r>
            <a:r>
              <a:rPr lang="nl-NL" dirty="0"/>
              <a:t>?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48E6BC77-ED5D-3325-9F7C-1F48621E6E09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CD4B92-90B4-D9D1-15F1-B949B348A8E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F6A5F73-4725-F1A2-23D9-BD3060A4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5" y="1465389"/>
            <a:ext cx="5410111" cy="319344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D278DC9-4868-3F67-89C1-CA970842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37"/>
          <a:stretch/>
        </p:blipFill>
        <p:spPr>
          <a:xfrm>
            <a:off x="311085" y="4532520"/>
            <a:ext cx="5410110" cy="208976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B0C4216D-C099-219F-590D-1D4B5910880F}"/>
              </a:ext>
            </a:extLst>
          </p:cNvPr>
          <p:cNvSpPr/>
          <p:nvPr/>
        </p:nvSpPr>
        <p:spPr>
          <a:xfrm>
            <a:off x="5637230" y="1465389"/>
            <a:ext cx="83965" cy="5347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053C65F-BC2A-173B-A587-F2186857BCDC}"/>
              </a:ext>
            </a:extLst>
          </p:cNvPr>
          <p:cNvSpPr/>
          <p:nvPr/>
        </p:nvSpPr>
        <p:spPr>
          <a:xfrm>
            <a:off x="721360" y="3931920"/>
            <a:ext cx="108712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A460B1B-C826-F2D0-C782-CCDBD5AB0039}"/>
              </a:ext>
            </a:extLst>
          </p:cNvPr>
          <p:cNvSpPr/>
          <p:nvPr/>
        </p:nvSpPr>
        <p:spPr>
          <a:xfrm>
            <a:off x="721360" y="4473111"/>
            <a:ext cx="108712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9C241C-AC0B-D2BF-F3C5-F522250C76F4}"/>
              </a:ext>
            </a:extLst>
          </p:cNvPr>
          <p:cNvSpPr/>
          <p:nvPr/>
        </p:nvSpPr>
        <p:spPr>
          <a:xfrm>
            <a:off x="721360" y="4828711"/>
            <a:ext cx="108712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3BAA5AD-C96B-A932-B2E8-C3026CD50C45}"/>
              </a:ext>
            </a:extLst>
          </p:cNvPr>
          <p:cNvSpPr/>
          <p:nvPr/>
        </p:nvSpPr>
        <p:spPr>
          <a:xfrm>
            <a:off x="721360" y="5367191"/>
            <a:ext cx="108712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FCD04F2-198C-7860-0B29-3443D4096CD8}"/>
              </a:ext>
            </a:extLst>
          </p:cNvPr>
          <p:cNvSpPr/>
          <p:nvPr/>
        </p:nvSpPr>
        <p:spPr>
          <a:xfrm>
            <a:off x="721360" y="5529751"/>
            <a:ext cx="108712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8A3F4D1-2A20-BE2C-0BB6-E8C54096505A}"/>
              </a:ext>
            </a:extLst>
          </p:cNvPr>
          <p:cNvSpPr/>
          <p:nvPr/>
        </p:nvSpPr>
        <p:spPr>
          <a:xfrm>
            <a:off x="721360" y="5895511"/>
            <a:ext cx="1087120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610F043-A226-362D-A2DE-1FE2D72F04C6}"/>
              </a:ext>
            </a:extLst>
          </p:cNvPr>
          <p:cNvSpPr/>
          <p:nvPr/>
        </p:nvSpPr>
        <p:spPr>
          <a:xfrm>
            <a:off x="721360" y="6440230"/>
            <a:ext cx="1087120" cy="242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64478B7A-612E-E779-43DC-D06E106823EC}"/>
              </a:ext>
            </a:extLst>
          </p:cNvPr>
          <p:cNvSpPr txBox="1"/>
          <p:nvPr/>
        </p:nvSpPr>
        <p:spPr>
          <a:xfrm>
            <a:off x="6339840" y="1513840"/>
            <a:ext cx="3018455" cy="1000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Providers of open source </a:t>
            </a:r>
            <a:r>
              <a:rPr lang="nl-NL" sz="1300" dirty="0" err="1"/>
              <a:t>models</a:t>
            </a:r>
            <a:r>
              <a:rPr lang="nl-NL" sz="1300" dirty="0"/>
              <a:t> </a:t>
            </a:r>
            <a:r>
              <a:rPr lang="nl-NL" sz="1300" dirty="0" err="1"/>
              <a:t>include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Alibaba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/>
              <a:t>Mistral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C34D866-2656-D10B-AFD9-963B3FF988C6}"/>
              </a:ext>
            </a:extLst>
          </p:cNvPr>
          <p:cNvSpPr txBox="1"/>
          <p:nvPr/>
        </p:nvSpPr>
        <p:spPr>
          <a:xfrm>
            <a:off x="311085" y="1163974"/>
            <a:ext cx="407848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LLMs</a:t>
            </a:r>
            <a:r>
              <a:rPr lang="nl-NL" sz="1300" dirty="0"/>
              <a:t>: </a:t>
            </a:r>
            <a:r>
              <a:rPr lang="nl-NL" sz="1300" dirty="0" err="1"/>
              <a:t>Chatbot</a:t>
            </a:r>
            <a:r>
              <a:rPr lang="nl-NL" sz="1300" dirty="0"/>
              <a:t> Arena LMSYS Leaderboard 08-07-2024</a:t>
            </a:r>
          </a:p>
        </p:txBody>
      </p:sp>
    </p:spTree>
    <p:extLst>
      <p:ext uri="{BB962C8B-B14F-4D97-AF65-F5344CB8AC3E}">
        <p14:creationId xmlns:p14="http://schemas.microsoft.com/office/powerpoint/2010/main" val="25634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A99393F-7861-1FD3-F1BE-CFD114799C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D0224C-2389-7821-CCE0-7FFF485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Usecase</a:t>
            </a:r>
            <a:r>
              <a:rPr lang="nl-NL" dirty="0"/>
              <a:t> </a:t>
            </a:r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D9BD64-CAC7-39A2-EE6D-616025C36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998" y="1524425"/>
            <a:ext cx="6202802" cy="4728632"/>
          </a:xfrm>
        </p:spPr>
        <p:txBody>
          <a:bodyPr/>
          <a:lstStyle/>
          <a:p>
            <a:r>
              <a:rPr lang="nl-NL" b="1" dirty="0"/>
              <a:t>Critical systems</a:t>
            </a:r>
            <a:br>
              <a:rPr lang="nl-NL" dirty="0"/>
            </a:b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depend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internet </a:t>
            </a:r>
            <a:r>
              <a:rPr lang="nl-NL" dirty="0" err="1"/>
              <a:t>connection</a:t>
            </a:r>
            <a:r>
              <a:rPr lang="nl-NL" dirty="0"/>
              <a:t> or are </a:t>
            </a:r>
            <a:br>
              <a:rPr lang="nl-NL" dirty="0"/>
            </a:b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allowed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run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locally</a:t>
            </a:r>
            <a:endParaRPr lang="nl-NL" dirty="0"/>
          </a:p>
          <a:p>
            <a:endParaRPr lang="nl-NL" dirty="0"/>
          </a:p>
          <a:p>
            <a:r>
              <a:rPr lang="nl-NL" b="1" dirty="0"/>
              <a:t>Research/development</a:t>
            </a:r>
            <a:br>
              <a:rPr lang="nl-NL" dirty="0"/>
            </a:br>
            <a:r>
              <a:rPr lang="nl-NL" dirty="0"/>
              <a:t>Learning </a:t>
            </a:r>
            <a:r>
              <a:rPr lang="nl-NL" dirty="0" err="1"/>
              <a:t>about</a:t>
            </a:r>
            <a:r>
              <a:rPr lang="nl-NL" dirty="0"/>
              <a:t> LLM </a:t>
            </a:r>
            <a:r>
              <a:rPr lang="nl-NL" dirty="0" err="1"/>
              <a:t>technology</a:t>
            </a:r>
            <a:r>
              <a:rPr lang="nl-NL" dirty="0"/>
              <a:t>, </a:t>
            </a:r>
            <a:r>
              <a:rPr lang="nl-NL" dirty="0" err="1"/>
              <a:t>finetuning</a:t>
            </a:r>
            <a:endParaRPr lang="nl-NL" dirty="0"/>
          </a:p>
          <a:p>
            <a:endParaRPr lang="nl-NL" dirty="0"/>
          </a:p>
          <a:p>
            <a:r>
              <a:rPr lang="nl-NL" b="1" dirty="0" err="1"/>
              <a:t>Models</a:t>
            </a:r>
            <a:r>
              <a:rPr lang="nl-NL" b="1" dirty="0"/>
              <a:t> on small </a:t>
            </a:r>
            <a:r>
              <a:rPr lang="nl-NL" b="1" dirty="0" err="1"/>
              <a:t>devices</a:t>
            </a:r>
            <a:br>
              <a:rPr lang="nl-NL" dirty="0"/>
            </a:br>
            <a:r>
              <a:rPr lang="nl-NL" dirty="0"/>
              <a:t>OCR, </a:t>
            </a:r>
            <a:r>
              <a:rPr lang="nl-NL" dirty="0" err="1"/>
              <a:t>translation</a:t>
            </a:r>
            <a:r>
              <a:rPr lang="nl-NL" dirty="0"/>
              <a:t>, personal </a:t>
            </a:r>
            <a:r>
              <a:rPr lang="nl-NL" dirty="0" err="1"/>
              <a:t>assistants</a:t>
            </a:r>
            <a:r>
              <a:rPr lang="nl-NL" dirty="0"/>
              <a:t>, </a:t>
            </a:r>
            <a:br>
              <a:rPr lang="nl-NL" dirty="0"/>
            </a:br>
            <a:r>
              <a:rPr lang="nl-NL" dirty="0" err="1"/>
              <a:t>realtime</a:t>
            </a:r>
            <a:r>
              <a:rPr lang="nl-NL" dirty="0"/>
              <a:t> timeseries analyses, </a:t>
            </a:r>
            <a:r>
              <a:rPr lang="nl-NL" dirty="0" err="1"/>
              <a:t>anomaly</a:t>
            </a:r>
            <a:r>
              <a:rPr lang="nl-NL" dirty="0"/>
              <a:t> </a:t>
            </a:r>
            <a:r>
              <a:rPr lang="nl-NL" dirty="0" err="1"/>
              <a:t>detection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b="1" dirty="0"/>
              <a:t>Agent </a:t>
            </a:r>
            <a:r>
              <a:rPr lang="nl-NL" b="1" dirty="0" err="1"/>
              <a:t>frameworks</a:t>
            </a:r>
            <a:br>
              <a:rPr lang="nl-NL" dirty="0"/>
            </a:br>
            <a:r>
              <a:rPr lang="nl-NL" dirty="0"/>
              <a:t>Agent </a:t>
            </a:r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LLMs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autonomous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. </a:t>
            </a:r>
            <a:br>
              <a:rPr lang="nl-NL" dirty="0"/>
            </a:b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requires</a:t>
            </a:r>
            <a:r>
              <a:rPr lang="nl-NL" dirty="0"/>
              <a:t> a lot of calls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LLM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expensive</a:t>
            </a:r>
            <a:r>
              <a:rPr lang="nl-NL" dirty="0"/>
              <a:t>. Using a </a:t>
            </a:r>
            <a:r>
              <a:rPr lang="nl-NL" dirty="0" err="1"/>
              <a:t>local</a:t>
            </a:r>
            <a:r>
              <a:rPr lang="nl-NL" dirty="0"/>
              <a:t> model </a:t>
            </a:r>
            <a:r>
              <a:rPr lang="nl-NL" dirty="0" err="1"/>
              <a:t>reduces</a:t>
            </a:r>
            <a:r>
              <a:rPr lang="nl-NL" dirty="0"/>
              <a:t> </a:t>
            </a:r>
            <a:r>
              <a:rPr lang="nl-NL" dirty="0" err="1"/>
              <a:t>cost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889BE8A5-B9B1-E785-BDC9-2EE35FC7602F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407896-2C0F-D8A5-4A0C-BE528630F8D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6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555E4572-6F9B-E6CA-1053-65A56A2B18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99EE578-DC01-2F0C-EC70-144823EB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requirements</a:t>
            </a:r>
            <a:br>
              <a:rPr lang="nl-NL" dirty="0"/>
            </a:br>
            <a:r>
              <a:rPr lang="nl-NL" dirty="0"/>
              <a:t>RAM!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023542CD-4D07-8A15-C315-B655B1858CC2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65F8F8-9317-820A-7060-8F824ABA743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1026" name="Picture 2" descr="What's a GPU? Everything You Need to Know - The Plug - HelloTech">
            <a:extLst>
              <a:ext uri="{FF2B5EF4-FFF2-40B4-BE49-F238E27FC236}">
                <a16:creationId xmlns:a16="http://schemas.microsoft.com/office/drawing/2014/main" id="{150F6BEE-E9AE-960B-5AC6-744F0F3D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8" y="2763466"/>
            <a:ext cx="3315191" cy="198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F20E2B02-0DA0-5485-D98E-A7F0B10A7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616"/>
          <a:stretch/>
        </p:blipFill>
        <p:spPr>
          <a:xfrm>
            <a:off x="4952362" y="2871326"/>
            <a:ext cx="2144272" cy="1877406"/>
          </a:xfrm>
          <a:prstGeom prst="rect">
            <a:avLst/>
          </a:prstGeom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77F94701-4273-94D0-7A1E-484C7BF91D19}"/>
              </a:ext>
            </a:extLst>
          </p:cNvPr>
          <p:cNvGrpSpPr/>
          <p:nvPr/>
        </p:nvGrpSpPr>
        <p:grpSpPr>
          <a:xfrm>
            <a:off x="8397698" y="2340871"/>
            <a:ext cx="2834304" cy="2834304"/>
            <a:chOff x="8397698" y="2340871"/>
            <a:chExt cx="2834304" cy="2834304"/>
          </a:xfrm>
        </p:grpSpPr>
        <p:pic>
          <p:nvPicPr>
            <p:cNvPr id="1030" name="Picture 6" descr="240GB SanDisk SSD Plus | Western Digital">
              <a:extLst>
                <a:ext uri="{FF2B5EF4-FFF2-40B4-BE49-F238E27FC236}">
                  <a16:creationId xmlns:a16="http://schemas.microsoft.com/office/drawing/2014/main" id="{BA34995B-9EEA-2335-C757-B26494521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698" y="2340871"/>
              <a:ext cx="2834304" cy="283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6779CC5-22B6-1D14-C5AE-66DD0A2DFC05}"/>
                </a:ext>
              </a:extLst>
            </p:cNvPr>
            <p:cNvSpPr/>
            <p:nvPr/>
          </p:nvSpPr>
          <p:spPr>
            <a:xfrm rot="19889908">
              <a:off x="9442703" y="3683902"/>
              <a:ext cx="1186830" cy="466428"/>
            </a:xfrm>
            <a:prstGeom prst="rect">
              <a:avLst/>
            </a:prstGeom>
            <a:solidFill>
              <a:srgbClr val="0908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" name="Tekstvak 10">
            <a:extLst>
              <a:ext uri="{FF2B5EF4-FFF2-40B4-BE49-F238E27FC236}">
                <a16:creationId xmlns:a16="http://schemas.microsoft.com/office/drawing/2014/main" id="{D960F6A8-CEA5-432E-D216-FCA7555BFCF2}"/>
              </a:ext>
            </a:extLst>
          </p:cNvPr>
          <p:cNvSpPr txBox="1"/>
          <p:nvPr/>
        </p:nvSpPr>
        <p:spPr>
          <a:xfrm>
            <a:off x="1016298" y="5075147"/>
            <a:ext cx="2449388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GPU RAM. Nvidia </a:t>
            </a:r>
            <a:r>
              <a:rPr lang="nl-NL" sz="1300" dirty="0" err="1"/>
              <a:t>recommended</a:t>
            </a:r>
            <a:endParaRPr lang="nl-NL" sz="13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3B33D81-FEDD-E8A4-A18E-22785670C6DE}"/>
              </a:ext>
            </a:extLst>
          </p:cNvPr>
          <p:cNvSpPr txBox="1"/>
          <p:nvPr/>
        </p:nvSpPr>
        <p:spPr>
          <a:xfrm>
            <a:off x="5547772" y="5075147"/>
            <a:ext cx="76783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CPU RAM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3985FD4-F857-EE0E-32C3-0B3A05E7E82E}"/>
              </a:ext>
            </a:extLst>
          </p:cNvPr>
          <p:cNvSpPr txBox="1"/>
          <p:nvPr/>
        </p:nvSpPr>
        <p:spPr>
          <a:xfrm>
            <a:off x="8869078" y="5078673"/>
            <a:ext cx="18915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Solid State Drive swapfile</a:t>
            </a:r>
          </a:p>
        </p:txBody>
      </p:sp>
      <p:pic>
        <p:nvPicPr>
          <p:cNvPr id="1032" name="Picture 8" descr="Opposite adjectives words with fast and slow Vector Image">
            <a:extLst>
              <a:ext uri="{FF2B5EF4-FFF2-40B4-BE49-F238E27FC236}">
                <a16:creationId xmlns:a16="http://schemas.microsoft.com/office/drawing/2014/main" id="{84BBE764-2FA3-C219-8558-AA2A5DEC4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05" b="31982"/>
          <a:stretch/>
        </p:blipFill>
        <p:spPr bwMode="auto">
          <a:xfrm flipH="1">
            <a:off x="1830628" y="1416380"/>
            <a:ext cx="1137644" cy="130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pposite adjectives words with fast and slow Vector Image">
            <a:extLst>
              <a:ext uri="{FF2B5EF4-FFF2-40B4-BE49-F238E27FC236}">
                <a16:creationId xmlns:a16="http://schemas.microsoft.com/office/drawing/2014/main" id="{10C6A6A3-BD89-9612-F8A2-9CEA6D4DB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0" t="12612" b="31983"/>
          <a:stretch/>
        </p:blipFill>
        <p:spPr bwMode="auto">
          <a:xfrm>
            <a:off x="9019568" y="1664045"/>
            <a:ext cx="1228611" cy="81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C10CAF2-BC0D-DE89-A476-946C0AF36C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4A6A5BB-75EE-E827-902B-87B13489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A0F75F1F-C048-097C-44E7-19EE921C1ED8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6E4504-4CD4-6D6E-83A5-97087618F72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20E1E98-AA9D-5C1E-F666-05DD99B5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98" y="1357425"/>
            <a:ext cx="5682087" cy="4750396"/>
          </a:xfrm>
          <a:prstGeom prst="rect">
            <a:avLst/>
          </a:prstGeom>
        </p:spPr>
      </p:pic>
      <p:sp>
        <p:nvSpPr>
          <p:cNvPr id="9" name="Pijl: omlaag 8">
            <a:extLst>
              <a:ext uri="{FF2B5EF4-FFF2-40B4-BE49-F238E27FC236}">
                <a16:creationId xmlns:a16="http://schemas.microsoft.com/office/drawing/2014/main" id="{AF1D7B41-638F-EA55-5A75-CF3866197E06}"/>
              </a:ext>
            </a:extLst>
          </p:cNvPr>
          <p:cNvSpPr/>
          <p:nvPr/>
        </p:nvSpPr>
        <p:spPr>
          <a:xfrm rot="2486918">
            <a:off x="4561968" y="1941922"/>
            <a:ext cx="103695" cy="3205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0D544C-7A97-D108-4FAB-1A952917EB8C}"/>
              </a:ext>
            </a:extLst>
          </p:cNvPr>
          <p:cNvSpPr txBox="1"/>
          <p:nvPr/>
        </p:nvSpPr>
        <p:spPr>
          <a:xfrm>
            <a:off x="7038975" y="1401448"/>
            <a:ext cx="3837589" cy="14003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/>
              <a:t>In </a:t>
            </a:r>
            <a:r>
              <a:rPr lang="nl-NL" sz="1300" dirty="0" err="1"/>
              <a:t>general</a:t>
            </a:r>
            <a:r>
              <a:rPr lang="nl-NL" sz="1300" dirty="0"/>
              <a:t> </a:t>
            </a:r>
            <a:r>
              <a:rPr lang="nl-NL" sz="1300" dirty="0" err="1"/>
              <a:t>you</a:t>
            </a:r>
            <a:r>
              <a:rPr lang="nl-NL" sz="1300" dirty="0"/>
              <a:t> </a:t>
            </a:r>
            <a:r>
              <a:rPr lang="nl-NL" sz="1300" dirty="0" err="1"/>
              <a:t>need</a:t>
            </a:r>
            <a:r>
              <a:rPr lang="nl-NL" sz="1300" dirty="0"/>
              <a:t> a </a:t>
            </a:r>
            <a:r>
              <a:rPr lang="nl-NL" sz="1300" dirty="0" err="1"/>
              <a:t>couple</a:t>
            </a:r>
            <a:r>
              <a:rPr lang="nl-NL" sz="1300" dirty="0"/>
              <a:t> of </a:t>
            </a:r>
            <a:r>
              <a:rPr lang="nl-NL" sz="1300" dirty="0" err="1"/>
              <a:t>GBs</a:t>
            </a:r>
            <a:r>
              <a:rPr lang="nl-NL" sz="1300" dirty="0"/>
              <a:t> </a:t>
            </a:r>
            <a:br>
              <a:rPr lang="nl-NL" sz="1300" dirty="0"/>
            </a:br>
            <a:r>
              <a:rPr lang="nl-NL" sz="1300" dirty="0"/>
              <a:t>more RAM </a:t>
            </a:r>
            <a:r>
              <a:rPr lang="nl-NL" sz="1300" dirty="0" err="1"/>
              <a:t>than</a:t>
            </a:r>
            <a:r>
              <a:rPr lang="nl-NL" sz="1300" dirty="0"/>
              <a:t> </a:t>
            </a:r>
            <a:r>
              <a:rPr lang="nl-NL" sz="1300" dirty="0" err="1"/>
              <a:t>the</a:t>
            </a:r>
            <a:r>
              <a:rPr lang="nl-NL" sz="1300" dirty="0"/>
              <a:t> model </a:t>
            </a:r>
            <a:r>
              <a:rPr lang="nl-NL" sz="1300" dirty="0" err="1"/>
              <a:t>size</a:t>
            </a:r>
            <a:endParaRPr lang="nl-NL" sz="1300" dirty="0"/>
          </a:p>
          <a:p>
            <a:endParaRPr lang="nl-NL" sz="1300" dirty="0"/>
          </a:p>
          <a:p>
            <a:r>
              <a:rPr lang="nl-NL" sz="1300" dirty="0"/>
              <a:t>Mixture of Expert </a:t>
            </a:r>
            <a:r>
              <a:rPr lang="nl-NL" sz="1300" dirty="0" err="1"/>
              <a:t>models</a:t>
            </a:r>
            <a:r>
              <a:rPr lang="nl-NL" sz="1300" dirty="0"/>
              <a:t> </a:t>
            </a:r>
            <a:r>
              <a:rPr lang="nl-NL" sz="1300" dirty="0" err="1"/>
              <a:t>require</a:t>
            </a:r>
            <a:r>
              <a:rPr lang="nl-NL" sz="1300" dirty="0"/>
              <a:t> </a:t>
            </a:r>
            <a:r>
              <a:rPr lang="nl-NL" sz="1300" dirty="0" err="1"/>
              <a:t>less</a:t>
            </a:r>
            <a:r>
              <a:rPr lang="nl-NL" sz="1300" dirty="0"/>
              <a:t> </a:t>
            </a:r>
            <a:br>
              <a:rPr lang="nl-NL" sz="1300" dirty="0"/>
            </a:br>
            <a:r>
              <a:rPr lang="nl-NL" sz="1300" dirty="0"/>
              <a:t>RAM per parameter </a:t>
            </a:r>
            <a:r>
              <a:rPr lang="nl-NL" sz="1300" dirty="0" err="1"/>
              <a:t>compared</a:t>
            </a:r>
            <a:r>
              <a:rPr lang="nl-NL" sz="1300" dirty="0"/>
              <a:t> </a:t>
            </a:r>
            <a:r>
              <a:rPr lang="nl-NL" sz="1300" dirty="0" err="1"/>
              <a:t>to</a:t>
            </a:r>
            <a:r>
              <a:rPr lang="nl-NL" sz="1300" dirty="0"/>
              <a:t> non-</a:t>
            </a:r>
            <a:r>
              <a:rPr lang="nl-NL" sz="1300" dirty="0" err="1"/>
              <a:t>MoE</a:t>
            </a:r>
            <a:r>
              <a:rPr lang="nl-NL" sz="1300" dirty="0"/>
              <a:t> </a:t>
            </a:r>
            <a:r>
              <a:rPr lang="nl-NL" sz="1300" dirty="0" err="1"/>
              <a:t>models</a:t>
            </a:r>
            <a:endParaRPr lang="nl-NL" sz="1300" dirty="0"/>
          </a:p>
          <a:p>
            <a:endParaRPr lang="nl-NL" sz="1300" dirty="0"/>
          </a:p>
          <a:p>
            <a:endParaRPr lang="nl-NL" sz="13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73BC79-442D-D153-FE9B-23B4CECC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2544656"/>
            <a:ext cx="3460959" cy="3667125"/>
          </a:xfrm>
          <a:prstGeom prst="rect">
            <a:avLst/>
          </a:prstGeom>
        </p:spPr>
      </p:pic>
      <p:sp>
        <p:nvSpPr>
          <p:cNvPr id="13" name="Pijl: omlaag 12">
            <a:extLst>
              <a:ext uri="{FF2B5EF4-FFF2-40B4-BE49-F238E27FC236}">
                <a16:creationId xmlns:a16="http://schemas.microsoft.com/office/drawing/2014/main" id="{BA131D26-224E-0A19-5EAF-8961086BC3C3}"/>
              </a:ext>
            </a:extLst>
          </p:cNvPr>
          <p:cNvSpPr/>
          <p:nvPr/>
        </p:nvSpPr>
        <p:spPr>
          <a:xfrm rot="2979014">
            <a:off x="10585545" y="4495916"/>
            <a:ext cx="96236" cy="681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C382411-C05C-19A9-5369-B7CC86F0D0BC}"/>
              </a:ext>
            </a:extLst>
          </p:cNvPr>
          <p:cNvSpPr txBox="1"/>
          <p:nvPr/>
        </p:nvSpPr>
        <p:spPr>
          <a:xfrm>
            <a:off x="10917182" y="3579183"/>
            <a:ext cx="1035796" cy="1000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Transformers</a:t>
            </a:r>
            <a:r>
              <a:rPr lang="nl-NL" sz="1300" dirty="0"/>
              <a:t> </a:t>
            </a:r>
            <a:br>
              <a:rPr lang="nl-NL" sz="1300" dirty="0"/>
            </a:br>
            <a:r>
              <a:rPr lang="nl-NL" sz="1300" dirty="0" err="1"/>
              <a:t>requires</a:t>
            </a:r>
            <a:r>
              <a:rPr lang="nl-NL" sz="1300" dirty="0"/>
              <a:t> more</a:t>
            </a:r>
            <a:br>
              <a:rPr lang="nl-NL" sz="1300" dirty="0"/>
            </a:br>
            <a:br>
              <a:rPr lang="nl-NL" sz="1300" dirty="0"/>
            </a:br>
            <a:r>
              <a:rPr lang="nl-NL" sz="1300" dirty="0"/>
              <a:t>32Gb RAM </a:t>
            </a:r>
            <a:br>
              <a:rPr lang="nl-NL" sz="1300" dirty="0"/>
            </a:br>
            <a:r>
              <a:rPr lang="nl-NL" sz="1300" dirty="0" err="1"/>
              <a:t>for</a:t>
            </a:r>
            <a:r>
              <a:rPr lang="nl-NL" sz="1300" dirty="0"/>
              <a:t> </a:t>
            </a:r>
            <a:r>
              <a:rPr lang="nl-NL" sz="1300" dirty="0" err="1"/>
              <a:t>this</a:t>
            </a:r>
            <a:r>
              <a:rPr lang="nl-NL" sz="1300" dirty="0"/>
              <a:t> </a:t>
            </a:r>
            <a:r>
              <a:rPr lang="nl-NL" sz="1300" dirty="0" err="1"/>
              <a:t>one</a:t>
            </a:r>
            <a:endParaRPr lang="nl-NL" sz="13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BE2F107-FCDB-B61E-F3E7-987A3DDFC7BA}"/>
              </a:ext>
            </a:extLst>
          </p:cNvPr>
          <p:cNvSpPr txBox="1"/>
          <p:nvPr/>
        </p:nvSpPr>
        <p:spPr>
          <a:xfrm>
            <a:off x="7038975" y="6295805"/>
            <a:ext cx="457817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900" dirty="0"/>
              <a:t>https://www.reddit.com/r/LLMDevs/comments/1crnjof/mistral_gpu_memory_requirements/</a:t>
            </a:r>
          </a:p>
        </p:txBody>
      </p:sp>
    </p:spTree>
    <p:extLst>
      <p:ext uri="{BB962C8B-B14F-4D97-AF65-F5344CB8AC3E}">
        <p14:creationId xmlns:p14="http://schemas.microsoft.com/office/powerpoint/2010/main" val="326391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F887A5A-6F34-35F8-D151-B9D5AD9865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F2C3E1-2D15-03F8-CF53-1F922AD4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F261AE2-2E8E-4657-0BDB-A9B0D6075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nl-NL" dirty="0" err="1"/>
              <a:t>Estimate</a:t>
            </a:r>
            <a:r>
              <a:rPr lang="nl-NL" dirty="0"/>
              <a:t> memory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accelerate</a:t>
            </a:r>
            <a:br>
              <a:rPr lang="nl-NL" dirty="0"/>
            </a:br>
            <a:r>
              <a:rPr lang="nl-NL" dirty="0"/>
              <a:t>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accelerate</a:t>
            </a:r>
            <a:r>
              <a:rPr lang="nl-NL" dirty="0"/>
              <a:t> </a:t>
            </a:r>
            <a:r>
              <a:rPr lang="nl-NL" dirty="0" err="1"/>
              <a:t>huggingface_hub</a:t>
            </a:r>
            <a:r>
              <a:rPr lang="nl-NL" dirty="0"/>
              <a:t> </a:t>
            </a:r>
            <a:r>
              <a:rPr lang="nl-NL" dirty="0" err="1"/>
              <a:t>transformers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Estimate</a:t>
            </a:r>
            <a:r>
              <a:rPr lang="nl-NL" dirty="0"/>
              <a:t> memory </a:t>
            </a:r>
            <a:r>
              <a:rPr lang="nl-NL" dirty="0" err="1"/>
              <a:t>using</a:t>
            </a:r>
            <a:r>
              <a:rPr lang="nl-NL" dirty="0"/>
              <a:t> LM Studio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4FC08B9B-20A3-1924-416D-7A1157CA7BF5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A98561-E808-AE1C-0A14-DAF041900CA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3E26A9-09F9-E8C6-05DA-6F992C3B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447" y="1330453"/>
            <a:ext cx="5537227" cy="18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125CA15-8062-F272-05B7-EA36E8BD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46" y="3535277"/>
            <a:ext cx="5561115" cy="2635140"/>
          </a:xfrm>
          <a:prstGeom prst="rect">
            <a:avLst/>
          </a:prstGeom>
        </p:spPr>
      </p:pic>
      <p:sp>
        <p:nvSpPr>
          <p:cNvPr id="9" name="Pijl: omlaag 8">
            <a:extLst>
              <a:ext uri="{FF2B5EF4-FFF2-40B4-BE49-F238E27FC236}">
                <a16:creationId xmlns:a16="http://schemas.microsoft.com/office/drawing/2014/main" id="{FCC9BC28-B604-3C40-FCB1-41646198C1BE}"/>
              </a:ext>
            </a:extLst>
          </p:cNvPr>
          <p:cNvSpPr/>
          <p:nvPr/>
        </p:nvSpPr>
        <p:spPr>
          <a:xfrm rot="14036172">
            <a:off x="10128210" y="6195053"/>
            <a:ext cx="113122" cy="4445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2E41B3D6-0CA3-BD5F-E10E-61A43FC8845A}"/>
              </a:ext>
            </a:extLst>
          </p:cNvPr>
          <p:cNvSpPr/>
          <p:nvPr/>
        </p:nvSpPr>
        <p:spPr>
          <a:xfrm rot="14036172">
            <a:off x="6233582" y="2952455"/>
            <a:ext cx="113122" cy="4445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E78EB64-32A4-72C2-E673-31354A8CEAEC}"/>
              </a:ext>
            </a:extLst>
          </p:cNvPr>
          <p:cNvSpPr txBox="1"/>
          <p:nvPr/>
        </p:nvSpPr>
        <p:spPr>
          <a:xfrm>
            <a:off x="5367927" y="3228945"/>
            <a:ext cx="6684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/>
              <a:t>accuracy</a:t>
            </a:r>
            <a:endParaRPr lang="nl-NL" sz="1300" dirty="0"/>
          </a:p>
        </p:txBody>
      </p:sp>
    </p:spTree>
    <p:extLst>
      <p:ext uri="{BB962C8B-B14F-4D97-AF65-F5344CB8AC3E}">
        <p14:creationId xmlns:p14="http://schemas.microsoft.com/office/powerpoint/2010/main" val="81687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 | TEMPLATE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. Basis Template-set" id="{CE71B440-6BEA-466C-8725-C28EB1B06E71}" vid="{12F2F62A-5064-461C-96F8-23E6F4CC30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74c57c6-afd1-46a5-a503-29300b13d321">
      <UserInfo>
        <DisplayName>Christa de Bruijn</DisplayName>
        <AccountId>495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11" ma:contentTypeDescription="Een nieuw document maken." ma:contentTypeScope="" ma:versionID="ae0b81107117e0e83b8d617df6144683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7ec519d7eb8e60891c477863d9150e9c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8883E7-05C3-4925-994B-F9DE18FC9726}">
  <ds:schemaRefs>
    <ds:schemaRef ds:uri="22f5c097-5342-4bb6-a380-dcadea3c0222"/>
    <ds:schemaRef ds:uri="6dc85ea1-5c6a-4802-a3d0-6a3af370d36c"/>
    <ds:schemaRef ds:uri="739ced00-a3e4-4613-8881-c70ae023b85d"/>
    <ds:schemaRef ds:uri="a74c57c6-afd1-46a5-a503-29300b13d3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BFE2AB-E91A-4BA9-AC94-EA812553AC42}">
  <ds:schemaRefs>
    <ds:schemaRef ds:uri="a74c57c6-afd1-46a5-a503-29300b13d321"/>
    <ds:schemaRef ds:uri="bd3a200e-a112-4432-b134-79c9e3991b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0. Basis Template-set</Template>
  <TotalTime>672</TotalTime>
  <Words>1173</Words>
  <Application>Microsoft Office PowerPoint</Application>
  <PresentationFormat>Breedbeeld</PresentationFormat>
  <Paragraphs>203</Paragraphs>
  <Slides>22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Segoe UI Light</vt:lpstr>
      <vt:lpstr>CONCLUSION | TEMPLATE</vt:lpstr>
      <vt:lpstr>Logo animation (intro)</vt:lpstr>
      <vt:lpstr>Title slide</vt:lpstr>
      <vt:lpstr>Benefits of running a model locally</vt:lpstr>
      <vt:lpstr>Challenges when running a model locally</vt:lpstr>
      <vt:lpstr>Which LLM models can you run locally?</vt:lpstr>
      <vt:lpstr>Usecase examples</vt:lpstr>
      <vt:lpstr>Hardware requirements RAM!</vt:lpstr>
      <vt:lpstr>Hardware requirements</vt:lpstr>
      <vt:lpstr>Hardware requirements</vt:lpstr>
      <vt:lpstr>How to select a model?</vt:lpstr>
      <vt:lpstr>How to select a model example</vt:lpstr>
      <vt:lpstr>Tools to run a model locally</vt:lpstr>
      <vt:lpstr>ollama</vt:lpstr>
      <vt:lpstr>LMStudio</vt:lpstr>
      <vt:lpstr>LM studio Model selection</vt:lpstr>
      <vt:lpstr>LM studio running a local server</vt:lpstr>
      <vt:lpstr>Anything LLM</vt:lpstr>
      <vt:lpstr>Personal Preferred setup</vt:lpstr>
      <vt:lpstr>Workshop</vt:lpstr>
      <vt:lpstr>workshop python RAG: indexing</vt:lpstr>
      <vt:lpstr>workshop</vt:lpstr>
      <vt:lpstr>Logo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animation (intro)</dc:title>
  <dc:subject/>
  <dc:creator>Maarten Smeets</dc:creator>
  <cp:keywords/>
  <dc:description>Conclusion - versie 1 - juni 2017
Ontwerp: Humming
Template: Ton Persoon</dc:description>
  <cp:lastModifiedBy>Maarten Smeets</cp:lastModifiedBy>
  <cp:revision>8</cp:revision>
  <dcterms:created xsi:type="dcterms:W3CDTF">2024-05-21T08:04:57Z</dcterms:created>
  <dcterms:modified xsi:type="dcterms:W3CDTF">2024-07-11T14:12:52Z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  <property fmtid="{D5CDD505-2E9C-101B-9397-08002B2CF9AE}" pid="3" name="NXPowerLiteLastOptimized">
    <vt:lpwstr>60827142</vt:lpwstr>
  </property>
  <property fmtid="{D5CDD505-2E9C-101B-9397-08002B2CF9AE}" pid="4" name="NXPowerLiteSettings">
    <vt:lpwstr>C980073804F000</vt:lpwstr>
  </property>
  <property fmtid="{D5CDD505-2E9C-101B-9397-08002B2CF9AE}" pid="5" name="NXPowerLiteVersion">
    <vt:lpwstr>D8.0.11</vt:lpwstr>
  </property>
  <property fmtid="{D5CDD505-2E9C-101B-9397-08002B2CF9AE}" pid="6" name="MediaServiceImageTags">
    <vt:lpwstr/>
  </property>
</Properties>
</file>