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50"/>
  </p:notesMasterIdLst>
  <p:sldIdLst>
    <p:sldId id="363" r:id="rId5"/>
    <p:sldId id="366" r:id="rId6"/>
    <p:sldId id="297" r:id="rId7"/>
    <p:sldId id="299" r:id="rId8"/>
    <p:sldId id="376" r:id="rId9"/>
    <p:sldId id="309" r:id="rId10"/>
    <p:sldId id="300" r:id="rId11"/>
    <p:sldId id="301" r:id="rId12"/>
    <p:sldId id="380" r:id="rId13"/>
    <p:sldId id="381" r:id="rId14"/>
    <p:sldId id="382" r:id="rId15"/>
    <p:sldId id="384" r:id="rId16"/>
    <p:sldId id="385" r:id="rId17"/>
    <p:sldId id="383" r:id="rId18"/>
    <p:sldId id="386" r:id="rId19"/>
    <p:sldId id="387" r:id="rId20"/>
    <p:sldId id="388" r:id="rId21"/>
    <p:sldId id="302" r:id="rId22"/>
    <p:sldId id="303" r:id="rId23"/>
    <p:sldId id="378" r:id="rId24"/>
    <p:sldId id="306" r:id="rId25"/>
    <p:sldId id="307" r:id="rId26"/>
    <p:sldId id="314" r:id="rId27"/>
    <p:sldId id="337" r:id="rId28"/>
    <p:sldId id="343" r:id="rId29"/>
    <p:sldId id="342" r:id="rId30"/>
    <p:sldId id="340" r:id="rId31"/>
    <p:sldId id="344" r:id="rId32"/>
    <p:sldId id="341" r:id="rId33"/>
    <p:sldId id="373" r:id="rId34"/>
    <p:sldId id="356" r:id="rId35"/>
    <p:sldId id="352" r:id="rId36"/>
    <p:sldId id="353" r:id="rId37"/>
    <p:sldId id="367" r:id="rId38"/>
    <p:sldId id="368" r:id="rId39"/>
    <p:sldId id="379" r:id="rId40"/>
    <p:sldId id="369" r:id="rId41"/>
    <p:sldId id="375" r:id="rId42"/>
    <p:sldId id="374" r:id="rId43"/>
    <p:sldId id="357" r:id="rId44"/>
    <p:sldId id="370" r:id="rId45"/>
    <p:sldId id="371" r:id="rId46"/>
    <p:sldId id="372" r:id="rId47"/>
    <p:sldId id="358" r:id="rId48"/>
    <p:sldId id="364" r:id="rId4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co Cijsouw" userId="3fcdd2c0-24be-4ef3-b421-82e6e91aab0d" providerId="ADAL" clId="{FC07658C-1BFB-47E9-AAAB-EE9ECCAE51DC}"/>
    <pc:docChg chg="undo custSel addSld delSld modSld sldOrd">
      <pc:chgData name="Jacco Cijsouw" userId="3fcdd2c0-24be-4ef3-b421-82e6e91aab0d" providerId="ADAL" clId="{FC07658C-1BFB-47E9-AAAB-EE9ECCAE51DC}" dt="2021-10-05T09:36:11.682" v="6026" actId="20577"/>
      <pc:docMkLst>
        <pc:docMk/>
      </pc:docMkLst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96542799" sldId="25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83142817" sldId="26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65352661" sldId="26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22915943" sldId="26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129752211" sldId="26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487982081" sldId="26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74787474" sldId="26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63234468" sldId="26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8369434" sldId="26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75817183" sldId="26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76473220" sldId="27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01891121" sldId="27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49376254" sldId="27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56475829" sldId="27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34932952" sldId="27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63485477" sldId="27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465316715" sldId="27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35565209" sldId="27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32106242" sldId="27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92589319" sldId="28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83806982" sldId="281"/>
        </pc:sldMkLst>
      </pc:sldChg>
      <pc:sldChg chg="addSp delSp modSp mod">
        <pc:chgData name="Jacco Cijsouw" userId="3fcdd2c0-24be-4ef3-b421-82e6e91aab0d" providerId="ADAL" clId="{FC07658C-1BFB-47E9-AAAB-EE9ECCAE51DC}" dt="2021-09-15T11:19:22.221" v="27" actId="1076"/>
        <pc:sldMkLst>
          <pc:docMk/>
          <pc:sldMk cId="213951777" sldId="282"/>
        </pc:sldMkLst>
        <pc:spChg chg="del">
          <ac:chgData name="Jacco Cijsouw" userId="3fcdd2c0-24be-4ef3-b421-82e6e91aab0d" providerId="ADAL" clId="{FC07658C-1BFB-47E9-AAAB-EE9ECCAE51DC}" dt="2021-09-15T11:17:24.970" v="13" actId="22"/>
          <ac:spMkLst>
            <pc:docMk/>
            <pc:sldMk cId="213951777" sldId="282"/>
            <ac:spMk id="6" creationId="{00000000-0000-0000-0000-000000000000}"/>
          </ac:spMkLst>
        </pc:spChg>
        <pc:spChg chg="add del mod">
          <ac:chgData name="Jacco Cijsouw" userId="3fcdd2c0-24be-4ef3-b421-82e6e91aab0d" providerId="ADAL" clId="{FC07658C-1BFB-47E9-AAAB-EE9ECCAE51DC}" dt="2021-09-15T11:19:02.423" v="17"/>
          <ac:spMkLst>
            <pc:docMk/>
            <pc:sldMk cId="213951777" sldId="282"/>
            <ac:spMk id="7" creationId="{2062B868-828E-49F2-BCC3-65C09682DBC5}"/>
          </ac:spMkLst>
        </pc:spChg>
        <pc:spChg chg="add del mod">
          <ac:chgData name="Jacco Cijsouw" userId="3fcdd2c0-24be-4ef3-b421-82e6e91aab0d" providerId="ADAL" clId="{FC07658C-1BFB-47E9-AAAB-EE9ECCAE51DC}" dt="2021-09-15T11:19:10.337" v="21" actId="478"/>
          <ac:spMkLst>
            <pc:docMk/>
            <pc:sldMk cId="213951777" sldId="282"/>
            <ac:spMk id="8" creationId="{CB00AC11-7C3D-4C11-AD9A-32C73D69BE80}"/>
          </ac:spMkLst>
        </pc:spChg>
        <pc:picChg chg="add del mod ord modCrop">
          <ac:chgData name="Jacco Cijsouw" userId="3fcdd2c0-24be-4ef3-b421-82e6e91aab0d" providerId="ADAL" clId="{FC07658C-1BFB-47E9-AAAB-EE9ECCAE51DC}" dt="2021-09-15T11:18:59.223" v="16" actId="478"/>
          <ac:picMkLst>
            <pc:docMk/>
            <pc:sldMk cId="213951777" sldId="282"/>
            <ac:picMk id="3" creationId="{28CFF26F-F2B4-46CC-AFA9-3E93995C7B48}"/>
          </ac:picMkLst>
        </pc:picChg>
        <pc:picChg chg="add del mod">
          <ac:chgData name="Jacco Cijsouw" userId="3fcdd2c0-24be-4ef3-b421-82e6e91aab0d" providerId="ADAL" clId="{FC07658C-1BFB-47E9-AAAB-EE9ECCAE51DC}" dt="2021-09-15T11:19:08.454" v="20" actId="478"/>
          <ac:picMkLst>
            <pc:docMk/>
            <pc:sldMk cId="213951777" sldId="282"/>
            <ac:picMk id="1026" creationId="{D9BE69C7-6169-4095-82C5-917FDE725ED2}"/>
          </ac:picMkLst>
        </pc:picChg>
        <pc:picChg chg="add mod">
          <ac:chgData name="Jacco Cijsouw" userId="3fcdd2c0-24be-4ef3-b421-82e6e91aab0d" providerId="ADAL" clId="{FC07658C-1BFB-47E9-AAAB-EE9ECCAE51DC}" dt="2021-09-15T11:19:22.221" v="27" actId="1076"/>
          <ac:picMkLst>
            <pc:docMk/>
            <pc:sldMk cId="213951777" sldId="282"/>
            <ac:picMk id="1028" creationId="{E819FFD6-9BB4-4287-8B10-63DE7A158D6F}"/>
          </ac:picMkLst>
        </pc:picChg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99890961" sldId="28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07843752" sldId="28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46720374" sldId="28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602680796" sldId="28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68754051" sldId="28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29915" sldId="28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509753175" sldId="28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97332740" sldId="29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6914611" sldId="29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66195230" sldId="29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064619819" sldId="29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53150340" sldId="296"/>
        </pc:sldMkLst>
      </pc:sldChg>
      <pc:sldChg chg="addSp delSp modSp new mod modClrScheme chgLayout">
        <pc:chgData name="Jacco Cijsouw" userId="3fcdd2c0-24be-4ef3-b421-82e6e91aab0d" providerId="ADAL" clId="{FC07658C-1BFB-47E9-AAAB-EE9ECCAE51DC}" dt="2021-09-23T09:04:23.228" v="1398" actId="20577"/>
        <pc:sldMkLst>
          <pc:docMk/>
          <pc:sldMk cId="876994002" sldId="297"/>
        </pc:sldMkLst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2" creationId="{D640CE5C-8BF6-436C-B066-514A4B8790FD}"/>
          </ac:spMkLst>
        </pc:spChg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3" creationId="{67D58978-7D80-4040-820E-B35BBBD2274D}"/>
          </ac:spMkLst>
        </pc:spChg>
        <pc:spChg chg="del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4" creationId="{9952FC51-9071-4705-9395-744746A333D8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5" creationId="{57CCA973-0E4D-4BC2-B58B-EBA828BA326D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6" creationId="{3286FFCF-498E-4901-A14F-4008A92F0847}"/>
          </ac:spMkLst>
        </pc:spChg>
        <pc:spChg chg="add mod or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7" creationId="{A79FA936-5F66-4EB0-A003-6C0023670FFF}"/>
          </ac:spMkLst>
        </pc:spChg>
        <pc:spChg chg="add del mod ord">
          <ac:chgData name="Jacco Cijsouw" userId="3fcdd2c0-24be-4ef3-b421-82e6e91aab0d" providerId="ADAL" clId="{FC07658C-1BFB-47E9-AAAB-EE9ECCAE51DC}" dt="2021-09-15T11:16:18.044" v="3" actId="478"/>
          <ac:spMkLst>
            <pc:docMk/>
            <pc:sldMk cId="876994002" sldId="297"/>
            <ac:spMk id="8" creationId="{023D4224-6FDA-49CF-812A-89A941FC5686}"/>
          </ac:spMkLst>
        </pc:spChg>
        <pc:spChg chg="add mod ord">
          <ac:chgData name="Jacco Cijsouw" userId="3fcdd2c0-24be-4ef3-b421-82e6e91aab0d" providerId="ADAL" clId="{FC07658C-1BFB-47E9-AAAB-EE9ECCAE51DC}" dt="2021-09-23T09:04:23.228" v="1398" actId="20577"/>
          <ac:spMkLst>
            <pc:docMk/>
            <pc:sldMk cId="876994002" sldId="297"/>
            <ac:spMk id="12" creationId="{ADAF82A5-112A-41F1-8C8A-3C082D650EBB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19" creationId="{288A966F-6736-4576-999C-F39C56139178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21" creationId="{EE4F3544-2AC5-4C46-AAC3-0C721DF90DDF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3" creationId="{1D463B77-9743-417D-B206-FBB42BB86576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4" creationId="{77A07468-DB54-489D-87B7-3024AAF1DE34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25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6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7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8" creationId="{D875A5AA-7F1E-438D-A528-5D8D6D845CB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29" creationId="{9894B3A3-6D0C-40D7-9B80-E1B088AC16E0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4" creationId="{184A87CD-8A9F-4AB1-8BEE-98F573EDE200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5" creationId="{20742136-B5B2-409E-8556-73714CB8761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6" creationId="{E86554E5-1860-4032-943B-3D7F779B1B54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7" creationId="{319459E0-0088-4859-AF19-28EFF1AA362B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8" creationId="{E8378E92-2DB9-4E12-B246-CD94DD88AE9D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3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5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6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7" creationId="{D875A5AA-7F1E-438D-A528-5D8D6D845CB8}"/>
          </ac:spMkLst>
        </pc:spChg>
        <pc:picChg chg="add del mod">
          <ac:chgData name="Jacco Cijsouw" userId="3fcdd2c0-24be-4ef3-b421-82e6e91aab0d" providerId="ADAL" clId="{FC07658C-1BFB-47E9-AAAB-EE9ECCAE51DC}" dt="2021-09-15T11:21:38.199" v="29" actId="478"/>
          <ac:picMkLst>
            <pc:docMk/>
            <pc:sldMk cId="876994002" sldId="297"/>
            <ac:picMk id="10" creationId="{E74DC7F1-2574-4206-9CB7-1000789722BA}"/>
          </ac:picMkLst>
        </pc:picChg>
        <pc:picChg chg="add mod ord">
          <ac:chgData name="Jacco Cijsouw" userId="3fcdd2c0-24be-4ef3-b421-82e6e91aab0d" providerId="ADAL" clId="{FC07658C-1BFB-47E9-AAAB-EE9ECCAE51DC}" dt="2021-09-15T11:28:18.422" v="88" actId="1076"/>
          <ac:picMkLst>
            <pc:docMk/>
            <pc:sldMk cId="876994002" sldId="297"/>
            <ac:picMk id="14" creationId="{88349538-A26C-4DB8-B588-253831CA9BAB}"/>
          </ac:picMkLst>
        </pc:picChg>
        <pc:picChg chg="add del">
          <ac:chgData name="Jacco Cijsouw" userId="3fcdd2c0-24be-4ef3-b421-82e6e91aab0d" providerId="ADAL" clId="{FC07658C-1BFB-47E9-AAAB-EE9ECCAE51DC}" dt="2021-09-15T11:27:05.028" v="72" actId="478"/>
          <ac:picMkLst>
            <pc:docMk/>
            <pc:sldMk cId="876994002" sldId="297"/>
            <ac:picMk id="3074" creationId="{47DFAF6C-7BE9-4FF1-BD3C-C507F0B46826}"/>
          </ac:picMkLst>
        </pc:picChg>
      </pc:sldChg>
      <pc:sldChg chg="addSp delSp modSp add mod">
        <pc:chgData name="Jacco Cijsouw" userId="3fcdd2c0-24be-4ef3-b421-82e6e91aab0d" providerId="ADAL" clId="{FC07658C-1BFB-47E9-AAAB-EE9ECCAE51DC}" dt="2021-09-15T11:29:25.512" v="116" actId="1076"/>
        <pc:sldMkLst>
          <pc:docMk/>
          <pc:sldMk cId="3179719245" sldId="298"/>
        </pc:sldMkLst>
        <pc:spChg chg="add del mod">
          <ac:chgData name="Jacco Cijsouw" userId="3fcdd2c0-24be-4ef3-b421-82e6e91aab0d" providerId="ADAL" clId="{FC07658C-1BFB-47E9-AAAB-EE9ECCAE51DC}" dt="2021-09-15T11:29:09.779" v="113"/>
          <ac:spMkLst>
            <pc:docMk/>
            <pc:sldMk cId="3179719245" sldId="298"/>
            <ac:spMk id="4" creationId="{3083B6EF-42A8-4D8B-B14D-E919AF46F94E}"/>
          </ac:spMkLst>
        </pc:spChg>
        <pc:spChg chg="mod">
          <ac:chgData name="Jacco Cijsouw" userId="3fcdd2c0-24be-4ef3-b421-82e6e91aab0d" providerId="ADAL" clId="{FC07658C-1BFB-47E9-AAAB-EE9ECCAE51DC}" dt="2021-09-15T11:29:14.364" v="114"/>
          <ac:spMkLst>
            <pc:docMk/>
            <pc:sldMk cId="3179719245" sldId="298"/>
            <ac:spMk id="7" creationId="{A79FA936-5F66-4EB0-A003-6C0023670FFF}"/>
          </ac:spMkLst>
        </pc:spChg>
        <pc:picChg chg="add mod">
          <ac:chgData name="Jacco Cijsouw" userId="3fcdd2c0-24be-4ef3-b421-82e6e91aab0d" providerId="ADAL" clId="{FC07658C-1BFB-47E9-AAAB-EE9ECCAE51DC}" dt="2021-09-15T11:25:25.641" v="52" actId="14100"/>
          <ac:picMkLst>
            <pc:docMk/>
            <pc:sldMk cId="3179719245" sldId="298"/>
            <ac:picMk id="3" creationId="{BCEDAF01-0F6D-4513-A630-BF4135B81BFE}"/>
          </ac:picMkLst>
        </pc:picChg>
        <pc:picChg chg="mod">
          <ac:chgData name="Jacco Cijsouw" userId="3fcdd2c0-24be-4ef3-b421-82e6e91aab0d" providerId="ADAL" clId="{FC07658C-1BFB-47E9-AAAB-EE9ECCAE51DC}" dt="2021-09-15T11:29:25.512" v="116" actId="1076"/>
          <ac:picMkLst>
            <pc:docMk/>
            <pc:sldMk cId="3179719245" sldId="298"/>
            <ac:picMk id="10" creationId="{E74DC7F1-2574-4206-9CB7-1000789722B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15T11:31:14.037" v="148" actId="20577"/>
        <pc:sldMkLst>
          <pc:docMk/>
          <pc:sldMk cId="1057459110" sldId="299"/>
        </pc:sldMkLst>
        <pc:spChg chg="mod">
          <ac:chgData name="Jacco Cijsouw" userId="3fcdd2c0-24be-4ef3-b421-82e6e91aab0d" providerId="ADAL" clId="{FC07658C-1BFB-47E9-AAAB-EE9ECCAE51DC}" dt="2021-09-15T11:26:47.895" v="69" actId="20577"/>
          <ac:spMkLst>
            <pc:docMk/>
            <pc:sldMk cId="1057459110" sldId="299"/>
            <ac:spMk id="2" creationId="{55A8BAB7-0C92-444B-9FE1-4A1706FCD5BF}"/>
          </ac:spMkLst>
        </pc:spChg>
        <pc:spChg chg="del">
          <ac:chgData name="Jacco Cijsouw" userId="3fcdd2c0-24be-4ef3-b421-82e6e91aab0d" providerId="ADAL" clId="{FC07658C-1BFB-47E9-AAAB-EE9ECCAE51DC}" dt="2021-09-15T11:26:32.237" v="56" actId="478"/>
          <ac:spMkLst>
            <pc:docMk/>
            <pc:sldMk cId="1057459110" sldId="299"/>
            <ac:spMk id="3" creationId="{7E6FB836-C0DC-46A7-B908-49BF2C59ECD7}"/>
          </ac:spMkLst>
        </pc:spChg>
        <pc:spChg chg="add mod">
          <ac:chgData name="Jacco Cijsouw" userId="3fcdd2c0-24be-4ef3-b421-82e6e91aab0d" providerId="ADAL" clId="{FC07658C-1BFB-47E9-AAAB-EE9ECCAE51DC}" dt="2021-09-15T11:31:14.037" v="148" actId="20577"/>
          <ac:spMkLst>
            <pc:docMk/>
            <pc:sldMk cId="1057459110" sldId="299"/>
            <ac:spMk id="6" creationId="{CA505FB8-A74D-47B9-9F8E-FE99D34B9AC2}"/>
          </ac:spMkLst>
        </pc:spChg>
        <pc:picChg chg="add mod">
          <ac:chgData name="Jacco Cijsouw" userId="3fcdd2c0-24be-4ef3-b421-82e6e91aab0d" providerId="ADAL" clId="{FC07658C-1BFB-47E9-AAAB-EE9ECCAE51DC}" dt="2021-09-15T11:30:55.046" v="118" actId="1076"/>
          <ac:picMkLst>
            <pc:docMk/>
            <pc:sldMk cId="1057459110" sldId="299"/>
            <ac:picMk id="2050" creationId="{501FB20A-09E6-4B58-AC9C-71C4439EBEE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23T09:12:56.397" v="1463"/>
        <pc:sldMkLst>
          <pc:docMk/>
          <pc:sldMk cId="3591770133" sldId="300"/>
        </pc:sldMkLst>
        <pc:spChg chg="mod">
          <ac:chgData name="Jacco Cijsouw" userId="3fcdd2c0-24be-4ef3-b421-82e6e91aab0d" providerId="ADAL" clId="{FC07658C-1BFB-47E9-AAAB-EE9ECCAE51DC}" dt="2021-09-23T09:07:27.210" v="1413" actId="20577"/>
          <ac:spMkLst>
            <pc:docMk/>
            <pc:sldMk cId="3591770133" sldId="300"/>
            <ac:spMk id="2" creationId="{D175DBB3-3B36-4181-9DDF-642D1E8CB58C}"/>
          </ac:spMkLst>
        </pc:spChg>
        <pc:spChg chg="mod">
          <ac:chgData name="Jacco Cijsouw" userId="3fcdd2c0-24be-4ef3-b421-82e6e91aab0d" providerId="ADAL" clId="{FC07658C-1BFB-47E9-AAAB-EE9ECCAE51DC}" dt="2021-09-23T09:08:08.637" v="1419" actId="14100"/>
          <ac:spMkLst>
            <pc:docMk/>
            <pc:sldMk cId="3591770133" sldId="300"/>
            <ac:spMk id="3" creationId="{B1B82433-FAE7-4590-83EE-D94709198050}"/>
          </ac:spMkLst>
        </pc:spChg>
        <pc:picChg chg="add del mod">
          <ac:chgData name="Jacco Cijsouw" userId="3fcdd2c0-24be-4ef3-b421-82e6e91aab0d" providerId="ADAL" clId="{FC07658C-1BFB-47E9-AAAB-EE9ECCAE51DC}" dt="2021-09-23T09:12:13.584" v="1425" actId="478"/>
          <ac:picMkLst>
            <pc:docMk/>
            <pc:sldMk cId="3591770133" sldId="300"/>
            <ac:picMk id="7" creationId="{18A78DE5-4D90-45C2-B240-7D3A3EC682B8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02:30.142" v="1388" actId="207"/>
        <pc:sldMkLst>
          <pc:docMk/>
          <pc:sldMk cId="3704203840" sldId="301"/>
        </pc:sldMkLst>
        <pc:spChg chg="mod">
          <ac:chgData name="Jacco Cijsouw" userId="3fcdd2c0-24be-4ef3-b421-82e6e91aab0d" providerId="ADAL" clId="{FC07658C-1BFB-47E9-AAAB-EE9ECCAE51DC}" dt="2021-09-15T11:48:25.151" v="376" actId="6549"/>
          <ac:spMkLst>
            <pc:docMk/>
            <pc:sldMk cId="3704203840" sldId="301"/>
            <ac:spMk id="2" creationId="{E6BA5BAF-4689-42B8-90BB-B1A06CAB2CF2}"/>
          </ac:spMkLst>
        </pc:spChg>
        <pc:spChg chg="del">
          <ac:chgData name="Jacco Cijsouw" userId="3fcdd2c0-24be-4ef3-b421-82e6e91aab0d" providerId="ADAL" clId="{FC07658C-1BFB-47E9-AAAB-EE9ECCAE51DC}" dt="2021-09-15T11:48:16.288" v="358" actId="478"/>
          <ac:spMkLst>
            <pc:docMk/>
            <pc:sldMk cId="3704203840" sldId="301"/>
            <ac:spMk id="3" creationId="{BF428CCE-1C17-40B3-82B9-DB689B3DEE58}"/>
          </ac:spMkLst>
        </pc:spChg>
        <pc:spChg chg="add mod">
          <ac:chgData name="Jacco Cijsouw" userId="3fcdd2c0-24be-4ef3-b421-82e6e91aab0d" providerId="ADAL" clId="{FC07658C-1BFB-47E9-AAAB-EE9ECCAE51DC}" dt="2021-09-23T09:02:30.142" v="1388" actId="207"/>
          <ac:spMkLst>
            <pc:docMk/>
            <pc:sldMk cId="3704203840" sldId="301"/>
            <ac:spMk id="7" creationId="{64482F44-2C50-4E13-8C15-0F3FEE702C74}"/>
          </ac:spMkLst>
        </pc:spChg>
        <pc:spChg chg="add del mod">
          <ac:chgData name="Jacco Cijsouw" userId="3fcdd2c0-24be-4ef3-b421-82e6e91aab0d" providerId="ADAL" clId="{FC07658C-1BFB-47E9-AAAB-EE9ECCAE51DC}" dt="2021-09-15T14:04:23.635" v="403" actId="21"/>
          <ac:spMkLst>
            <pc:docMk/>
            <pc:sldMk cId="3704203840" sldId="301"/>
            <ac:spMk id="8" creationId="{8E3788DC-DB81-4AB0-9B12-5C31D3958675}"/>
          </ac:spMkLst>
        </pc:spChg>
      </pc:sldChg>
      <pc:sldChg chg="add del">
        <pc:chgData name="Jacco Cijsouw" userId="3fcdd2c0-24be-4ef3-b421-82e6e91aab0d" providerId="ADAL" clId="{FC07658C-1BFB-47E9-AAAB-EE9ECCAE51DC}" dt="2021-09-15T14:04:11.258" v="401" actId="2890"/>
        <pc:sldMkLst>
          <pc:docMk/>
          <pc:sldMk cId="616698588" sldId="302"/>
        </pc:sldMkLst>
      </pc:sldChg>
      <pc:sldChg chg="addSp delSp modSp new mod">
        <pc:chgData name="Jacco Cijsouw" userId="3fcdd2c0-24be-4ef3-b421-82e6e91aab0d" providerId="ADAL" clId="{FC07658C-1BFB-47E9-AAAB-EE9ECCAE51DC}" dt="2021-09-23T08:59:36.072" v="1381" actId="14100"/>
        <pc:sldMkLst>
          <pc:docMk/>
          <pc:sldMk cId="2787444894" sldId="302"/>
        </pc:sldMkLst>
        <pc:spChg chg="mod">
          <ac:chgData name="Jacco Cijsouw" userId="3fcdd2c0-24be-4ef3-b421-82e6e91aab0d" providerId="ADAL" clId="{FC07658C-1BFB-47E9-AAAB-EE9ECCAE51DC}" dt="2021-09-15T14:05:03.708" v="417" actId="20577"/>
          <ac:spMkLst>
            <pc:docMk/>
            <pc:sldMk cId="2787444894" sldId="302"/>
            <ac:spMk id="2" creationId="{5DE4D217-051D-4E1A-A134-C609B8ECEE56}"/>
          </ac:spMkLst>
        </pc:spChg>
        <pc:spChg chg="del">
          <ac:chgData name="Jacco Cijsouw" userId="3fcdd2c0-24be-4ef3-b421-82e6e91aab0d" providerId="ADAL" clId="{FC07658C-1BFB-47E9-AAAB-EE9ECCAE51DC}" dt="2021-09-15T14:04:43.826" v="405" actId="478"/>
          <ac:spMkLst>
            <pc:docMk/>
            <pc:sldMk cId="2787444894" sldId="302"/>
            <ac:spMk id="3" creationId="{62287FBE-2604-48FF-878A-83C27275B983}"/>
          </ac:spMkLst>
        </pc:spChg>
        <pc:spChg chg="add mod">
          <ac:chgData name="Jacco Cijsouw" userId="3fcdd2c0-24be-4ef3-b421-82e6e91aab0d" providerId="ADAL" clId="{FC07658C-1BFB-47E9-AAAB-EE9ECCAE51DC}" dt="2021-09-15T14:39:50.092" v="1051" actId="207"/>
          <ac:spMkLst>
            <pc:docMk/>
            <pc:sldMk cId="2787444894" sldId="302"/>
            <ac:spMk id="6" creationId="{AE80EC34-F749-43F5-99AE-485ECA4FB80A}"/>
          </ac:spMkLst>
        </pc:spChg>
        <pc:spChg chg="add mod">
          <ac:chgData name="Jacco Cijsouw" userId="3fcdd2c0-24be-4ef3-b421-82e6e91aab0d" providerId="ADAL" clId="{FC07658C-1BFB-47E9-AAAB-EE9ECCAE51DC}" dt="2021-09-15T14:39:53.883" v="1052" actId="207"/>
          <ac:spMkLst>
            <pc:docMk/>
            <pc:sldMk cId="2787444894" sldId="302"/>
            <ac:spMk id="8" creationId="{A9378A80-9A8E-48D4-951B-CDF76EB41B72}"/>
          </ac:spMkLst>
        </pc:spChg>
        <pc:spChg chg="add mod">
          <ac:chgData name="Jacco Cijsouw" userId="3fcdd2c0-24be-4ef3-b421-82e6e91aab0d" providerId="ADAL" clId="{FC07658C-1BFB-47E9-AAAB-EE9ECCAE51DC}" dt="2021-09-23T08:59:36.072" v="1381" actId="14100"/>
          <ac:spMkLst>
            <pc:docMk/>
            <pc:sldMk cId="2787444894" sldId="302"/>
            <ac:spMk id="9" creationId="{711D7FB5-D05A-4DD2-BE73-2D9F63B18DB3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7:56:23.565" v="6003" actId="13926"/>
        <pc:sldMkLst>
          <pc:docMk/>
          <pc:sldMk cId="3194814186" sldId="303"/>
        </pc:sldMkLst>
        <pc:spChg chg="mod">
          <ac:chgData name="Jacco Cijsouw" userId="3fcdd2c0-24be-4ef3-b421-82e6e91aab0d" providerId="ADAL" clId="{FC07658C-1BFB-47E9-AAAB-EE9ECCAE51DC}" dt="2021-09-15T14:18:49.176" v="545" actId="20577"/>
          <ac:spMkLst>
            <pc:docMk/>
            <pc:sldMk cId="3194814186" sldId="303"/>
            <ac:spMk id="2" creationId="{AE03387D-884B-4C7F-88FD-B6ED0729EF19}"/>
          </ac:spMkLst>
        </pc:spChg>
        <pc:spChg chg="del mod">
          <ac:chgData name="Jacco Cijsouw" userId="3fcdd2c0-24be-4ef3-b421-82e6e91aab0d" providerId="ADAL" clId="{FC07658C-1BFB-47E9-AAAB-EE9ECCAE51DC}" dt="2021-09-15T14:17:44.910" v="515" actId="478"/>
          <ac:spMkLst>
            <pc:docMk/>
            <pc:sldMk cId="3194814186" sldId="303"/>
            <ac:spMk id="3" creationId="{F9A4117E-4FDC-4B66-9A81-EDC984CD1E63}"/>
          </ac:spMkLst>
        </pc:spChg>
        <pc:spChg chg="add del mod">
          <ac:chgData name="Jacco Cijsouw" userId="3fcdd2c0-24be-4ef3-b421-82e6e91aab0d" providerId="ADAL" clId="{FC07658C-1BFB-47E9-AAAB-EE9ECCAE51DC}" dt="2021-09-15T14:17:49.896" v="516" actId="478"/>
          <ac:spMkLst>
            <pc:docMk/>
            <pc:sldMk cId="3194814186" sldId="303"/>
            <ac:spMk id="7" creationId="{4AC7795B-40F2-4991-BA6C-4C232A8DC9CC}"/>
          </ac:spMkLst>
        </pc:spChg>
        <pc:spChg chg="add mod">
          <ac:chgData name="Jacco Cijsouw" userId="3fcdd2c0-24be-4ef3-b421-82e6e91aab0d" providerId="ADAL" clId="{FC07658C-1BFB-47E9-AAAB-EE9ECCAE51DC}" dt="2021-10-05T07:56:23.565" v="6003" actId="13926"/>
          <ac:spMkLst>
            <pc:docMk/>
            <pc:sldMk cId="3194814186" sldId="303"/>
            <ac:spMk id="9" creationId="{FE1211C7-6993-42B2-9F71-C8D056E94498}"/>
          </ac:spMkLst>
        </pc:spChg>
        <pc:spChg chg="add mod">
          <ac:chgData name="Jacco Cijsouw" userId="3fcdd2c0-24be-4ef3-b421-82e6e91aab0d" providerId="ADAL" clId="{FC07658C-1BFB-47E9-AAAB-EE9ECCAE51DC}" dt="2021-09-23T09:17:47.672" v="1501" actId="1076"/>
          <ac:spMkLst>
            <pc:docMk/>
            <pc:sldMk cId="3194814186" sldId="303"/>
            <ac:spMk id="10" creationId="{90A46A40-9C65-4CFF-B4F1-12C8F311D13F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18:37.796" v="1508" actId="1076"/>
        <pc:sldMkLst>
          <pc:docMk/>
          <pc:sldMk cId="4080146317" sldId="304"/>
        </pc:sldMkLst>
        <pc:spChg chg="mod">
          <ac:chgData name="Jacco Cijsouw" userId="3fcdd2c0-24be-4ef3-b421-82e6e91aab0d" providerId="ADAL" clId="{FC07658C-1BFB-47E9-AAAB-EE9ECCAE51DC}" dt="2021-09-15T14:20:51.173" v="581" actId="20577"/>
          <ac:spMkLst>
            <pc:docMk/>
            <pc:sldMk cId="4080146317" sldId="304"/>
            <ac:spMk id="2" creationId="{9B9B6A47-9303-4429-9EFD-DA2B36CB7E86}"/>
          </ac:spMkLst>
        </pc:spChg>
        <pc:spChg chg="mod">
          <ac:chgData name="Jacco Cijsouw" userId="3fcdd2c0-24be-4ef3-b421-82e6e91aab0d" providerId="ADAL" clId="{FC07658C-1BFB-47E9-AAAB-EE9ECCAE51DC}" dt="2021-09-23T09:18:37.796" v="1508" actId="1076"/>
          <ac:spMkLst>
            <pc:docMk/>
            <pc:sldMk cId="4080146317" sldId="304"/>
            <ac:spMk id="3" creationId="{24B696DE-C6C5-4D86-A702-4C8CA532DAD2}"/>
          </ac:spMkLst>
        </pc:spChg>
        <pc:spChg chg="add del mod">
          <ac:chgData name="Jacco Cijsouw" userId="3fcdd2c0-24be-4ef3-b421-82e6e91aab0d" providerId="ADAL" clId="{FC07658C-1BFB-47E9-AAAB-EE9ECCAE51DC}" dt="2021-09-15T14:31:07.899" v="920" actId="478"/>
          <ac:spMkLst>
            <pc:docMk/>
            <pc:sldMk cId="4080146317" sldId="304"/>
            <ac:spMk id="7" creationId="{AD97F908-B59E-4FC3-A062-A5EF80649B10}"/>
          </ac:spMkLst>
        </pc:spChg>
        <pc:spChg chg="add del mod">
          <ac:chgData name="Jacco Cijsouw" userId="3fcdd2c0-24be-4ef3-b421-82e6e91aab0d" providerId="ADAL" clId="{FC07658C-1BFB-47E9-AAAB-EE9ECCAE51DC}" dt="2021-09-15T14:31:04.550" v="919" actId="478"/>
          <ac:spMkLst>
            <pc:docMk/>
            <pc:sldMk cId="4080146317" sldId="304"/>
            <ac:spMk id="8" creationId="{4044525A-F36F-4494-9F24-8F1226D66CBB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3T09:19:33.445" v="1511" actId="47"/>
        <pc:sldMkLst>
          <pc:docMk/>
          <pc:sldMk cId="2986873321" sldId="305"/>
        </pc:sldMkLst>
        <pc:spChg chg="mod">
          <ac:chgData name="Jacco Cijsouw" userId="3fcdd2c0-24be-4ef3-b421-82e6e91aab0d" providerId="ADAL" clId="{FC07658C-1BFB-47E9-AAAB-EE9ECCAE51DC}" dt="2021-09-15T14:31:45.585" v="939" actId="6549"/>
          <ac:spMkLst>
            <pc:docMk/>
            <pc:sldMk cId="2986873321" sldId="305"/>
            <ac:spMk id="2" creationId="{9B9B6A47-9303-4429-9EFD-DA2B36CB7E86}"/>
          </ac:spMkLst>
        </pc:spChg>
        <pc:spChg chg="del">
          <ac:chgData name="Jacco Cijsouw" userId="3fcdd2c0-24be-4ef3-b421-82e6e91aab0d" providerId="ADAL" clId="{FC07658C-1BFB-47E9-AAAB-EE9ECCAE51DC}" dt="2021-09-15T14:31:11.960" v="921" actId="478"/>
          <ac:spMkLst>
            <pc:docMk/>
            <pc:sldMk cId="2986873321" sldId="305"/>
            <ac:spMk id="3" creationId="{24B696DE-C6C5-4D86-A702-4C8CA532DAD2}"/>
          </ac:spMkLst>
        </pc:spChg>
        <pc:spChg chg="del mod">
          <ac:chgData name="Jacco Cijsouw" userId="3fcdd2c0-24be-4ef3-b421-82e6e91aab0d" providerId="ADAL" clId="{FC07658C-1BFB-47E9-AAAB-EE9ECCAE51DC}" dt="2021-09-23T08:56:52.052" v="1355" actId="478"/>
          <ac:spMkLst>
            <pc:docMk/>
            <pc:sldMk cId="2986873321" sldId="305"/>
            <ac:spMk id="7" creationId="{AD97F908-B59E-4FC3-A062-A5EF80649B10}"/>
          </ac:spMkLst>
        </pc:spChg>
        <pc:spChg chg="mod">
          <ac:chgData name="Jacco Cijsouw" userId="3fcdd2c0-24be-4ef3-b421-82e6e91aab0d" providerId="ADAL" clId="{FC07658C-1BFB-47E9-AAAB-EE9ECCAE51DC}" dt="2021-09-23T08:58:12.495" v="1370" actId="14100"/>
          <ac:spMkLst>
            <pc:docMk/>
            <pc:sldMk cId="2986873321" sldId="305"/>
            <ac:spMk id="8" creationId="{4044525A-F36F-4494-9F24-8F1226D66CBB}"/>
          </ac:spMkLst>
        </pc:spChg>
        <pc:spChg chg="add del mod">
          <ac:chgData name="Jacco Cijsouw" userId="3fcdd2c0-24be-4ef3-b421-82e6e91aab0d" providerId="ADAL" clId="{FC07658C-1BFB-47E9-AAAB-EE9ECCAE51DC}" dt="2021-09-23T09:19:07.967" v="1510" actId="478"/>
          <ac:spMkLst>
            <pc:docMk/>
            <pc:sldMk cId="2986873321" sldId="305"/>
            <ac:spMk id="9" creationId="{106E8054-671A-41AF-A164-D875BA2789E1}"/>
          </ac:spMkLst>
        </pc:spChg>
        <pc:spChg chg="add del mod">
          <ac:chgData name="Jacco Cijsouw" userId="3fcdd2c0-24be-4ef3-b421-82e6e91aab0d" providerId="ADAL" clId="{FC07658C-1BFB-47E9-AAAB-EE9ECCAE51DC}" dt="2021-09-15T14:31:16.663" v="922" actId="478"/>
          <ac:spMkLst>
            <pc:docMk/>
            <pc:sldMk cId="2986873321" sldId="305"/>
            <ac:spMk id="9" creationId="{91A816F5-09FF-4D5A-92F4-2F5BC556FFF7}"/>
          </ac:spMkLst>
        </pc:spChg>
        <pc:spChg chg="add del mod">
          <ac:chgData name="Jacco Cijsouw" userId="3fcdd2c0-24be-4ef3-b421-82e6e91aab0d" providerId="ADAL" clId="{FC07658C-1BFB-47E9-AAAB-EE9ECCAE51DC}" dt="2021-09-23T08:58:27.976" v="1375"/>
          <ac:spMkLst>
            <pc:docMk/>
            <pc:sldMk cId="2986873321" sldId="305"/>
            <ac:spMk id="11" creationId="{EA5656CE-69ED-4715-BC7C-C8402498728C}"/>
          </ac:spMkLst>
        </pc:spChg>
      </pc:sldChg>
      <pc:sldChg chg="addSp delSp modSp mod">
        <pc:chgData name="Jacco Cijsouw" userId="3fcdd2c0-24be-4ef3-b421-82e6e91aab0d" providerId="ADAL" clId="{FC07658C-1BFB-47E9-AAAB-EE9ECCAE51DC}" dt="2021-09-23T09:52:20.984" v="2367" actId="1076"/>
        <pc:sldMkLst>
          <pc:docMk/>
          <pc:sldMk cId="2338396082" sldId="306"/>
        </pc:sldMkLst>
        <pc:spChg chg="mod">
          <ac:chgData name="Jacco Cijsouw" userId="3fcdd2c0-24be-4ef3-b421-82e6e91aab0d" providerId="ADAL" clId="{FC07658C-1BFB-47E9-AAAB-EE9ECCAE51DC}" dt="2021-09-23T09:49:33.625" v="2000" actId="20577"/>
          <ac:spMkLst>
            <pc:docMk/>
            <pc:sldMk cId="2338396082" sldId="306"/>
            <ac:spMk id="2" creationId="{15590EB3-3A03-4436-90A5-897DD48F7B2C}"/>
          </ac:spMkLst>
        </pc:spChg>
        <pc:spChg chg="add del mod">
          <ac:chgData name="Jacco Cijsouw" userId="3fcdd2c0-24be-4ef3-b421-82e6e91aab0d" providerId="ADAL" clId="{FC07658C-1BFB-47E9-AAAB-EE9ECCAE51DC}" dt="2021-09-23T09:49:53.356" v="2006" actId="11529"/>
          <ac:spMkLst>
            <pc:docMk/>
            <pc:sldMk cId="2338396082" sldId="306"/>
            <ac:spMk id="3" creationId="{DC3DC429-8E6B-4B41-8187-69DD2A210510}"/>
          </ac:spMkLst>
        </pc:spChg>
        <pc:spChg chg="add mod">
          <ac:chgData name="Jacco Cijsouw" userId="3fcdd2c0-24be-4ef3-b421-82e6e91aab0d" providerId="ADAL" clId="{FC07658C-1BFB-47E9-AAAB-EE9ECCAE51DC}" dt="2021-09-23T09:52:20.984" v="2367" actId="1076"/>
          <ac:spMkLst>
            <pc:docMk/>
            <pc:sldMk cId="2338396082" sldId="306"/>
            <ac:spMk id="6" creationId="{44AF02C8-1B25-4FDC-8603-B225E0083CC6}"/>
          </ac:spMkLst>
        </pc:spChg>
        <pc:picChg chg="mod">
          <ac:chgData name="Jacco Cijsouw" userId="3fcdd2c0-24be-4ef3-b421-82e6e91aab0d" providerId="ADAL" clId="{FC07658C-1BFB-47E9-AAAB-EE9ECCAE51DC}" dt="2021-09-23T09:49:51.285" v="2004" actId="1076"/>
          <ac:picMkLst>
            <pc:docMk/>
            <pc:sldMk cId="2338396082" sldId="306"/>
            <ac:picMk id="7" creationId="{9B7854DD-8D5B-4321-950A-D2C5E95A1530}"/>
          </ac:picMkLst>
        </pc:picChg>
      </pc:sldChg>
      <pc:sldChg chg="addSp delSp modSp new del mod">
        <pc:chgData name="Jacco Cijsouw" userId="3fcdd2c0-24be-4ef3-b421-82e6e91aab0d" providerId="ADAL" clId="{FC07658C-1BFB-47E9-AAAB-EE9ECCAE51DC}" dt="2021-09-23T09:48:29.729" v="1935" actId="2696"/>
        <pc:sldMkLst>
          <pc:docMk/>
          <pc:sldMk cId="2499923407" sldId="306"/>
        </pc:sldMkLst>
        <pc:spChg chg="mod">
          <ac:chgData name="Jacco Cijsouw" userId="3fcdd2c0-24be-4ef3-b421-82e6e91aab0d" providerId="ADAL" clId="{FC07658C-1BFB-47E9-AAAB-EE9ECCAE51DC}" dt="2021-09-15T14:54:56.727" v="1068" actId="20577"/>
          <ac:spMkLst>
            <pc:docMk/>
            <pc:sldMk cId="2499923407" sldId="306"/>
            <ac:spMk id="2" creationId="{15590EB3-3A03-4436-90A5-897DD48F7B2C}"/>
          </ac:spMkLst>
        </pc:spChg>
        <pc:spChg chg="del">
          <ac:chgData name="Jacco Cijsouw" userId="3fcdd2c0-24be-4ef3-b421-82e6e91aab0d" providerId="ADAL" clId="{FC07658C-1BFB-47E9-AAAB-EE9ECCAE51DC}" dt="2021-09-15T14:54:24.254" v="1058" actId="478"/>
          <ac:spMkLst>
            <pc:docMk/>
            <pc:sldMk cId="2499923407" sldId="306"/>
            <ac:spMk id="3" creationId="{6FDCAB28-FCD2-41FE-903C-8862A96EFC0B}"/>
          </ac:spMkLst>
        </pc:spChg>
        <pc:picChg chg="add mod">
          <ac:chgData name="Jacco Cijsouw" userId="3fcdd2c0-24be-4ef3-b421-82e6e91aab0d" providerId="ADAL" clId="{FC07658C-1BFB-47E9-AAAB-EE9ECCAE51DC}" dt="2021-09-15T14:57:52.680" v="1078" actId="1076"/>
          <ac:picMkLst>
            <pc:docMk/>
            <pc:sldMk cId="2499923407" sldId="306"/>
            <ac:picMk id="7" creationId="{9B7854DD-8D5B-4321-950A-D2C5E95A1530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21:30.128" v="1513" actId="13926"/>
        <pc:sldMkLst>
          <pc:docMk/>
          <pc:sldMk cId="1804926330" sldId="307"/>
        </pc:sldMkLst>
        <pc:spChg chg="mod">
          <ac:chgData name="Jacco Cijsouw" userId="3fcdd2c0-24be-4ef3-b421-82e6e91aab0d" providerId="ADAL" clId="{FC07658C-1BFB-47E9-AAAB-EE9ECCAE51DC}" dt="2021-09-15T15:03:33.877" v="1106" actId="20577"/>
          <ac:spMkLst>
            <pc:docMk/>
            <pc:sldMk cId="1804926330" sldId="307"/>
            <ac:spMk id="2" creationId="{2F8544CB-E1F8-405C-862D-A1CBE039AD30}"/>
          </ac:spMkLst>
        </pc:spChg>
        <pc:spChg chg="del">
          <ac:chgData name="Jacco Cijsouw" userId="3fcdd2c0-24be-4ef3-b421-82e6e91aab0d" providerId="ADAL" clId="{FC07658C-1BFB-47E9-AAAB-EE9ECCAE51DC}" dt="2021-09-15T15:03:49.682" v="1107" actId="478"/>
          <ac:spMkLst>
            <pc:docMk/>
            <pc:sldMk cId="1804926330" sldId="307"/>
            <ac:spMk id="3" creationId="{BDAE20E5-C809-4A8E-9C03-2487E8ADC551}"/>
          </ac:spMkLst>
        </pc:spChg>
        <pc:spChg chg="add mod">
          <ac:chgData name="Jacco Cijsouw" userId="3fcdd2c0-24be-4ef3-b421-82e6e91aab0d" providerId="ADAL" clId="{FC07658C-1BFB-47E9-AAAB-EE9ECCAE51DC}" dt="2021-09-23T09:21:30.128" v="1513" actId="13926"/>
          <ac:spMkLst>
            <pc:docMk/>
            <pc:sldMk cId="1804926330" sldId="307"/>
            <ac:spMk id="6" creationId="{A3A6D6B5-8D6A-4F56-9CFB-D9D681BCC041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31:29.376" v="1868" actId="1076"/>
        <pc:sldMkLst>
          <pc:docMk/>
          <pc:sldMk cId="997285936" sldId="308"/>
        </pc:sldMkLst>
        <pc:spChg chg="mod">
          <ac:chgData name="Jacco Cijsouw" userId="3fcdd2c0-24be-4ef3-b421-82e6e91aab0d" providerId="ADAL" clId="{FC07658C-1BFB-47E9-AAAB-EE9ECCAE51DC}" dt="2021-09-23T09:22:10.511" v="1531" actId="6549"/>
          <ac:spMkLst>
            <pc:docMk/>
            <pc:sldMk cId="997285936" sldId="308"/>
            <ac:spMk id="2" creationId="{E7A3A1C0-D6AF-4B7D-B74B-2AD9E07BBC3D}"/>
          </ac:spMkLst>
        </pc:spChg>
        <pc:spChg chg="del">
          <ac:chgData name="Jacco Cijsouw" userId="3fcdd2c0-24be-4ef3-b421-82e6e91aab0d" providerId="ADAL" clId="{FC07658C-1BFB-47E9-AAAB-EE9ECCAE51DC}" dt="2021-09-15T15:07:13.373" v="1239" actId="478"/>
          <ac:spMkLst>
            <pc:docMk/>
            <pc:sldMk cId="997285936" sldId="308"/>
            <ac:spMk id="3" creationId="{457AAF0C-693B-49BE-9D99-55E50C548695}"/>
          </ac:spMkLst>
        </pc:spChg>
        <pc:spChg chg="add mod">
          <ac:chgData name="Jacco Cijsouw" userId="3fcdd2c0-24be-4ef3-b421-82e6e91aab0d" providerId="ADAL" clId="{FC07658C-1BFB-47E9-AAAB-EE9ECCAE51DC}" dt="2021-09-23T09:31:29.376" v="1868" actId="1076"/>
          <ac:spMkLst>
            <pc:docMk/>
            <pc:sldMk cId="997285936" sldId="308"/>
            <ac:spMk id="6" creationId="{61D0A142-6195-4747-824D-A04DE2CC002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09:12:42.356" v="1459" actId="1076"/>
        <pc:sldMkLst>
          <pc:docMk/>
          <pc:sldMk cId="3975190108" sldId="309"/>
        </pc:sldMkLst>
        <pc:spChg chg="mod">
          <ac:chgData name="Jacco Cijsouw" userId="3fcdd2c0-24be-4ef3-b421-82e6e91aab0d" providerId="ADAL" clId="{FC07658C-1BFB-47E9-AAAB-EE9ECCAE51DC}" dt="2021-09-23T09:12:35.111" v="1458" actId="21"/>
          <ac:spMkLst>
            <pc:docMk/>
            <pc:sldMk cId="3975190108" sldId="309"/>
            <ac:spMk id="2" creationId="{D175DBB3-3B36-4181-9DDF-642D1E8CB58C}"/>
          </ac:spMkLst>
        </pc:spChg>
        <pc:spChg chg="del mod">
          <ac:chgData name="Jacco Cijsouw" userId="3fcdd2c0-24be-4ef3-b421-82e6e91aab0d" providerId="ADAL" clId="{FC07658C-1BFB-47E9-AAAB-EE9ECCAE51DC}" dt="2021-09-23T09:12:07.850" v="1424" actId="478"/>
          <ac:spMkLst>
            <pc:docMk/>
            <pc:sldMk cId="3975190108" sldId="309"/>
            <ac:spMk id="3" creationId="{B1B82433-FAE7-4590-83EE-D94709198050}"/>
          </ac:spMkLst>
        </pc:spChg>
        <pc:spChg chg="add del mod">
          <ac:chgData name="Jacco Cijsouw" userId="3fcdd2c0-24be-4ef3-b421-82e6e91aab0d" providerId="ADAL" clId="{FC07658C-1BFB-47E9-AAAB-EE9ECCAE51DC}" dt="2021-09-23T09:12:18.152" v="1426" actId="478"/>
          <ac:spMkLst>
            <pc:docMk/>
            <pc:sldMk cId="3975190108" sldId="309"/>
            <ac:spMk id="8" creationId="{04252215-5CE0-4330-9ABA-E017974D94C7}"/>
          </ac:spMkLst>
        </pc:spChg>
        <pc:picChg chg="mod">
          <ac:chgData name="Jacco Cijsouw" userId="3fcdd2c0-24be-4ef3-b421-82e6e91aab0d" providerId="ADAL" clId="{FC07658C-1BFB-47E9-AAAB-EE9ECCAE51DC}" dt="2021-09-23T09:12:42.356" v="1459" actId="1076"/>
          <ac:picMkLst>
            <pc:docMk/>
            <pc:sldMk cId="3975190108" sldId="309"/>
            <ac:picMk id="7" creationId="{18A78DE5-4D90-45C2-B240-7D3A3EC682B8}"/>
          </ac:picMkLst>
        </pc:picChg>
      </pc:sldChg>
      <pc:sldChg chg="add">
        <pc:chgData name="Jacco Cijsouw" userId="3fcdd2c0-24be-4ef3-b421-82e6e91aab0d" providerId="ADAL" clId="{FC07658C-1BFB-47E9-AAAB-EE9ECCAE51DC}" dt="2021-09-23T09:18:57.233" v="1509" actId="2890"/>
        <pc:sldMkLst>
          <pc:docMk/>
          <pc:sldMk cId="393190735" sldId="310"/>
        </pc:sldMkLst>
      </pc:sldChg>
      <pc:sldChg chg="addSp delSp modSp new mod">
        <pc:chgData name="Jacco Cijsouw" userId="3fcdd2c0-24be-4ef3-b421-82e6e91aab0d" providerId="ADAL" clId="{FC07658C-1BFB-47E9-AAAB-EE9ECCAE51DC}" dt="2021-09-23T09:38:32.869" v="1912" actId="2711"/>
        <pc:sldMkLst>
          <pc:docMk/>
          <pc:sldMk cId="1387785451" sldId="311"/>
        </pc:sldMkLst>
        <pc:spChg chg="mod">
          <ac:chgData name="Jacco Cijsouw" userId="3fcdd2c0-24be-4ef3-b421-82e6e91aab0d" providerId="ADAL" clId="{FC07658C-1BFB-47E9-AAAB-EE9ECCAE51DC}" dt="2021-09-23T09:23:55.302" v="1570" actId="20577"/>
          <ac:spMkLst>
            <pc:docMk/>
            <pc:sldMk cId="1387785451" sldId="311"/>
            <ac:spMk id="2" creationId="{03A3A5FA-1C4E-4C60-811F-5E5EB0B553D5}"/>
          </ac:spMkLst>
        </pc:spChg>
        <pc:spChg chg="del">
          <ac:chgData name="Jacco Cijsouw" userId="3fcdd2c0-24be-4ef3-b421-82e6e91aab0d" providerId="ADAL" clId="{FC07658C-1BFB-47E9-AAAB-EE9ECCAE51DC}" dt="2021-09-23T09:22:20.375" v="1533" actId="478"/>
          <ac:spMkLst>
            <pc:docMk/>
            <pc:sldMk cId="1387785451" sldId="311"/>
            <ac:spMk id="3" creationId="{F5370833-1E5E-4FE0-9B03-01B8402B07AC}"/>
          </ac:spMkLst>
        </pc:spChg>
        <pc:spChg chg="add mod">
          <ac:chgData name="Jacco Cijsouw" userId="3fcdd2c0-24be-4ef3-b421-82e6e91aab0d" providerId="ADAL" clId="{FC07658C-1BFB-47E9-AAAB-EE9ECCAE51DC}" dt="2021-09-23T09:38:32.869" v="1912" actId="2711"/>
          <ac:spMkLst>
            <pc:docMk/>
            <pc:sldMk cId="1387785451" sldId="311"/>
            <ac:spMk id="7" creationId="{F1675FBA-FC41-4599-91A6-1D10E18FDE2D}"/>
          </ac:spMkLst>
        </pc:spChg>
      </pc:sldChg>
      <pc:sldChg chg="modSp add mod">
        <pc:chgData name="Jacco Cijsouw" userId="3fcdd2c0-24be-4ef3-b421-82e6e91aab0d" providerId="ADAL" clId="{FC07658C-1BFB-47E9-AAAB-EE9ECCAE51DC}" dt="2021-09-23T09:37:48.983" v="1911" actId="1076"/>
        <pc:sldMkLst>
          <pc:docMk/>
          <pc:sldMk cId="1986878953" sldId="312"/>
        </pc:sldMkLst>
        <pc:spChg chg="mod">
          <ac:chgData name="Jacco Cijsouw" userId="3fcdd2c0-24be-4ef3-b421-82e6e91aab0d" providerId="ADAL" clId="{FC07658C-1BFB-47E9-AAAB-EE9ECCAE51DC}" dt="2021-09-23T09:24:15.499" v="1589" actId="21"/>
          <ac:spMkLst>
            <pc:docMk/>
            <pc:sldMk cId="1986878953" sldId="312"/>
            <ac:spMk id="2" creationId="{03A3A5FA-1C4E-4C60-811F-5E5EB0B553D5}"/>
          </ac:spMkLst>
        </pc:spChg>
        <pc:spChg chg="mod">
          <ac:chgData name="Jacco Cijsouw" userId="3fcdd2c0-24be-4ef3-b421-82e6e91aab0d" providerId="ADAL" clId="{FC07658C-1BFB-47E9-AAAB-EE9ECCAE51DC}" dt="2021-09-23T09:37:48.983" v="1911" actId="1076"/>
          <ac:spMkLst>
            <pc:docMk/>
            <pc:sldMk cId="1986878953" sldId="312"/>
            <ac:spMk id="7" creationId="{F1675FBA-FC41-4599-91A6-1D10E18FDE2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12:59:48.991" v="2834" actId="6549"/>
        <pc:sldMkLst>
          <pc:docMk/>
          <pc:sldMk cId="362603547" sldId="313"/>
        </pc:sldMkLst>
        <pc:spChg chg="mod">
          <ac:chgData name="Jacco Cijsouw" userId="3fcdd2c0-24be-4ef3-b421-82e6e91aab0d" providerId="ADAL" clId="{FC07658C-1BFB-47E9-AAAB-EE9ECCAE51DC}" dt="2021-09-23T12:59:48.991" v="2834" actId="6549"/>
          <ac:spMkLst>
            <pc:docMk/>
            <pc:sldMk cId="362603547" sldId="313"/>
            <ac:spMk id="2" creationId="{1D555E51-B929-467A-B63D-3DE4A0443809}"/>
          </ac:spMkLst>
        </pc:spChg>
        <pc:spChg chg="del">
          <ac:chgData name="Jacco Cijsouw" userId="3fcdd2c0-24be-4ef3-b421-82e6e91aab0d" providerId="ADAL" clId="{FC07658C-1BFB-47E9-AAAB-EE9ECCAE51DC}" dt="2021-09-23T09:27:15.598" v="1682" actId="478"/>
          <ac:spMkLst>
            <pc:docMk/>
            <pc:sldMk cId="362603547" sldId="313"/>
            <ac:spMk id="3" creationId="{0653E4FF-82CE-429D-ACEC-599026D4A2BE}"/>
          </ac:spMkLst>
        </pc:spChg>
        <pc:spChg chg="add mod">
          <ac:chgData name="Jacco Cijsouw" userId="3fcdd2c0-24be-4ef3-b421-82e6e91aab0d" providerId="ADAL" clId="{FC07658C-1BFB-47E9-AAAB-EE9ECCAE51DC}" dt="2021-09-23T09:41:00.641" v="1917" actId="1076"/>
          <ac:spMkLst>
            <pc:docMk/>
            <pc:sldMk cId="362603547" sldId="313"/>
            <ac:spMk id="7" creationId="{26D87948-A12C-4D07-9689-0FA71CC8D964}"/>
          </ac:spMkLst>
        </pc:spChg>
      </pc:sldChg>
      <pc:sldChg chg="modSp add mod">
        <pc:chgData name="Jacco Cijsouw" userId="3fcdd2c0-24be-4ef3-b421-82e6e91aab0d" providerId="ADAL" clId="{FC07658C-1BFB-47E9-AAAB-EE9ECCAE51DC}" dt="2021-09-23T09:47:49.395" v="1934" actId="21"/>
        <pc:sldMkLst>
          <pc:docMk/>
          <pc:sldMk cId="2101744757" sldId="314"/>
        </pc:sldMkLst>
        <pc:spChg chg="mod">
          <ac:chgData name="Jacco Cijsouw" userId="3fcdd2c0-24be-4ef3-b421-82e6e91aab0d" providerId="ADAL" clId="{FC07658C-1BFB-47E9-AAAB-EE9ECCAE51DC}" dt="2021-09-23T09:47:49.395" v="1934" actId="21"/>
          <ac:spMkLst>
            <pc:docMk/>
            <pc:sldMk cId="2101744757" sldId="314"/>
            <ac:spMk id="2" creationId="{1D555E51-B929-467A-B63D-3DE4A0443809}"/>
          </ac:spMkLst>
        </pc:spChg>
        <pc:spChg chg="mod">
          <ac:chgData name="Jacco Cijsouw" userId="3fcdd2c0-24be-4ef3-b421-82e6e91aab0d" providerId="ADAL" clId="{FC07658C-1BFB-47E9-AAAB-EE9ECCAE51DC}" dt="2021-09-23T09:47:26.169" v="1923" actId="1076"/>
          <ac:spMkLst>
            <pc:docMk/>
            <pc:sldMk cId="2101744757" sldId="314"/>
            <ac:spMk id="7" creationId="{26D87948-A12C-4D07-9689-0FA71CC8D964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00:42.449" v="2853" actId="6549"/>
        <pc:sldMkLst>
          <pc:docMk/>
          <pc:sldMk cId="3715878855" sldId="315"/>
        </pc:sldMkLst>
        <pc:spChg chg="mod">
          <ac:chgData name="Jacco Cijsouw" userId="3fcdd2c0-24be-4ef3-b421-82e6e91aab0d" providerId="ADAL" clId="{FC07658C-1BFB-47E9-AAAB-EE9ECCAE51DC}" dt="2021-09-23T13:00:42.449" v="2853" actId="6549"/>
          <ac:spMkLst>
            <pc:docMk/>
            <pc:sldMk cId="3715878855" sldId="315"/>
            <ac:spMk id="2" creationId="{57211184-37DB-45BB-9307-79D23847D779}"/>
          </ac:spMkLst>
        </pc:spChg>
        <pc:spChg chg="del">
          <ac:chgData name="Jacco Cijsouw" userId="3fcdd2c0-24be-4ef3-b421-82e6e91aab0d" providerId="ADAL" clId="{FC07658C-1BFB-47E9-AAAB-EE9ECCAE51DC}" dt="2021-09-23T10:00:32.130" v="2427" actId="478"/>
          <ac:spMkLst>
            <pc:docMk/>
            <pc:sldMk cId="3715878855" sldId="315"/>
            <ac:spMk id="3" creationId="{74711801-69BA-48DC-B0FB-5CE7323BBBC2}"/>
          </ac:spMkLst>
        </pc:spChg>
        <pc:spChg chg="add mod">
          <ac:chgData name="Jacco Cijsouw" userId="3fcdd2c0-24be-4ef3-b421-82e6e91aab0d" providerId="ADAL" clId="{FC07658C-1BFB-47E9-AAAB-EE9ECCAE51DC}" dt="2021-09-23T12:36:21.503" v="2542" actId="1076"/>
          <ac:spMkLst>
            <pc:docMk/>
            <pc:sldMk cId="3715878855" sldId="315"/>
            <ac:spMk id="7" creationId="{68F6BE3A-FF61-4810-BE66-4BB69BC27417}"/>
          </ac:spMkLst>
        </pc:spChg>
        <pc:picChg chg="add del mod">
          <ac:chgData name="Jacco Cijsouw" userId="3fcdd2c0-24be-4ef3-b421-82e6e91aab0d" providerId="ADAL" clId="{FC07658C-1BFB-47E9-AAAB-EE9ECCAE51DC}" dt="2021-09-23T10:04:30.362" v="2449" actId="478"/>
          <ac:picMkLst>
            <pc:docMk/>
            <pc:sldMk cId="3715878855" sldId="315"/>
            <ac:picMk id="1026" creationId="{0FE4BF51-A2F6-4E27-8CC4-3DB4EE2AAD5E}"/>
          </ac:picMkLst>
        </pc:picChg>
      </pc:sldChg>
      <pc:sldChg chg="delSp modSp add mod">
        <pc:chgData name="Jacco Cijsouw" userId="3fcdd2c0-24be-4ef3-b421-82e6e91aab0d" providerId="ADAL" clId="{FC07658C-1BFB-47E9-AAAB-EE9ECCAE51DC}" dt="2021-09-23T12:47:42.243" v="2767" actId="6549"/>
        <pc:sldMkLst>
          <pc:docMk/>
          <pc:sldMk cId="1230762316" sldId="316"/>
        </pc:sldMkLst>
        <pc:spChg chg="mod">
          <ac:chgData name="Jacco Cijsouw" userId="3fcdd2c0-24be-4ef3-b421-82e6e91aab0d" providerId="ADAL" clId="{FC07658C-1BFB-47E9-AAAB-EE9ECCAE51DC}" dt="2021-09-23T12:40:01.439" v="2677" actId="21"/>
          <ac:spMkLst>
            <pc:docMk/>
            <pc:sldMk cId="1230762316" sldId="316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42.243" v="2767" actId="6549"/>
          <ac:spMkLst>
            <pc:docMk/>
            <pc:sldMk cId="1230762316" sldId="316"/>
            <ac:spMk id="7" creationId="{68F6BE3A-FF61-4810-BE66-4BB69BC27417}"/>
          </ac:spMkLst>
        </pc:spChg>
        <pc:picChg chg="del mod">
          <ac:chgData name="Jacco Cijsouw" userId="3fcdd2c0-24be-4ef3-b421-82e6e91aab0d" providerId="ADAL" clId="{FC07658C-1BFB-47E9-AAAB-EE9ECCAE51DC}" dt="2021-09-23T12:37:01.168" v="2568" actId="478"/>
          <ac:picMkLst>
            <pc:docMk/>
            <pc:sldMk cId="1230762316" sldId="316"/>
            <ac:picMk id="1026" creationId="{0FE4BF51-A2F6-4E27-8CC4-3DB4EE2AAD5E}"/>
          </ac:picMkLst>
        </pc:picChg>
      </pc:sldChg>
      <pc:sldChg chg="modSp add del mod ord">
        <pc:chgData name="Jacco Cijsouw" userId="3fcdd2c0-24be-4ef3-b421-82e6e91aab0d" providerId="ADAL" clId="{FC07658C-1BFB-47E9-AAAB-EE9ECCAE51DC}" dt="2021-09-23T12:51:13.243" v="2831" actId="2696"/>
        <pc:sldMkLst>
          <pc:docMk/>
          <pc:sldMk cId="87941622" sldId="317"/>
        </pc:sldMkLst>
        <pc:spChg chg="mod">
          <ac:chgData name="Jacco Cijsouw" userId="3fcdd2c0-24be-4ef3-b421-82e6e91aab0d" providerId="ADAL" clId="{FC07658C-1BFB-47E9-AAAB-EE9ECCAE51DC}" dt="2021-09-23T10:05:01.289" v="2452" actId="207"/>
          <ac:spMkLst>
            <pc:docMk/>
            <pc:sldMk cId="87941622" sldId="317"/>
            <ac:spMk id="7" creationId="{68F6BE3A-FF61-4810-BE66-4BB69BC27417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3T14:40:38.707" v="3415" actId="47"/>
        <pc:sldMkLst>
          <pc:docMk/>
          <pc:sldMk cId="389509342" sldId="318"/>
        </pc:sldMkLst>
        <pc:spChg chg="mod">
          <ac:chgData name="Jacco Cijsouw" userId="3fcdd2c0-24be-4ef3-b421-82e6e91aab0d" providerId="ADAL" clId="{FC07658C-1BFB-47E9-AAAB-EE9ECCAE51DC}" dt="2021-09-23T14:18:57.436" v="3272" actId="20577"/>
          <ac:spMkLst>
            <pc:docMk/>
            <pc:sldMk cId="389509342" sldId="318"/>
            <ac:spMk id="2" creationId="{C3F5F5BF-6D55-4402-AB1F-9F1E1D911480}"/>
          </ac:spMkLst>
        </pc:spChg>
        <pc:spChg chg="del">
          <ac:chgData name="Jacco Cijsouw" userId="3fcdd2c0-24be-4ef3-b421-82e6e91aab0d" providerId="ADAL" clId="{FC07658C-1BFB-47E9-AAAB-EE9ECCAE51DC}" dt="2021-09-23T14:18:25.733" v="3248" actId="478"/>
          <ac:spMkLst>
            <pc:docMk/>
            <pc:sldMk cId="389509342" sldId="318"/>
            <ac:spMk id="3" creationId="{0F7F260F-C0E9-4829-A5A5-ADAC42D1C70D}"/>
          </ac:spMkLst>
        </pc:spChg>
        <pc:spChg chg="add mod">
          <ac:chgData name="Jacco Cijsouw" userId="3fcdd2c0-24be-4ef3-b421-82e6e91aab0d" providerId="ADAL" clId="{FC07658C-1BFB-47E9-AAAB-EE9ECCAE51DC}" dt="2021-09-23T14:21:58.202" v="3307" actId="207"/>
          <ac:spMkLst>
            <pc:docMk/>
            <pc:sldMk cId="389509342" sldId="318"/>
            <ac:spMk id="7" creationId="{8B6FDB4D-20C4-495A-8ACE-FF23CFFD842B}"/>
          </ac:spMkLst>
        </pc:spChg>
        <pc:spChg chg="add del mod">
          <ac:chgData name="Jacco Cijsouw" userId="3fcdd2c0-24be-4ef3-b421-82e6e91aab0d" providerId="ADAL" clId="{FC07658C-1BFB-47E9-AAAB-EE9ECCAE51DC}" dt="2021-09-23T14:22:02.247" v="3310"/>
          <ac:spMkLst>
            <pc:docMk/>
            <pc:sldMk cId="389509342" sldId="318"/>
            <ac:spMk id="8" creationId="{212FE3B4-BC2F-4843-8783-83FC09782A65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12:34.516" v="2880" actId="1076"/>
        <pc:sldMkLst>
          <pc:docMk/>
          <pc:sldMk cId="2194344269" sldId="319"/>
        </pc:sldMkLst>
        <pc:spChg chg="mod">
          <ac:chgData name="Jacco Cijsouw" userId="3fcdd2c0-24be-4ef3-b421-82e6e91aab0d" providerId="ADAL" clId="{FC07658C-1BFB-47E9-AAAB-EE9ECCAE51DC}" dt="2021-09-23T13:12:23.500" v="2879" actId="20577"/>
          <ac:spMkLst>
            <pc:docMk/>
            <pc:sldMk cId="2194344269" sldId="319"/>
            <ac:spMk id="2" creationId="{3CD978CA-E72F-4631-B479-8B96DF6E7B81}"/>
          </ac:spMkLst>
        </pc:spChg>
        <pc:spChg chg="del">
          <ac:chgData name="Jacco Cijsouw" userId="3fcdd2c0-24be-4ef3-b421-82e6e91aab0d" providerId="ADAL" clId="{FC07658C-1BFB-47E9-AAAB-EE9ECCAE51DC}" dt="2021-09-23T13:12:14.106" v="2869" actId="478"/>
          <ac:spMkLst>
            <pc:docMk/>
            <pc:sldMk cId="2194344269" sldId="319"/>
            <ac:spMk id="3" creationId="{2B60FC2C-D76F-4E90-9270-025CD429B654}"/>
          </ac:spMkLst>
        </pc:spChg>
        <pc:picChg chg="add mod">
          <ac:chgData name="Jacco Cijsouw" userId="3fcdd2c0-24be-4ef3-b421-82e6e91aab0d" providerId="ADAL" clId="{FC07658C-1BFB-47E9-AAAB-EE9ECCAE51DC}" dt="2021-09-23T13:12:34.516" v="2880" actId="1076"/>
          <ac:picMkLst>
            <pc:docMk/>
            <pc:sldMk cId="2194344269" sldId="319"/>
            <ac:picMk id="7" creationId="{5284469C-61CB-4EEF-8D24-0DA076BFB73A}"/>
          </ac:picMkLst>
        </pc:picChg>
      </pc:sldChg>
      <pc:sldChg chg="add del ord">
        <pc:chgData name="Jacco Cijsouw" userId="3fcdd2c0-24be-4ef3-b421-82e6e91aab0d" providerId="ADAL" clId="{FC07658C-1BFB-47E9-AAAB-EE9ECCAE51DC}" dt="2021-09-23T12:51:56.726" v="2832" actId="2696"/>
        <pc:sldMkLst>
          <pc:docMk/>
          <pc:sldMk cId="3600897684" sldId="320"/>
        </pc:sldMkLst>
      </pc:sldChg>
      <pc:sldChg chg="addSp modSp add mod">
        <pc:chgData name="Jacco Cijsouw" userId="3fcdd2c0-24be-4ef3-b421-82e6e91aab0d" providerId="ADAL" clId="{FC07658C-1BFB-47E9-AAAB-EE9ECCAE51DC}" dt="2021-09-24T06:36:27.899" v="3799" actId="1076"/>
        <pc:sldMkLst>
          <pc:docMk/>
          <pc:sldMk cId="2151511375" sldId="321"/>
        </pc:sldMkLst>
        <pc:spChg chg="mod">
          <ac:chgData name="Jacco Cijsouw" userId="3fcdd2c0-24be-4ef3-b421-82e6e91aab0d" providerId="ADAL" clId="{FC07658C-1BFB-47E9-AAAB-EE9ECCAE51DC}" dt="2021-09-23T12:44:02.844" v="2688" actId="6549"/>
          <ac:spMkLst>
            <pc:docMk/>
            <pc:sldMk cId="2151511375" sldId="321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51.042" v="2768" actId="6549"/>
          <ac:spMkLst>
            <pc:docMk/>
            <pc:sldMk cId="2151511375" sldId="321"/>
            <ac:spMk id="7" creationId="{68F6BE3A-FF61-4810-BE66-4BB69BC27417}"/>
          </ac:spMkLst>
        </pc:spChg>
        <pc:picChg chg="add mod">
          <ac:chgData name="Jacco Cijsouw" userId="3fcdd2c0-24be-4ef3-b421-82e6e91aab0d" providerId="ADAL" clId="{FC07658C-1BFB-47E9-AAAB-EE9ECCAE51DC}" dt="2021-09-24T06:36:27.899" v="3799" actId="1076"/>
          <ac:picMkLst>
            <pc:docMk/>
            <pc:sldMk cId="2151511375" sldId="321"/>
            <ac:picMk id="6" creationId="{E2C3CA50-9AF2-4380-831F-BB9F12BA5832}"/>
          </ac:picMkLst>
        </pc:picChg>
      </pc:sldChg>
      <pc:sldChg chg="modSp add mod ord">
        <pc:chgData name="Jacco Cijsouw" userId="3fcdd2c0-24be-4ef3-b421-82e6e91aab0d" providerId="ADAL" clId="{FC07658C-1BFB-47E9-AAAB-EE9ECCAE51DC}" dt="2021-09-23T12:50:51.548" v="2830" actId="20577"/>
        <pc:sldMkLst>
          <pc:docMk/>
          <pc:sldMk cId="1864297912" sldId="322"/>
        </pc:sldMkLst>
        <pc:spChg chg="mod">
          <ac:chgData name="Jacco Cijsouw" userId="3fcdd2c0-24be-4ef3-b421-82e6e91aab0d" providerId="ADAL" clId="{FC07658C-1BFB-47E9-AAAB-EE9ECCAE51DC}" dt="2021-09-23T12:50:51.548" v="2830" actId="20577"/>
          <ac:spMkLst>
            <pc:docMk/>
            <pc:sldMk cId="1864297912" sldId="322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5:19.146" v="2699" actId="13926"/>
          <ac:spMkLst>
            <pc:docMk/>
            <pc:sldMk cId="1864297912" sldId="322"/>
            <ac:spMk id="7" creationId="{68F6BE3A-FF61-4810-BE66-4BB69BC2741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35:27.575" v="3793" actId="1076"/>
        <pc:sldMkLst>
          <pc:docMk/>
          <pc:sldMk cId="1985686135" sldId="323"/>
        </pc:sldMkLst>
        <pc:spChg chg="mod">
          <ac:chgData name="Jacco Cijsouw" userId="3fcdd2c0-24be-4ef3-b421-82e6e91aab0d" providerId="ADAL" clId="{FC07658C-1BFB-47E9-AAAB-EE9ECCAE51DC}" dt="2021-09-23T12:47:34.713" v="2766" actId="20577"/>
          <ac:spMkLst>
            <pc:docMk/>
            <pc:sldMk cId="1985686135" sldId="323"/>
            <ac:spMk id="2" creationId="{CA7C0B02-C871-4E43-8881-E7A73AC5A7BD}"/>
          </ac:spMkLst>
        </pc:spChg>
        <pc:spChg chg="del">
          <ac:chgData name="Jacco Cijsouw" userId="3fcdd2c0-24be-4ef3-b421-82e6e91aab0d" providerId="ADAL" clId="{FC07658C-1BFB-47E9-AAAB-EE9ECCAE51DC}" dt="2021-09-23T12:46:27.234" v="2701" actId="478"/>
          <ac:spMkLst>
            <pc:docMk/>
            <pc:sldMk cId="1985686135" sldId="323"/>
            <ac:spMk id="3" creationId="{4DF79771-1B3A-4DBD-A6F9-94A59CDCE749}"/>
          </ac:spMkLst>
        </pc:spChg>
        <pc:spChg chg="add mod">
          <ac:chgData name="Jacco Cijsouw" userId="3fcdd2c0-24be-4ef3-b421-82e6e91aab0d" providerId="ADAL" clId="{FC07658C-1BFB-47E9-AAAB-EE9ECCAE51DC}" dt="2021-09-24T06:33:43.712" v="3772" actId="1076"/>
          <ac:spMkLst>
            <pc:docMk/>
            <pc:sldMk cId="1985686135" sldId="323"/>
            <ac:spMk id="7" creationId="{0FC2ACBC-7B32-47AD-909C-44D148C62EEC}"/>
          </ac:spMkLst>
        </pc:spChg>
        <pc:spChg chg="add mod">
          <ac:chgData name="Jacco Cijsouw" userId="3fcdd2c0-24be-4ef3-b421-82e6e91aab0d" providerId="ADAL" clId="{FC07658C-1BFB-47E9-AAAB-EE9ECCAE51DC}" dt="2021-09-24T06:33:48.951" v="3774" actId="1076"/>
          <ac:spMkLst>
            <pc:docMk/>
            <pc:sldMk cId="1985686135" sldId="323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27.575" v="3793" actId="1076"/>
          <ac:picMkLst>
            <pc:docMk/>
            <pc:sldMk cId="1985686135" sldId="323"/>
            <ac:picMk id="4098" creationId="{61C187A7-2F69-4F3E-9053-CE6A88598C91}"/>
          </ac:picMkLst>
        </pc:picChg>
      </pc:sldChg>
      <pc:sldChg chg="addSp delSp modSp add del mod">
        <pc:chgData name="Jacco Cijsouw" userId="3fcdd2c0-24be-4ef3-b421-82e6e91aab0d" providerId="ADAL" clId="{FC07658C-1BFB-47E9-AAAB-EE9ECCAE51DC}" dt="2021-09-23T12:44:23.977" v="2693" actId="2696"/>
        <pc:sldMkLst>
          <pc:docMk/>
          <pc:sldMk cId="2192008139" sldId="323"/>
        </pc:sldMkLst>
        <pc:picChg chg="add del mod">
          <ac:chgData name="Jacco Cijsouw" userId="3fcdd2c0-24be-4ef3-b421-82e6e91aab0d" providerId="ADAL" clId="{FC07658C-1BFB-47E9-AAAB-EE9ECCAE51DC}" dt="2021-09-23T12:44:09.010" v="2689" actId="21"/>
          <ac:picMkLst>
            <pc:docMk/>
            <pc:sldMk cId="2192008139" sldId="323"/>
            <ac:picMk id="6" creationId="{314905A8-99DC-4622-A680-6FB5F50B11D6}"/>
          </ac:picMkLst>
        </pc:picChg>
      </pc:sldChg>
      <pc:sldChg chg="addSp modSp add mod">
        <pc:chgData name="Jacco Cijsouw" userId="3fcdd2c0-24be-4ef3-b421-82e6e91aab0d" providerId="ADAL" clId="{FC07658C-1BFB-47E9-AAAB-EE9ECCAE51DC}" dt="2021-09-24T06:35:54.484" v="3796" actId="1076"/>
        <pc:sldMkLst>
          <pc:docMk/>
          <pc:sldMk cId="2853259545" sldId="324"/>
        </pc:sldMkLst>
        <pc:spChg chg="mod">
          <ac:chgData name="Jacco Cijsouw" userId="3fcdd2c0-24be-4ef3-b421-82e6e91aab0d" providerId="ADAL" clId="{FC07658C-1BFB-47E9-AAAB-EE9ECCAE51DC}" dt="2021-09-24T06:34:17.381" v="3780" actId="1076"/>
          <ac:spMkLst>
            <pc:docMk/>
            <pc:sldMk cId="2853259545" sldId="324"/>
            <ac:spMk id="7" creationId="{0FC2ACBC-7B32-47AD-909C-44D148C62EEC}"/>
          </ac:spMkLst>
        </pc:spChg>
        <pc:spChg chg="mod">
          <ac:chgData name="Jacco Cijsouw" userId="3fcdd2c0-24be-4ef3-b421-82e6e91aab0d" providerId="ADAL" clId="{FC07658C-1BFB-47E9-AAAB-EE9ECCAE51DC}" dt="2021-09-24T06:34:26.636" v="3782" actId="1076"/>
          <ac:spMkLst>
            <pc:docMk/>
            <pc:sldMk cId="2853259545" sldId="324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54.484" v="3796" actId="1076"/>
          <ac:picMkLst>
            <pc:docMk/>
            <pc:sldMk cId="2853259545" sldId="324"/>
            <ac:picMk id="9" creationId="{C2F6772F-1E65-4726-92F6-6FE5A267AD97}"/>
          </ac:picMkLst>
        </pc:picChg>
      </pc:sldChg>
      <pc:sldChg chg="addSp delSp modSp new mod ord modClrScheme chgLayout">
        <pc:chgData name="Jacco Cijsouw" userId="3fcdd2c0-24be-4ef3-b421-82e6e91aab0d" providerId="ADAL" clId="{FC07658C-1BFB-47E9-AAAB-EE9ECCAE51DC}" dt="2021-09-24T06:30:50.147" v="3769" actId="1076"/>
        <pc:sldMkLst>
          <pc:docMk/>
          <pc:sldMk cId="3386906766" sldId="325"/>
        </pc:sldMkLst>
        <pc:spChg chg="mod or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2" creationId="{82F589DC-C345-4DFF-9624-6E940D69B004}"/>
          </ac:spMkLst>
        </pc:spChg>
        <pc:spChg chg="del">
          <ac:chgData name="Jacco Cijsouw" userId="3fcdd2c0-24be-4ef3-b421-82e6e91aab0d" providerId="ADAL" clId="{FC07658C-1BFB-47E9-AAAB-EE9ECCAE51DC}" dt="2021-09-23T13:03:26.619" v="2854" actId="478"/>
          <ac:spMkLst>
            <pc:docMk/>
            <pc:sldMk cId="3386906766" sldId="325"/>
            <ac:spMk id="3" creationId="{604C8DB1-CA66-4928-8F41-2AB0090440C8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4" creationId="{68126810-3F19-4DB4-ABE1-C63F675C2656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5" creationId="{52501C81-C5A7-4F7E-B61C-3C0CF64AAA04}"/>
          </ac:spMkLst>
        </pc:spChg>
        <pc:picChg chg="add del mod">
          <ac:chgData name="Jacco Cijsouw" userId="3fcdd2c0-24be-4ef3-b421-82e6e91aab0d" providerId="ADAL" clId="{FC07658C-1BFB-47E9-AAAB-EE9ECCAE51DC}" dt="2021-09-24T06:30:38.988" v="3763" actId="478"/>
          <ac:picMkLst>
            <pc:docMk/>
            <pc:sldMk cId="3386906766" sldId="325"/>
            <ac:picMk id="1026" creationId="{C9BBB619-1F44-41DB-9C7E-28D79C813463}"/>
          </ac:picMkLst>
        </pc:picChg>
        <pc:picChg chg="add mod">
          <ac:chgData name="Jacco Cijsouw" userId="3fcdd2c0-24be-4ef3-b421-82e6e91aab0d" providerId="ADAL" clId="{FC07658C-1BFB-47E9-AAAB-EE9ECCAE51DC}" dt="2021-09-24T06:29:42.276" v="3759" actId="1076"/>
          <ac:picMkLst>
            <pc:docMk/>
            <pc:sldMk cId="3386906766" sldId="325"/>
            <ac:picMk id="1028" creationId="{00D501AA-8DDF-40C9-B2ED-1B66046701AC}"/>
          </ac:picMkLst>
        </pc:picChg>
        <pc:picChg chg="add mod">
          <ac:chgData name="Jacco Cijsouw" userId="3fcdd2c0-24be-4ef3-b421-82e6e91aab0d" providerId="ADAL" clId="{FC07658C-1BFB-47E9-AAAB-EE9ECCAE51DC}" dt="2021-09-24T06:30:50.147" v="3769" actId="1076"/>
          <ac:picMkLst>
            <pc:docMk/>
            <pc:sldMk cId="3386906766" sldId="325"/>
            <ac:picMk id="1030" creationId="{E5C048F5-E158-4B09-A362-3EC9993BACE7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13:42:53.982" v="3247" actId="13926"/>
        <pc:sldMkLst>
          <pc:docMk/>
          <pc:sldMk cId="3693983972" sldId="326"/>
        </pc:sldMkLst>
        <pc:spChg chg="mod">
          <ac:chgData name="Jacco Cijsouw" userId="3fcdd2c0-24be-4ef3-b421-82e6e91aab0d" providerId="ADAL" clId="{FC07658C-1BFB-47E9-AAAB-EE9ECCAE51DC}" dt="2021-09-23T13:42:47.639" v="3246" actId="20577"/>
          <ac:spMkLst>
            <pc:docMk/>
            <pc:sldMk cId="3693983972" sldId="326"/>
            <ac:spMk id="2" creationId="{A0F86F26-4558-47AD-A11D-7B7A94068A48}"/>
          </ac:spMkLst>
        </pc:spChg>
        <pc:spChg chg="del">
          <ac:chgData name="Jacco Cijsouw" userId="3fcdd2c0-24be-4ef3-b421-82e6e91aab0d" providerId="ADAL" clId="{FC07658C-1BFB-47E9-AAAB-EE9ECCAE51DC}" dt="2021-09-23T13:12:54.741" v="2882" actId="478"/>
          <ac:spMkLst>
            <pc:docMk/>
            <pc:sldMk cId="3693983972" sldId="326"/>
            <ac:spMk id="3" creationId="{77A50EA5-3580-45DE-BCAE-5975501B97FB}"/>
          </ac:spMkLst>
        </pc:spChg>
        <pc:spChg chg="add mod">
          <ac:chgData name="Jacco Cijsouw" userId="3fcdd2c0-24be-4ef3-b421-82e6e91aab0d" providerId="ADAL" clId="{FC07658C-1BFB-47E9-AAAB-EE9ECCAE51DC}" dt="2021-09-23T13:42:53.982" v="3247" actId="13926"/>
          <ac:spMkLst>
            <pc:docMk/>
            <pc:sldMk cId="3693983972" sldId="326"/>
            <ac:spMk id="8" creationId="{6E05D4B6-7FCD-4039-8D61-97C8BAF8FBA4}"/>
          </ac:spMkLst>
        </pc:spChg>
        <pc:picChg chg="add del mod">
          <ac:chgData name="Jacco Cijsouw" userId="3fcdd2c0-24be-4ef3-b421-82e6e91aab0d" providerId="ADAL" clId="{FC07658C-1BFB-47E9-AAAB-EE9ECCAE51DC}" dt="2021-09-23T13:40:42.727" v="3217" actId="478"/>
          <ac:picMkLst>
            <pc:docMk/>
            <pc:sldMk cId="3693983972" sldId="326"/>
            <ac:picMk id="2050" creationId="{A57C466E-0647-4FCA-A1F8-1FFE3ABF87D1}"/>
          </ac:picMkLst>
        </pc:picChg>
      </pc:sldChg>
      <pc:sldChg chg="addSp delSp modSp new mod addCm delCm">
        <pc:chgData name="Jacco Cijsouw" userId="3fcdd2c0-24be-4ef3-b421-82e6e91aab0d" providerId="ADAL" clId="{FC07658C-1BFB-47E9-AAAB-EE9ECCAE51DC}" dt="2021-09-23T13:36:06.660" v="3212" actId="1076"/>
        <pc:sldMkLst>
          <pc:docMk/>
          <pc:sldMk cId="2285521132" sldId="327"/>
        </pc:sldMkLst>
        <pc:spChg chg="mod">
          <ac:chgData name="Jacco Cijsouw" userId="3fcdd2c0-24be-4ef3-b421-82e6e91aab0d" providerId="ADAL" clId="{FC07658C-1BFB-47E9-AAAB-EE9ECCAE51DC}" dt="2021-09-23T13:31:02.574" v="3153" actId="6549"/>
          <ac:spMkLst>
            <pc:docMk/>
            <pc:sldMk cId="2285521132" sldId="327"/>
            <ac:spMk id="2" creationId="{0F8D6915-9F0F-4DC7-94F5-32BE5F2F6ACB}"/>
          </ac:spMkLst>
        </pc:spChg>
        <pc:spChg chg="del">
          <ac:chgData name="Jacco Cijsouw" userId="3fcdd2c0-24be-4ef3-b421-82e6e91aab0d" providerId="ADAL" clId="{FC07658C-1BFB-47E9-AAAB-EE9ECCAE51DC}" dt="2021-09-23T13:17:30.564" v="2903" actId="478"/>
          <ac:spMkLst>
            <pc:docMk/>
            <pc:sldMk cId="2285521132" sldId="327"/>
            <ac:spMk id="3" creationId="{8689F8E7-6F3B-4D6D-AA2B-6E6A0DC182C7}"/>
          </ac:spMkLst>
        </pc:spChg>
        <pc:spChg chg="add del">
          <ac:chgData name="Jacco Cijsouw" userId="3fcdd2c0-24be-4ef3-b421-82e6e91aab0d" providerId="ADAL" clId="{FC07658C-1BFB-47E9-AAAB-EE9ECCAE51DC}" dt="2021-09-23T13:18:04.224" v="2925" actId="478"/>
          <ac:spMkLst>
            <pc:docMk/>
            <pc:sldMk cId="2285521132" sldId="327"/>
            <ac:spMk id="6" creationId="{11EA20BA-A4AA-48E0-8A2A-F13C7EA3087E}"/>
          </ac:spMkLst>
        </pc:spChg>
        <pc:spChg chg="add mod">
          <ac:chgData name="Jacco Cijsouw" userId="3fcdd2c0-24be-4ef3-b421-82e6e91aab0d" providerId="ADAL" clId="{FC07658C-1BFB-47E9-AAAB-EE9ECCAE51DC}" dt="2021-09-23T13:30:40.151" v="3147" actId="1076"/>
          <ac:spMkLst>
            <pc:docMk/>
            <pc:sldMk cId="2285521132" sldId="327"/>
            <ac:spMk id="7" creationId="{75ACD871-6630-4600-8BB8-CB7A920671A1}"/>
          </ac:spMkLst>
        </pc:spChg>
        <pc:spChg chg="add mod">
          <ac:chgData name="Jacco Cijsouw" userId="3fcdd2c0-24be-4ef3-b421-82e6e91aab0d" providerId="ADAL" clId="{FC07658C-1BFB-47E9-AAAB-EE9ECCAE51DC}" dt="2021-09-23T13:33:22.232" v="3187" actId="21"/>
          <ac:spMkLst>
            <pc:docMk/>
            <pc:sldMk cId="2285521132" sldId="327"/>
            <ac:spMk id="8" creationId="{52374E7C-24BC-4356-BC37-838D8842EBEB}"/>
          </ac:spMkLst>
        </pc:spChg>
        <pc:spChg chg="add mod">
          <ac:chgData name="Jacco Cijsouw" userId="3fcdd2c0-24be-4ef3-b421-82e6e91aab0d" providerId="ADAL" clId="{FC07658C-1BFB-47E9-AAAB-EE9ECCAE51DC}" dt="2021-09-23T13:31:51.322" v="3165" actId="14100"/>
          <ac:spMkLst>
            <pc:docMk/>
            <pc:sldMk cId="2285521132" sldId="327"/>
            <ac:spMk id="9" creationId="{2447A6DF-4A0C-407A-9DB4-8B34981CF72A}"/>
          </ac:spMkLst>
        </pc:spChg>
        <pc:spChg chg="add mod">
          <ac:chgData name="Jacco Cijsouw" userId="3fcdd2c0-24be-4ef3-b421-82e6e91aab0d" providerId="ADAL" clId="{FC07658C-1BFB-47E9-AAAB-EE9ECCAE51DC}" dt="2021-09-23T13:32:12.739" v="3176" actId="21"/>
          <ac:spMkLst>
            <pc:docMk/>
            <pc:sldMk cId="2285521132" sldId="327"/>
            <ac:spMk id="10" creationId="{5F413875-1B0B-4DC1-AB6A-7458DDC989E8}"/>
          </ac:spMkLst>
        </pc:spChg>
        <pc:spChg chg="add del">
          <ac:chgData name="Jacco Cijsouw" userId="3fcdd2c0-24be-4ef3-b421-82e6e91aab0d" providerId="ADAL" clId="{FC07658C-1BFB-47E9-AAAB-EE9ECCAE51DC}" dt="2021-09-23T13:21:17.315" v="2988" actId="11529"/>
          <ac:spMkLst>
            <pc:docMk/>
            <pc:sldMk cId="2285521132" sldId="327"/>
            <ac:spMk id="11" creationId="{A1F4F04D-A627-4631-AF8F-CFCD1087663F}"/>
          </ac:spMkLst>
        </pc:spChg>
        <pc:spChg chg="add mod ord">
          <ac:chgData name="Jacco Cijsouw" userId="3fcdd2c0-24be-4ef3-b421-82e6e91aab0d" providerId="ADAL" clId="{FC07658C-1BFB-47E9-AAAB-EE9ECCAE51DC}" dt="2021-09-23T13:29:07.277" v="3094" actId="1076"/>
          <ac:spMkLst>
            <pc:docMk/>
            <pc:sldMk cId="2285521132" sldId="327"/>
            <ac:spMk id="12" creationId="{28900623-2AF5-4119-A674-3472593C8341}"/>
          </ac:spMkLst>
        </pc:spChg>
        <pc:spChg chg="add mod">
          <ac:chgData name="Jacco Cijsouw" userId="3fcdd2c0-24be-4ef3-b421-82e6e91aab0d" providerId="ADAL" clId="{FC07658C-1BFB-47E9-AAAB-EE9ECCAE51DC}" dt="2021-09-23T13:31:41.090" v="3161" actId="1076"/>
          <ac:spMkLst>
            <pc:docMk/>
            <pc:sldMk cId="2285521132" sldId="327"/>
            <ac:spMk id="29" creationId="{7296487A-D77F-476F-BE2D-0B5CF727E861}"/>
          </ac:spMkLst>
        </pc:spChg>
        <pc:spChg chg="add mod">
          <ac:chgData name="Jacco Cijsouw" userId="3fcdd2c0-24be-4ef3-b421-82e6e91aab0d" providerId="ADAL" clId="{FC07658C-1BFB-47E9-AAAB-EE9ECCAE51DC}" dt="2021-09-23T13:31:46.650" v="3163" actId="1076"/>
          <ac:spMkLst>
            <pc:docMk/>
            <pc:sldMk cId="2285521132" sldId="327"/>
            <ac:spMk id="34" creationId="{9D3A4D9F-7B40-4315-9735-4D2976BD0C18}"/>
          </ac:spMkLst>
        </pc:spChg>
        <pc:spChg chg="add mod">
          <ac:chgData name="Jacco Cijsouw" userId="3fcdd2c0-24be-4ef3-b421-82e6e91aab0d" providerId="ADAL" clId="{FC07658C-1BFB-47E9-AAAB-EE9ECCAE51DC}" dt="2021-09-23T13:36:06.660" v="3212" actId="1076"/>
          <ac:spMkLst>
            <pc:docMk/>
            <pc:sldMk cId="2285521132" sldId="327"/>
            <ac:spMk id="43" creationId="{A5178731-46D6-432C-97D1-4566750A092A}"/>
          </ac:spMkLst>
        </pc:spChg>
        <pc:cxnChg chg="add mod">
          <ac:chgData name="Jacco Cijsouw" userId="3fcdd2c0-24be-4ef3-b421-82e6e91aab0d" providerId="ADAL" clId="{FC07658C-1BFB-47E9-AAAB-EE9ECCAE51DC}" dt="2021-09-23T13:31:20.111" v="3157" actId="14100"/>
          <ac:cxnSpMkLst>
            <pc:docMk/>
            <pc:sldMk cId="2285521132" sldId="327"/>
            <ac:cxnSpMk id="14" creationId="{EA7765E8-FEF6-41AA-A34C-14D0B147B60D}"/>
          </ac:cxnSpMkLst>
        </pc:cxnChg>
        <pc:cxnChg chg="add mod">
          <ac:chgData name="Jacco Cijsouw" userId="3fcdd2c0-24be-4ef3-b421-82e6e91aab0d" providerId="ADAL" clId="{FC07658C-1BFB-47E9-AAAB-EE9ECCAE51DC}" dt="2021-09-23T13:29:53.417" v="3107" actId="14100"/>
          <ac:cxnSpMkLst>
            <pc:docMk/>
            <pc:sldMk cId="2285521132" sldId="327"/>
            <ac:cxnSpMk id="20" creationId="{D94EE3F0-46AC-47B6-909D-8E07FC8A2F11}"/>
          </ac:cxnSpMkLst>
        </pc:cxnChg>
        <pc:cxnChg chg="add mod">
          <ac:chgData name="Jacco Cijsouw" userId="3fcdd2c0-24be-4ef3-b421-82e6e91aab0d" providerId="ADAL" clId="{FC07658C-1BFB-47E9-AAAB-EE9ECCAE51DC}" dt="2021-09-23T13:31:35.402" v="3160" actId="1076"/>
          <ac:cxnSpMkLst>
            <pc:docMk/>
            <pc:sldMk cId="2285521132" sldId="327"/>
            <ac:cxnSpMk id="30" creationId="{27A125F4-7BCA-47AE-814A-F072E0871B1F}"/>
          </ac:cxnSpMkLst>
        </pc:cxnChg>
        <pc:cxnChg chg="add mod">
          <ac:chgData name="Jacco Cijsouw" userId="3fcdd2c0-24be-4ef3-b421-82e6e91aab0d" providerId="ADAL" clId="{FC07658C-1BFB-47E9-AAAB-EE9ECCAE51DC}" dt="2021-09-23T13:31:49.647" v="3164" actId="1076"/>
          <ac:cxnSpMkLst>
            <pc:docMk/>
            <pc:sldMk cId="2285521132" sldId="327"/>
            <ac:cxnSpMk id="35" creationId="{58271E9A-495E-467C-B47B-35C7BECA40B7}"/>
          </ac:cxnSpMkLst>
        </pc:cxnChg>
      </pc:sldChg>
      <pc:sldChg chg="addSp delSp modSp add mod">
        <pc:chgData name="Jacco Cijsouw" userId="3fcdd2c0-24be-4ef3-b421-82e6e91aab0d" providerId="ADAL" clId="{FC07658C-1BFB-47E9-AAAB-EE9ECCAE51DC}" dt="2021-09-23T14:39:55.148" v="3414" actId="6549"/>
        <pc:sldMkLst>
          <pc:docMk/>
          <pc:sldMk cId="2247910557" sldId="328"/>
        </pc:sldMkLst>
        <pc:spChg chg="mod">
          <ac:chgData name="Jacco Cijsouw" userId="3fcdd2c0-24be-4ef3-b421-82e6e91aab0d" providerId="ADAL" clId="{FC07658C-1BFB-47E9-AAAB-EE9ECCAE51DC}" dt="2021-09-23T14:39:55.148" v="3414" actId="6549"/>
          <ac:spMkLst>
            <pc:docMk/>
            <pc:sldMk cId="2247910557" sldId="328"/>
            <ac:spMk id="2" creationId="{A0F86F26-4558-47AD-A11D-7B7A94068A48}"/>
          </ac:spMkLst>
        </pc:spChg>
        <pc:spChg chg="add del mod">
          <ac:chgData name="Jacco Cijsouw" userId="3fcdd2c0-24be-4ef3-b421-82e6e91aab0d" providerId="ADAL" clId="{FC07658C-1BFB-47E9-AAAB-EE9ECCAE51DC}" dt="2021-09-23T13:42:09.027" v="3228" actId="478"/>
          <ac:spMkLst>
            <pc:docMk/>
            <pc:sldMk cId="2247910557" sldId="328"/>
            <ac:spMk id="7" creationId="{12AB6397-7134-4B83-99D5-12E0224EBCF2}"/>
          </ac:spMkLst>
        </pc:spChg>
        <pc:spChg chg="add del mod">
          <ac:chgData name="Jacco Cijsouw" userId="3fcdd2c0-24be-4ef3-b421-82e6e91aab0d" providerId="ADAL" clId="{FC07658C-1BFB-47E9-AAAB-EE9ECCAE51DC}" dt="2021-09-23T13:42:05.122" v="3227" actId="13926"/>
          <ac:spMkLst>
            <pc:docMk/>
            <pc:sldMk cId="2247910557" sldId="328"/>
            <ac:spMk id="8" creationId="{6E05D4B6-7FCD-4039-8D61-97C8BAF8FBA4}"/>
          </ac:spMkLst>
        </pc:spChg>
      </pc:sldChg>
      <pc:sldChg chg="modSp add del mod">
        <pc:chgData name="Jacco Cijsouw" userId="3fcdd2c0-24be-4ef3-b421-82e6e91aab0d" providerId="ADAL" clId="{FC07658C-1BFB-47E9-AAAB-EE9ECCAE51DC}" dt="2021-09-23T14:26:52.991" v="3381" actId="2696"/>
        <pc:sldMkLst>
          <pc:docMk/>
          <pc:sldMk cId="1126588580" sldId="329"/>
        </pc:sldMkLst>
        <pc:spChg chg="mod">
          <ac:chgData name="Jacco Cijsouw" userId="3fcdd2c0-24be-4ef3-b421-82e6e91aab0d" providerId="ADAL" clId="{FC07658C-1BFB-47E9-AAAB-EE9ECCAE51DC}" dt="2021-09-23T14:24:38.143" v="3361" actId="1076"/>
          <ac:spMkLst>
            <pc:docMk/>
            <pc:sldMk cId="1126588580" sldId="329"/>
            <ac:spMk id="7" creationId="{8B6FDB4D-20C4-495A-8ACE-FF23CFFD842B}"/>
          </ac:spMkLst>
        </pc:spChg>
      </pc:sldChg>
      <pc:sldChg chg="addSp modSp add del mod">
        <pc:chgData name="Jacco Cijsouw" userId="3fcdd2c0-24be-4ef3-b421-82e6e91aab0d" providerId="ADAL" clId="{FC07658C-1BFB-47E9-AAAB-EE9ECCAE51DC}" dt="2021-09-23T14:27:26.560" v="3384" actId="2696"/>
        <pc:sldMkLst>
          <pc:docMk/>
          <pc:sldMk cId="3032171502" sldId="330"/>
        </pc:sldMkLst>
        <pc:spChg chg="add mod">
          <ac:chgData name="Jacco Cijsouw" userId="3fcdd2c0-24be-4ef3-b421-82e6e91aab0d" providerId="ADAL" clId="{FC07658C-1BFB-47E9-AAAB-EE9ECCAE51DC}" dt="2021-09-23T14:24:29.515" v="3360" actId="14100"/>
          <ac:spMkLst>
            <pc:docMk/>
            <pc:sldMk cId="3032171502" sldId="330"/>
            <ac:spMk id="8" creationId="{C9458723-9348-4E55-B9B8-E36DA58D3577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14:45:25.162" v="3504" actId="20577"/>
        <pc:sldMkLst>
          <pc:docMk/>
          <pc:sldMk cId="3298237532" sldId="331"/>
        </pc:sldMkLst>
        <pc:spChg chg="mod">
          <ac:chgData name="Jacco Cijsouw" userId="3fcdd2c0-24be-4ef3-b421-82e6e91aab0d" providerId="ADAL" clId="{FC07658C-1BFB-47E9-AAAB-EE9ECCAE51DC}" dt="2021-09-23T14:42:10.785" v="3462" actId="20577"/>
          <ac:spMkLst>
            <pc:docMk/>
            <pc:sldMk cId="3298237532" sldId="331"/>
            <ac:spMk id="2" creationId="{C3F5F5BF-6D55-4402-AB1F-9F1E1D911480}"/>
          </ac:spMkLst>
        </pc:spChg>
        <pc:spChg chg="add del mod">
          <ac:chgData name="Jacco Cijsouw" userId="3fcdd2c0-24be-4ef3-b421-82e6e91aab0d" providerId="ADAL" clId="{FC07658C-1BFB-47E9-AAAB-EE9ECCAE51DC}" dt="2021-09-23T14:27:02.971" v="3383" actId="478"/>
          <ac:spMkLst>
            <pc:docMk/>
            <pc:sldMk cId="3298237532" sldId="331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25.162" v="3504" actId="20577"/>
          <ac:spMkLst>
            <pc:docMk/>
            <pc:sldMk cId="3298237532" sldId="331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6:13.229" v="3723" actId="13926"/>
        <pc:sldMkLst>
          <pc:docMk/>
          <pc:sldMk cId="3775608620" sldId="332"/>
        </pc:sldMkLst>
        <pc:spChg chg="mod">
          <ac:chgData name="Jacco Cijsouw" userId="3fcdd2c0-24be-4ef3-b421-82e6e91aab0d" providerId="ADAL" clId="{FC07658C-1BFB-47E9-AAAB-EE9ECCAE51DC}" dt="2021-09-23T14:42:17.664" v="3468" actId="20577"/>
          <ac:spMkLst>
            <pc:docMk/>
            <pc:sldMk cId="3775608620" sldId="332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6:13.229" v="3723" actId="13926"/>
          <ac:spMkLst>
            <pc:docMk/>
            <pc:sldMk cId="3775608620" sldId="332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41.186" v="3514" actId="13926"/>
          <ac:spMkLst>
            <pc:docMk/>
            <pc:sldMk cId="3775608620" sldId="332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5:42.438" v="3721" actId="20577"/>
        <pc:sldMkLst>
          <pc:docMk/>
          <pc:sldMk cId="3311469316" sldId="333"/>
        </pc:sldMkLst>
        <pc:spChg chg="mod">
          <ac:chgData name="Jacco Cijsouw" userId="3fcdd2c0-24be-4ef3-b421-82e6e91aab0d" providerId="ADAL" clId="{FC07658C-1BFB-47E9-AAAB-EE9ECCAE51DC}" dt="2021-09-23T14:42:22.100" v="3474" actId="20577"/>
          <ac:spMkLst>
            <pc:docMk/>
            <pc:sldMk cId="3311469316" sldId="333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5:42.438" v="3721" actId="20577"/>
          <ac:spMkLst>
            <pc:docMk/>
            <pc:sldMk cId="3311469316" sldId="333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52.588" v="3524" actId="13926"/>
          <ac:spMkLst>
            <pc:docMk/>
            <pc:sldMk cId="3311469316" sldId="333"/>
            <ac:spMk id="7" creationId="{8B6FDB4D-20C4-495A-8ACE-FF23CFFD842B}"/>
          </ac:spMkLst>
        </pc:spChg>
      </pc:sldChg>
      <pc:sldChg chg="modSp mod">
        <pc:chgData name="Jacco Cijsouw" userId="3fcdd2c0-24be-4ef3-b421-82e6e91aab0d" providerId="ADAL" clId="{FC07658C-1BFB-47E9-AAAB-EE9ECCAE51DC}" dt="2021-09-24T06:38:08.927" v="3811" actId="20577"/>
        <pc:sldMkLst>
          <pc:docMk/>
          <pc:sldMk cId="445101695" sldId="334"/>
        </pc:sldMkLst>
        <pc:spChg chg="mod">
          <ac:chgData name="Jacco Cijsouw" userId="3fcdd2c0-24be-4ef3-b421-82e6e91aab0d" providerId="ADAL" clId="{FC07658C-1BFB-47E9-AAAB-EE9ECCAE51DC}" dt="2021-09-23T14:42:26.940" v="3480" actId="20577"/>
          <ac:spMkLst>
            <pc:docMk/>
            <pc:sldMk cId="445101695" sldId="334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38:08.927" v="3811" actId="20577"/>
          <ac:spMkLst>
            <pc:docMk/>
            <pc:sldMk cId="445101695" sldId="334"/>
            <ac:spMk id="7" creationId="{8B6FDB4D-20C4-495A-8ACE-FF23CFFD842B}"/>
          </ac:spMkLst>
        </pc:spChg>
      </pc:sldChg>
      <pc:sldChg chg="addSp modSp add mod">
        <pc:chgData name="Jacco Cijsouw" userId="3fcdd2c0-24be-4ef3-b421-82e6e91aab0d" providerId="ADAL" clId="{FC07658C-1BFB-47E9-AAAB-EE9ECCAE51DC}" dt="2021-09-24T09:16:41.774" v="5495" actId="20577"/>
        <pc:sldMkLst>
          <pc:docMk/>
          <pc:sldMk cId="712522117" sldId="335"/>
        </pc:sldMkLst>
        <pc:spChg chg="mod">
          <ac:chgData name="Jacco Cijsouw" userId="3fcdd2c0-24be-4ef3-b421-82e6e91aab0d" providerId="ADAL" clId="{FC07658C-1BFB-47E9-AAAB-EE9ECCAE51DC}" dt="2021-09-24T09:16:41.774" v="5495" actId="20577"/>
          <ac:spMkLst>
            <pc:docMk/>
            <pc:sldMk cId="712522117" sldId="335"/>
            <ac:spMk id="4" creationId="{A51BEDE2-53D5-4F1F-981F-FC92C6D91108}"/>
          </ac:spMkLst>
        </pc:spChg>
        <pc:spChg chg="mod">
          <ac:chgData name="Jacco Cijsouw" userId="3fcdd2c0-24be-4ef3-b421-82e6e91aab0d" providerId="ADAL" clId="{FC07658C-1BFB-47E9-AAAB-EE9ECCAE51DC}" dt="2021-09-24T06:38:36.591" v="3822" actId="20577"/>
          <ac:spMkLst>
            <pc:docMk/>
            <pc:sldMk cId="712522117" sldId="335"/>
            <ac:spMk id="7" creationId="{8B6FDB4D-20C4-495A-8ACE-FF23CFFD842B}"/>
          </ac:spMkLst>
        </pc:spChg>
        <pc:spChg chg="add mod">
          <ac:chgData name="Jacco Cijsouw" userId="3fcdd2c0-24be-4ef3-b421-82e6e91aab0d" providerId="ADAL" clId="{FC07658C-1BFB-47E9-AAAB-EE9ECCAE51DC}" dt="2021-09-24T06:38:40.695" v="3823" actId="1076"/>
          <ac:spMkLst>
            <pc:docMk/>
            <pc:sldMk cId="712522117" sldId="335"/>
            <ac:spMk id="8" creationId="{D94E2F74-ED1D-46BF-B2F4-8B70D1D92757}"/>
          </ac:spMkLst>
        </pc:spChg>
      </pc:sldChg>
      <pc:sldChg chg="delSp modSp add mod">
        <pc:chgData name="Jacco Cijsouw" userId="3fcdd2c0-24be-4ef3-b421-82e6e91aab0d" providerId="ADAL" clId="{FC07658C-1BFB-47E9-AAAB-EE9ECCAE51DC}" dt="2021-09-24T06:38:59.668" v="3827" actId="6549"/>
        <pc:sldMkLst>
          <pc:docMk/>
          <pc:sldMk cId="2072867455" sldId="336"/>
        </pc:sldMkLst>
        <pc:spChg chg="mod">
          <ac:chgData name="Jacco Cijsouw" userId="3fcdd2c0-24be-4ef3-b421-82e6e91aab0d" providerId="ADAL" clId="{FC07658C-1BFB-47E9-AAAB-EE9ECCAE51DC}" dt="2021-09-24T06:38:59.668" v="3827" actId="6549"/>
          <ac:spMkLst>
            <pc:docMk/>
            <pc:sldMk cId="2072867455" sldId="336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5:57:16.271" v="3616" actId="13926"/>
          <ac:spMkLst>
            <pc:docMk/>
            <pc:sldMk cId="2072867455" sldId="336"/>
            <ac:spMk id="7" creationId="{8B6FDB4D-20C4-495A-8ACE-FF23CFFD842B}"/>
          </ac:spMkLst>
        </pc:spChg>
        <pc:spChg chg="del mod">
          <ac:chgData name="Jacco Cijsouw" userId="3fcdd2c0-24be-4ef3-b421-82e6e91aab0d" providerId="ADAL" clId="{FC07658C-1BFB-47E9-AAAB-EE9ECCAE51DC}" dt="2021-09-24T05:56:14.225" v="3611" actId="478"/>
          <ac:spMkLst>
            <pc:docMk/>
            <pc:sldMk cId="2072867455" sldId="336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15.785" v="3857" actId="6549"/>
        <pc:sldMkLst>
          <pc:docMk/>
          <pc:sldMk cId="158450967" sldId="337"/>
        </pc:sldMkLst>
        <pc:spChg chg="mod">
          <ac:chgData name="Jacco Cijsouw" userId="3fcdd2c0-24be-4ef3-b421-82e6e91aab0d" providerId="ADAL" clId="{FC07658C-1BFB-47E9-AAAB-EE9ECCAE51DC}" dt="2021-09-24T06:39:24.257" v="3843" actId="20577"/>
          <ac:spMkLst>
            <pc:docMk/>
            <pc:sldMk cId="158450967" sldId="337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1:15.228" v="3656" actId="13926"/>
          <ac:spMkLst>
            <pc:docMk/>
            <pc:sldMk cId="158450967" sldId="337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15.785" v="3857" actId="6549"/>
          <ac:spMkLst>
            <pc:docMk/>
            <pc:sldMk cId="158450967" sldId="337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00.516" v="3855" actId="6549"/>
        <pc:sldMkLst>
          <pc:docMk/>
          <pc:sldMk cId="2756613769" sldId="338"/>
        </pc:sldMkLst>
        <pc:spChg chg="mod">
          <ac:chgData name="Jacco Cijsouw" userId="3fcdd2c0-24be-4ef3-b421-82e6e91aab0d" providerId="ADAL" clId="{FC07658C-1BFB-47E9-AAAB-EE9ECCAE51DC}" dt="2021-09-24T06:39:09.491" v="3834" actId="6549"/>
          <ac:spMkLst>
            <pc:docMk/>
            <pc:sldMk cId="2756613769" sldId="338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3:29.407" v="3672" actId="20577"/>
          <ac:spMkLst>
            <pc:docMk/>
            <pc:sldMk cId="2756613769" sldId="338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00.516" v="3855" actId="6549"/>
          <ac:spMkLst>
            <pc:docMk/>
            <pc:sldMk cId="2756613769" sldId="338"/>
            <ac:spMk id="8" creationId="{D94E2F74-ED1D-46BF-B2F4-8B70D1D9275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25:25.215" v="3752" actId="1076"/>
        <pc:sldMkLst>
          <pc:docMk/>
          <pc:sldMk cId="3105469704" sldId="339"/>
        </pc:sldMkLst>
        <pc:spChg chg="mod">
          <ac:chgData name="Jacco Cijsouw" userId="3fcdd2c0-24be-4ef3-b421-82e6e91aab0d" providerId="ADAL" clId="{FC07658C-1BFB-47E9-AAAB-EE9ECCAE51DC}" dt="2021-09-24T06:07:02.499" v="3744" actId="20577"/>
          <ac:spMkLst>
            <pc:docMk/>
            <pc:sldMk cId="3105469704" sldId="339"/>
            <ac:spMk id="2" creationId="{230C9010-F78C-469C-A183-462F0BB0CB2C}"/>
          </ac:spMkLst>
        </pc:spChg>
        <pc:spChg chg="del">
          <ac:chgData name="Jacco Cijsouw" userId="3fcdd2c0-24be-4ef3-b421-82e6e91aab0d" providerId="ADAL" clId="{FC07658C-1BFB-47E9-AAAB-EE9ECCAE51DC}" dt="2021-09-24T06:07:07.057" v="3745" actId="478"/>
          <ac:spMkLst>
            <pc:docMk/>
            <pc:sldMk cId="3105469704" sldId="339"/>
            <ac:spMk id="3" creationId="{9DBE9E71-1EA9-4FDC-B74A-C74316CF8659}"/>
          </ac:spMkLst>
        </pc:spChg>
        <pc:picChg chg="add mod">
          <ac:chgData name="Jacco Cijsouw" userId="3fcdd2c0-24be-4ef3-b421-82e6e91aab0d" providerId="ADAL" clId="{FC07658C-1BFB-47E9-AAAB-EE9ECCAE51DC}" dt="2021-09-24T06:25:22.253" v="3751" actId="1076"/>
          <ac:picMkLst>
            <pc:docMk/>
            <pc:sldMk cId="3105469704" sldId="339"/>
            <ac:picMk id="3074" creationId="{0AB19FB8-ED0A-4E2B-914A-57C718031B95}"/>
          </ac:picMkLst>
        </pc:picChg>
        <pc:picChg chg="add mod">
          <ac:chgData name="Jacco Cijsouw" userId="3fcdd2c0-24be-4ef3-b421-82e6e91aab0d" providerId="ADAL" clId="{FC07658C-1BFB-47E9-AAAB-EE9ECCAE51DC}" dt="2021-09-24T06:25:25.215" v="3752" actId="1076"/>
          <ac:picMkLst>
            <pc:docMk/>
            <pc:sldMk cId="3105469704" sldId="339"/>
            <ac:picMk id="3076" creationId="{ABF3BD07-447B-4B15-9088-1F058FAD5033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4T06:52:30.595" v="4183" actId="6549"/>
        <pc:sldMkLst>
          <pc:docMk/>
          <pc:sldMk cId="2891326063" sldId="340"/>
        </pc:sldMkLst>
        <pc:spChg chg="mod">
          <ac:chgData name="Jacco Cijsouw" userId="3fcdd2c0-24be-4ef3-b421-82e6e91aab0d" providerId="ADAL" clId="{FC07658C-1BFB-47E9-AAAB-EE9ECCAE51DC}" dt="2021-09-24T06:52:30.595" v="4183" actId="6549"/>
          <ac:spMkLst>
            <pc:docMk/>
            <pc:sldMk cId="2891326063" sldId="340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6:44:09.755" v="3859" actId="478"/>
          <ac:spMkLst>
            <pc:docMk/>
            <pc:sldMk cId="2891326063" sldId="340"/>
            <ac:spMk id="3" creationId="{F5DD1721-C7B8-42C2-B280-D92E3E20CC93}"/>
          </ac:spMkLst>
        </pc:spChg>
        <pc:spChg chg="add mod">
          <ac:chgData name="Jacco Cijsouw" userId="3fcdd2c0-24be-4ef3-b421-82e6e91aab0d" providerId="ADAL" clId="{FC07658C-1BFB-47E9-AAAB-EE9ECCAE51DC}" dt="2021-09-24T06:51:59.381" v="4179" actId="1076"/>
          <ac:spMkLst>
            <pc:docMk/>
            <pc:sldMk cId="2891326063" sldId="340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7:59:09.265" v="4771" actId="21"/>
        <pc:sldMkLst>
          <pc:docMk/>
          <pc:sldMk cId="893717894" sldId="341"/>
        </pc:sldMkLst>
        <pc:spChg chg="mod">
          <ac:chgData name="Jacco Cijsouw" userId="3fcdd2c0-24be-4ef3-b421-82e6e91aab0d" providerId="ADAL" clId="{FC07658C-1BFB-47E9-AAAB-EE9ECCAE51DC}" dt="2021-09-24T07:59:09.265" v="4771" actId="21"/>
          <ac:spMkLst>
            <pc:docMk/>
            <pc:sldMk cId="893717894" sldId="341"/>
            <ac:spMk id="2" creationId="{8235758B-F72C-4EA2-BA1E-971D186B2DBC}"/>
          </ac:spMkLst>
        </pc:spChg>
        <pc:spChg chg="del">
          <ac:chgData name="Jacco Cijsouw" userId="3fcdd2c0-24be-4ef3-b421-82e6e91aab0d" providerId="ADAL" clId="{FC07658C-1BFB-47E9-AAAB-EE9ECCAE51DC}" dt="2021-09-24T07:48:03.799" v="4737" actId="478"/>
          <ac:spMkLst>
            <pc:docMk/>
            <pc:sldMk cId="893717894" sldId="341"/>
            <ac:spMk id="3" creationId="{AFEEE455-6339-4F9E-B058-DBC26392FAD1}"/>
          </ac:spMkLst>
        </pc:spChg>
        <pc:picChg chg="add mod">
          <ac:chgData name="Jacco Cijsouw" userId="3fcdd2c0-24be-4ef3-b421-82e6e91aab0d" providerId="ADAL" clId="{FC07658C-1BFB-47E9-AAAB-EE9ECCAE51DC}" dt="2021-09-24T07:48:54.978" v="4744" actId="1076"/>
          <ac:picMkLst>
            <pc:docMk/>
            <pc:sldMk cId="893717894" sldId="341"/>
            <ac:picMk id="9218" creationId="{4E8F7487-EE58-4BD3-9B93-C3DFC43A479F}"/>
          </ac:picMkLst>
        </pc:picChg>
        <pc:picChg chg="add mod">
          <ac:chgData name="Jacco Cijsouw" userId="3fcdd2c0-24be-4ef3-b421-82e6e91aab0d" providerId="ADAL" clId="{FC07658C-1BFB-47E9-AAAB-EE9ECCAE51DC}" dt="2021-09-24T07:48:52.140" v="4743" actId="1076"/>
          <ac:picMkLst>
            <pc:docMk/>
            <pc:sldMk cId="893717894" sldId="341"/>
            <ac:picMk id="9220" creationId="{FA038F64-D943-441B-ABAA-DCC17F06F445}"/>
          </ac:picMkLst>
        </pc:picChg>
      </pc:sldChg>
      <pc:sldChg chg="modSp add mod ord">
        <pc:chgData name="Jacco Cijsouw" userId="3fcdd2c0-24be-4ef3-b421-82e6e91aab0d" providerId="ADAL" clId="{FC07658C-1BFB-47E9-AAAB-EE9ECCAE51DC}" dt="2021-09-24T06:52:20.316" v="4182" actId="1076"/>
        <pc:sldMkLst>
          <pc:docMk/>
          <pc:sldMk cId="308162997" sldId="342"/>
        </pc:sldMkLst>
        <pc:spChg chg="mod">
          <ac:chgData name="Jacco Cijsouw" userId="3fcdd2c0-24be-4ef3-b421-82e6e91aab0d" providerId="ADAL" clId="{FC07658C-1BFB-47E9-AAAB-EE9ECCAE51DC}" dt="2021-09-24T06:51:18.602" v="4172" actId="20577"/>
          <ac:spMkLst>
            <pc:docMk/>
            <pc:sldMk cId="308162997" sldId="342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6:52:20.316" v="4182" actId="1076"/>
          <ac:spMkLst>
            <pc:docMk/>
            <pc:sldMk cId="308162997" sldId="342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59:10.140" v="4224" actId="14100"/>
        <pc:sldMkLst>
          <pc:docMk/>
          <pc:sldMk cId="545644736" sldId="343"/>
        </pc:sldMkLst>
        <pc:spChg chg="mod">
          <ac:chgData name="Jacco Cijsouw" userId="3fcdd2c0-24be-4ef3-b421-82e6e91aab0d" providerId="ADAL" clId="{FC07658C-1BFB-47E9-AAAB-EE9ECCAE51DC}" dt="2021-09-24T06:57:28.668" v="4210" actId="20577"/>
          <ac:spMkLst>
            <pc:docMk/>
            <pc:sldMk cId="545644736" sldId="343"/>
            <ac:spMk id="2" creationId="{F5989ECD-390F-4544-8C58-B28CFCCFF5FC}"/>
          </ac:spMkLst>
        </pc:spChg>
        <pc:spChg chg="del">
          <ac:chgData name="Jacco Cijsouw" userId="3fcdd2c0-24be-4ef3-b421-82e6e91aab0d" providerId="ADAL" clId="{FC07658C-1BFB-47E9-AAAB-EE9ECCAE51DC}" dt="2021-09-24T06:57:11.781" v="4185" actId="478"/>
          <ac:spMkLst>
            <pc:docMk/>
            <pc:sldMk cId="545644736" sldId="343"/>
            <ac:spMk id="3" creationId="{4FEA2CC8-B606-4819-BBA7-096E31A297A6}"/>
          </ac:spMkLst>
        </pc:spChg>
        <pc:picChg chg="add mod">
          <ac:chgData name="Jacco Cijsouw" userId="3fcdd2c0-24be-4ef3-b421-82e6e91aab0d" providerId="ADAL" clId="{FC07658C-1BFB-47E9-AAAB-EE9ECCAE51DC}" dt="2021-09-24T06:58:57.415" v="4219" actId="1076"/>
          <ac:picMkLst>
            <pc:docMk/>
            <pc:sldMk cId="545644736" sldId="343"/>
            <ac:picMk id="5122" creationId="{57DBA207-1537-4ACC-98AE-69BEADFD9361}"/>
          </ac:picMkLst>
        </pc:picChg>
        <pc:picChg chg="add mod">
          <ac:chgData name="Jacco Cijsouw" userId="3fcdd2c0-24be-4ef3-b421-82e6e91aab0d" providerId="ADAL" clId="{FC07658C-1BFB-47E9-AAAB-EE9ECCAE51DC}" dt="2021-09-24T06:59:10.140" v="4224" actId="14100"/>
          <ac:picMkLst>
            <pc:docMk/>
            <pc:sldMk cId="545644736" sldId="343"/>
            <ac:picMk id="5124" creationId="{0B5C5C34-63F7-4C78-9C9B-55C9A73C38F2}"/>
          </ac:picMkLst>
        </pc:picChg>
      </pc:sldChg>
      <pc:sldChg chg="modSp add mod">
        <pc:chgData name="Jacco Cijsouw" userId="3fcdd2c0-24be-4ef3-b421-82e6e91aab0d" providerId="ADAL" clId="{FC07658C-1BFB-47E9-AAAB-EE9ECCAE51DC}" dt="2021-09-24T07:27:13.561" v="4649" actId="6549"/>
        <pc:sldMkLst>
          <pc:docMk/>
          <pc:sldMk cId="3332519135" sldId="344"/>
        </pc:sldMkLst>
        <pc:spChg chg="mod">
          <ac:chgData name="Jacco Cijsouw" userId="3fcdd2c0-24be-4ef3-b421-82e6e91aab0d" providerId="ADAL" clId="{FC07658C-1BFB-47E9-AAAB-EE9ECCAE51DC}" dt="2021-09-24T07:11:54.389" v="4243" actId="21"/>
          <ac:spMkLst>
            <pc:docMk/>
            <pc:sldMk cId="3332519135" sldId="344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7:27:13.561" v="4649" actId="6549"/>
          <ac:spMkLst>
            <pc:docMk/>
            <pc:sldMk cId="3332519135" sldId="344"/>
            <ac:spMk id="7" creationId="{492BD3A4-3E70-4946-AC59-4EBD9526587D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4T07:27:35.620" v="4650" actId="2696"/>
        <pc:sldMkLst>
          <pc:docMk/>
          <pc:sldMk cId="3222574949" sldId="345"/>
        </pc:sldMkLst>
        <pc:spChg chg="mod">
          <ac:chgData name="Jacco Cijsouw" userId="3fcdd2c0-24be-4ef3-b421-82e6e91aab0d" providerId="ADAL" clId="{FC07658C-1BFB-47E9-AAAB-EE9ECCAE51DC}" dt="2021-09-24T07:21:02.662" v="4471" actId="6549"/>
          <ac:spMkLst>
            <pc:docMk/>
            <pc:sldMk cId="3222574949" sldId="345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7:20:01.903" v="4447" actId="478"/>
          <ac:spMkLst>
            <pc:docMk/>
            <pc:sldMk cId="3222574949" sldId="345"/>
            <ac:spMk id="7" creationId="{492BD3A4-3E70-4946-AC59-4EBD9526587D}"/>
          </ac:spMkLst>
        </pc:spChg>
        <pc:spChg chg="add mod">
          <ac:chgData name="Jacco Cijsouw" userId="3fcdd2c0-24be-4ef3-b421-82e6e91aab0d" providerId="ADAL" clId="{FC07658C-1BFB-47E9-AAAB-EE9ECCAE51DC}" dt="2021-09-24T07:20:51.071" v="4455" actId="1076"/>
          <ac:spMkLst>
            <pc:docMk/>
            <pc:sldMk cId="3222574949" sldId="345"/>
            <ac:spMk id="8" creationId="{8CBE27A4-A31C-4882-A255-84E34E91F1E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1:14.950" v="4674" actId="115"/>
        <pc:sldMkLst>
          <pc:docMk/>
          <pc:sldMk cId="1533777052" sldId="346"/>
        </pc:sldMkLst>
        <pc:spChg chg="add del">
          <ac:chgData name="Jacco Cijsouw" userId="3fcdd2c0-24be-4ef3-b421-82e6e91aab0d" providerId="ADAL" clId="{FC07658C-1BFB-47E9-AAAB-EE9ECCAE51DC}" dt="2021-09-24T07:21:15.266" v="4475" actId="22"/>
          <ac:spMkLst>
            <pc:docMk/>
            <pc:sldMk cId="1533777052" sldId="346"/>
            <ac:spMk id="7" creationId="{B0162D4D-CB16-4DAE-92B7-A7E2B510DEF4}"/>
          </ac:spMkLst>
        </pc:spChg>
        <pc:spChg chg="add del mod">
          <ac:chgData name="Jacco Cijsouw" userId="3fcdd2c0-24be-4ef3-b421-82e6e91aab0d" providerId="ADAL" clId="{FC07658C-1BFB-47E9-AAAB-EE9ECCAE51DC}" dt="2021-09-24T07:30:20.402" v="4668" actId="478"/>
          <ac:spMkLst>
            <pc:docMk/>
            <pc:sldMk cId="1533777052" sldId="346"/>
            <ac:spMk id="8" creationId="{8CBE27A4-A31C-4882-A255-84E34E91F1E0}"/>
          </ac:spMkLst>
        </pc:spChg>
        <pc:spChg chg="add del mod">
          <ac:chgData name="Jacco Cijsouw" userId="3fcdd2c0-24be-4ef3-b421-82e6e91aab0d" providerId="ADAL" clId="{FC07658C-1BFB-47E9-AAAB-EE9ECCAE51DC}" dt="2021-09-24T07:21:49.987" v="4487" actId="478"/>
          <ac:spMkLst>
            <pc:docMk/>
            <pc:sldMk cId="1533777052" sldId="346"/>
            <ac:spMk id="9" creationId="{68F39DC4-7C08-4794-8558-25A17A715FD6}"/>
          </ac:spMkLst>
        </pc:spChg>
        <pc:spChg chg="add del">
          <ac:chgData name="Jacco Cijsouw" userId="3fcdd2c0-24be-4ef3-b421-82e6e91aab0d" providerId="ADAL" clId="{FC07658C-1BFB-47E9-AAAB-EE9ECCAE51DC}" dt="2021-09-24T07:22:14.615" v="4489"/>
          <ac:spMkLst>
            <pc:docMk/>
            <pc:sldMk cId="1533777052" sldId="346"/>
            <ac:spMk id="10" creationId="{2FE5E9FA-9074-478D-9F98-0AF04C8237B2}"/>
          </ac:spMkLst>
        </pc:spChg>
        <pc:spChg chg="add del mod">
          <ac:chgData name="Jacco Cijsouw" userId="3fcdd2c0-24be-4ef3-b421-82e6e91aab0d" providerId="ADAL" clId="{FC07658C-1BFB-47E9-AAAB-EE9ECCAE51DC}" dt="2021-09-24T07:22:33.566" v="4493"/>
          <ac:spMkLst>
            <pc:docMk/>
            <pc:sldMk cId="1533777052" sldId="346"/>
            <ac:spMk id="11" creationId="{81EF09D5-7E40-4BE8-8326-6E34B4DD834C}"/>
          </ac:spMkLst>
        </pc:spChg>
        <pc:spChg chg="add del mod">
          <ac:chgData name="Jacco Cijsouw" userId="3fcdd2c0-24be-4ef3-b421-82e6e91aab0d" providerId="ADAL" clId="{FC07658C-1BFB-47E9-AAAB-EE9ECCAE51DC}" dt="2021-09-24T07:23:19.354" v="4518" actId="478"/>
          <ac:spMkLst>
            <pc:docMk/>
            <pc:sldMk cId="1533777052" sldId="346"/>
            <ac:spMk id="12" creationId="{5B261105-77D6-49C0-B72A-B343D17FC778}"/>
          </ac:spMkLst>
        </pc:spChg>
        <pc:spChg chg="add del mod">
          <ac:chgData name="Jacco Cijsouw" userId="3fcdd2c0-24be-4ef3-b421-82e6e91aab0d" providerId="ADAL" clId="{FC07658C-1BFB-47E9-AAAB-EE9ECCAE51DC}" dt="2021-09-24T07:25:25.731" v="4639" actId="478"/>
          <ac:spMkLst>
            <pc:docMk/>
            <pc:sldMk cId="1533777052" sldId="346"/>
            <ac:spMk id="13" creationId="{3FE3263D-AE5D-474B-97E3-C23488544971}"/>
          </ac:spMkLst>
        </pc:spChg>
        <pc:spChg chg="add del mod">
          <ac:chgData name="Jacco Cijsouw" userId="3fcdd2c0-24be-4ef3-b421-82e6e91aab0d" providerId="ADAL" clId="{FC07658C-1BFB-47E9-AAAB-EE9ECCAE51DC}" dt="2021-09-24T07:31:14.950" v="4674" actId="115"/>
          <ac:spMkLst>
            <pc:docMk/>
            <pc:sldMk cId="1533777052" sldId="346"/>
            <ac:spMk id="14" creationId="{98206DDD-649E-47B9-899F-3FC6FE57346C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3:21.320" v="4688" actId="1076"/>
        <pc:sldMkLst>
          <pc:docMk/>
          <pc:sldMk cId="3697143502" sldId="347"/>
        </pc:sldMkLst>
        <pc:spChg chg="add del mod">
          <ac:chgData name="Jacco Cijsouw" userId="3fcdd2c0-24be-4ef3-b421-82e6e91aab0d" providerId="ADAL" clId="{FC07658C-1BFB-47E9-AAAB-EE9ECCAE51DC}" dt="2021-09-24T07:32:35.538" v="4682" actId="478"/>
          <ac:spMkLst>
            <pc:docMk/>
            <pc:sldMk cId="3697143502" sldId="347"/>
            <ac:spMk id="9" creationId="{68F39DC4-7C08-4794-8558-25A17A715FD6}"/>
          </ac:spMkLst>
        </pc:spChg>
        <pc:picChg chg="add mod">
          <ac:chgData name="Jacco Cijsouw" userId="3fcdd2c0-24be-4ef3-b421-82e6e91aab0d" providerId="ADAL" clId="{FC07658C-1BFB-47E9-AAAB-EE9ECCAE51DC}" dt="2021-09-24T07:33:21.320" v="4688" actId="1076"/>
          <ac:picMkLst>
            <pc:docMk/>
            <pc:sldMk cId="3697143502" sldId="347"/>
            <ac:picMk id="8194" creationId="{1DA598EF-CDDC-4FF5-B4D4-FB5F64AED481}"/>
          </ac:picMkLst>
        </pc:picChg>
      </pc:sldChg>
      <pc:sldChg chg="add del">
        <pc:chgData name="Jacco Cijsouw" userId="3fcdd2c0-24be-4ef3-b421-82e6e91aab0d" providerId="ADAL" clId="{FC07658C-1BFB-47E9-AAAB-EE9ECCAE51DC}" dt="2021-09-24T07:34:17.613" v="4729" actId="2696"/>
        <pc:sldMkLst>
          <pc:docMk/>
          <pc:sldMk cId="250639059" sldId="348"/>
        </pc:sldMkLst>
      </pc:sldChg>
      <pc:sldChg chg="modSp add mod">
        <pc:chgData name="Jacco Cijsouw" userId="3fcdd2c0-24be-4ef3-b421-82e6e91aab0d" providerId="ADAL" clId="{FC07658C-1BFB-47E9-AAAB-EE9ECCAE51DC}" dt="2021-09-24T07:34:07.367" v="4728" actId="207"/>
        <pc:sldMkLst>
          <pc:docMk/>
          <pc:sldMk cId="2168321049" sldId="349"/>
        </pc:sldMkLst>
        <pc:spChg chg="mod">
          <ac:chgData name="Jacco Cijsouw" userId="3fcdd2c0-24be-4ef3-b421-82e6e91aab0d" providerId="ADAL" clId="{FC07658C-1BFB-47E9-AAAB-EE9ECCAE51DC}" dt="2021-09-24T07:34:07.367" v="4728" actId="207"/>
          <ac:spMkLst>
            <pc:docMk/>
            <pc:sldMk cId="2168321049" sldId="349"/>
            <ac:spMk id="8" creationId="{8CBE27A4-A31C-4882-A255-84E34E91F1E0}"/>
          </ac:spMkLst>
        </pc:spChg>
        <pc:spChg chg="mod">
          <ac:chgData name="Jacco Cijsouw" userId="3fcdd2c0-24be-4ef3-b421-82e6e91aab0d" providerId="ADAL" clId="{FC07658C-1BFB-47E9-AAAB-EE9ECCAE51DC}" dt="2021-09-24T07:33:59.317" v="4727" actId="207"/>
          <ac:spMkLst>
            <pc:docMk/>
            <pc:sldMk cId="2168321049" sldId="349"/>
            <ac:spMk id="9" creationId="{68F39DC4-7C08-4794-8558-25A17A715FD6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4T08:06:03.388" v="4902" actId="2696"/>
        <pc:sldMkLst>
          <pc:docMk/>
          <pc:sldMk cId="2358686901" sldId="350"/>
        </pc:sldMkLst>
        <pc:spChg chg="mod">
          <ac:chgData name="Jacco Cijsouw" userId="3fcdd2c0-24be-4ef3-b421-82e6e91aab0d" providerId="ADAL" clId="{FC07658C-1BFB-47E9-AAAB-EE9ECCAE51DC}" dt="2021-09-24T07:59:40.033" v="4817" actId="6549"/>
          <ac:spMkLst>
            <pc:docMk/>
            <pc:sldMk cId="2358686901" sldId="350"/>
            <ac:spMk id="2" creationId="{4F490159-1BBB-448F-B43F-5BE4D867D43A}"/>
          </ac:spMkLst>
        </pc:spChg>
        <pc:spChg chg="del">
          <ac:chgData name="Jacco Cijsouw" userId="3fcdd2c0-24be-4ef3-b421-82e6e91aab0d" providerId="ADAL" clId="{FC07658C-1BFB-47E9-AAAB-EE9ECCAE51DC}" dt="2021-09-24T07:59:45.520" v="4818" actId="478"/>
          <ac:spMkLst>
            <pc:docMk/>
            <pc:sldMk cId="2358686901" sldId="350"/>
            <ac:spMk id="3" creationId="{68B6F495-1689-4CB0-B399-3B67A9DEB708}"/>
          </ac:spMkLst>
        </pc:spChg>
        <pc:spChg chg="add mod">
          <ac:chgData name="Jacco Cijsouw" userId="3fcdd2c0-24be-4ef3-b421-82e6e91aab0d" providerId="ADAL" clId="{FC07658C-1BFB-47E9-AAAB-EE9ECCAE51DC}" dt="2021-09-24T08:03:01.067" v="4880" actId="14100"/>
          <ac:spMkLst>
            <pc:docMk/>
            <pc:sldMk cId="2358686901" sldId="350"/>
            <ac:spMk id="7" creationId="{07094D2F-25E2-4C46-BDB9-0A1D411BF364}"/>
          </ac:spMkLst>
        </pc:spChg>
        <pc:spChg chg="add mod">
          <ac:chgData name="Jacco Cijsouw" userId="3fcdd2c0-24be-4ef3-b421-82e6e91aab0d" providerId="ADAL" clId="{FC07658C-1BFB-47E9-AAAB-EE9ECCAE51DC}" dt="2021-09-24T08:03:08.683" v="4883" actId="1076"/>
          <ac:spMkLst>
            <pc:docMk/>
            <pc:sldMk cId="2358686901" sldId="350"/>
            <ac:spMk id="9" creationId="{C5465CC9-11C3-4CEA-AE90-1914E1FADADE}"/>
          </ac:spMkLst>
        </pc:spChg>
      </pc:sldChg>
      <pc:sldChg chg="new del">
        <pc:chgData name="Jacco Cijsouw" userId="3fcdd2c0-24be-4ef3-b421-82e6e91aab0d" providerId="ADAL" clId="{FC07658C-1BFB-47E9-AAAB-EE9ECCAE51DC}" dt="2021-09-24T08:03:24.378" v="4886" actId="47"/>
        <pc:sldMkLst>
          <pc:docMk/>
          <pc:sldMk cId="2596632494" sldId="351"/>
        </pc:sldMkLst>
      </pc:sldChg>
      <pc:sldChg chg="addSp delSp modSp add mod">
        <pc:chgData name="Jacco Cijsouw" userId="3fcdd2c0-24be-4ef3-b421-82e6e91aab0d" providerId="ADAL" clId="{FC07658C-1BFB-47E9-AAAB-EE9ECCAE51DC}" dt="2021-09-24T08:43:18.560" v="5189" actId="20577"/>
        <pc:sldMkLst>
          <pc:docMk/>
          <pc:sldMk cId="1977334591" sldId="352"/>
        </pc:sldMkLst>
        <pc:spChg chg="mod">
          <ac:chgData name="Jacco Cijsouw" userId="3fcdd2c0-24be-4ef3-b421-82e6e91aab0d" providerId="ADAL" clId="{FC07658C-1BFB-47E9-AAAB-EE9ECCAE51DC}" dt="2021-09-24T08:43:18.560" v="5189" actId="20577"/>
          <ac:spMkLst>
            <pc:docMk/>
            <pc:sldMk cId="1977334591" sldId="352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05:13.231" v="4895" actId="1076"/>
          <ac:spMkLst>
            <pc:docMk/>
            <pc:sldMk cId="1977334591" sldId="352"/>
            <ac:spMk id="7" creationId="{07094D2F-25E2-4C46-BDB9-0A1D411BF364}"/>
          </ac:spMkLst>
        </pc:spChg>
        <pc:spChg chg="add del mod">
          <ac:chgData name="Jacco Cijsouw" userId="3fcdd2c0-24be-4ef3-b421-82e6e91aab0d" providerId="ADAL" clId="{FC07658C-1BFB-47E9-AAAB-EE9ECCAE51DC}" dt="2021-09-24T08:06:10.305" v="4905" actId="478"/>
          <ac:spMkLst>
            <pc:docMk/>
            <pc:sldMk cId="1977334591" sldId="352"/>
            <ac:spMk id="8" creationId="{55D11FD3-E7A0-444D-B66F-0E84D2551133}"/>
          </ac:spMkLst>
        </pc:spChg>
        <pc:spChg chg="mod">
          <ac:chgData name="Jacco Cijsouw" userId="3fcdd2c0-24be-4ef3-b421-82e6e91aab0d" providerId="ADAL" clId="{FC07658C-1BFB-47E9-AAAB-EE9ECCAE51DC}" dt="2021-09-24T08:05:16.619" v="4896" actId="1076"/>
          <ac:spMkLst>
            <pc:docMk/>
            <pc:sldMk cId="1977334591" sldId="352"/>
            <ac:spMk id="9" creationId="{C5465CC9-11C3-4CEA-AE90-1914E1FADADE}"/>
          </ac:spMkLst>
        </pc:spChg>
      </pc:sldChg>
      <pc:sldChg chg="modSp add mod">
        <pc:chgData name="Jacco Cijsouw" userId="3fcdd2c0-24be-4ef3-b421-82e6e91aab0d" providerId="ADAL" clId="{FC07658C-1BFB-47E9-AAAB-EE9ECCAE51DC}" dt="2021-09-24T08:43:26.648" v="5198" actId="20577"/>
        <pc:sldMkLst>
          <pc:docMk/>
          <pc:sldMk cId="1033931022" sldId="353"/>
        </pc:sldMkLst>
        <pc:spChg chg="mod">
          <ac:chgData name="Jacco Cijsouw" userId="3fcdd2c0-24be-4ef3-b421-82e6e91aab0d" providerId="ADAL" clId="{FC07658C-1BFB-47E9-AAAB-EE9ECCAE51DC}" dt="2021-09-24T08:43:26.648" v="5198" actId="20577"/>
          <ac:spMkLst>
            <pc:docMk/>
            <pc:sldMk cId="1033931022" sldId="353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12:37.130" v="4914" actId="13926"/>
          <ac:spMkLst>
            <pc:docMk/>
            <pc:sldMk cId="1033931022" sldId="353"/>
            <ac:spMk id="8" creationId="{55D11FD3-E7A0-444D-B66F-0E84D2551133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4T09:14:43.959" v="5331" actId="1076"/>
        <pc:sldMkLst>
          <pc:docMk/>
          <pc:sldMk cId="2274991586" sldId="354"/>
        </pc:sldMkLst>
        <pc:spChg chg="mod">
          <ac:chgData name="Jacco Cijsouw" userId="3fcdd2c0-24be-4ef3-b421-82e6e91aab0d" providerId="ADAL" clId="{FC07658C-1BFB-47E9-AAAB-EE9ECCAE51DC}" dt="2021-09-24T08:12:44.003" v="4928" actId="20577"/>
          <ac:spMkLst>
            <pc:docMk/>
            <pc:sldMk cId="2274991586" sldId="354"/>
            <ac:spMk id="2" creationId="{BDF3AA42-3E01-41FE-8E26-8D823B300FCF}"/>
          </ac:spMkLst>
        </pc:spChg>
        <pc:spChg chg="del">
          <ac:chgData name="Jacco Cijsouw" userId="3fcdd2c0-24be-4ef3-b421-82e6e91aab0d" providerId="ADAL" clId="{FC07658C-1BFB-47E9-AAAB-EE9ECCAE51DC}" dt="2021-09-24T08:12:48.386" v="4929" actId="478"/>
          <ac:spMkLst>
            <pc:docMk/>
            <pc:sldMk cId="2274991586" sldId="354"/>
            <ac:spMk id="3" creationId="{B7CFB00C-0D30-4E5F-9351-EDA4CAF306F3}"/>
          </ac:spMkLst>
        </pc:spChg>
        <pc:spChg chg="add mod">
          <ac:chgData name="Jacco Cijsouw" userId="3fcdd2c0-24be-4ef3-b421-82e6e91aab0d" providerId="ADAL" clId="{FC07658C-1BFB-47E9-AAAB-EE9ECCAE51DC}" dt="2021-09-24T09:14:40.152" v="5330" actId="1076"/>
          <ac:spMkLst>
            <pc:docMk/>
            <pc:sldMk cId="2274991586" sldId="354"/>
            <ac:spMk id="7" creationId="{D364D9CD-FA20-449A-A5A6-02F88425C56B}"/>
          </ac:spMkLst>
        </pc:spChg>
        <pc:spChg chg="add mod">
          <ac:chgData name="Jacco Cijsouw" userId="3fcdd2c0-24be-4ef3-b421-82e6e91aab0d" providerId="ADAL" clId="{FC07658C-1BFB-47E9-AAAB-EE9ECCAE51DC}" dt="2021-09-24T09:14:43.959" v="5331" actId="1076"/>
          <ac:spMkLst>
            <pc:docMk/>
            <pc:sldMk cId="2274991586" sldId="354"/>
            <ac:spMk id="9" creationId="{9DF63DE9-740D-4599-AA0B-200C67AA55D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37:48.301" v="5135" actId="207"/>
        <pc:sldMkLst>
          <pc:docMk/>
          <pc:sldMk cId="3677025310" sldId="355"/>
        </pc:sldMkLst>
        <pc:spChg chg="mod">
          <ac:chgData name="Jacco Cijsouw" userId="3fcdd2c0-24be-4ef3-b421-82e6e91aab0d" providerId="ADAL" clId="{FC07658C-1BFB-47E9-AAAB-EE9ECCAE51DC}" dt="2021-09-24T08:17:45.372" v="5026" actId="20577"/>
          <ac:spMkLst>
            <pc:docMk/>
            <pc:sldMk cId="3677025310" sldId="355"/>
            <ac:spMk id="2" creationId="{D6AEA0EE-12C6-4D0B-B2FF-70AD6339847C}"/>
          </ac:spMkLst>
        </pc:spChg>
        <pc:spChg chg="del">
          <ac:chgData name="Jacco Cijsouw" userId="3fcdd2c0-24be-4ef3-b421-82e6e91aab0d" providerId="ADAL" clId="{FC07658C-1BFB-47E9-AAAB-EE9ECCAE51DC}" dt="2021-09-24T08:34:24.007" v="5027" actId="478"/>
          <ac:spMkLst>
            <pc:docMk/>
            <pc:sldMk cId="3677025310" sldId="355"/>
            <ac:spMk id="3" creationId="{5AADAED8-4764-4B6C-83B0-0432CFEC5305}"/>
          </ac:spMkLst>
        </pc:spChg>
        <pc:spChg chg="add mod">
          <ac:chgData name="Jacco Cijsouw" userId="3fcdd2c0-24be-4ef3-b421-82e6e91aab0d" providerId="ADAL" clId="{FC07658C-1BFB-47E9-AAAB-EE9ECCAE51DC}" dt="2021-09-24T08:37:48.301" v="5135" actId="207"/>
          <ac:spMkLst>
            <pc:docMk/>
            <pc:sldMk cId="3677025310" sldId="355"/>
            <ac:spMk id="7" creationId="{20B10951-97CE-42BC-B286-B68136A0A900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43:50.880" v="5217" actId="20577"/>
        <pc:sldMkLst>
          <pc:docMk/>
          <pc:sldMk cId="2510099285" sldId="356"/>
        </pc:sldMkLst>
        <pc:spChg chg="mod">
          <ac:chgData name="Jacco Cijsouw" userId="3fcdd2c0-24be-4ef3-b421-82e6e91aab0d" providerId="ADAL" clId="{FC07658C-1BFB-47E9-AAAB-EE9ECCAE51DC}" dt="2021-09-24T08:43:50.880" v="5217" actId="20577"/>
          <ac:spMkLst>
            <pc:docMk/>
            <pc:sldMk cId="2510099285" sldId="356"/>
            <ac:spMk id="2" creationId="{E36F5EC9-D99E-4FC0-985C-F33A333C3A82}"/>
          </ac:spMkLst>
        </pc:spChg>
        <pc:spChg chg="del">
          <ac:chgData name="Jacco Cijsouw" userId="3fcdd2c0-24be-4ef3-b421-82e6e91aab0d" providerId="ADAL" clId="{FC07658C-1BFB-47E9-AAAB-EE9ECCAE51DC}" dt="2021-09-24T08:40:32.864" v="5165" actId="478"/>
          <ac:spMkLst>
            <pc:docMk/>
            <pc:sldMk cId="2510099285" sldId="356"/>
            <ac:spMk id="3" creationId="{A75D0078-0CF7-42A6-A2F8-81D45C6A6DF6}"/>
          </ac:spMkLst>
        </pc:spChg>
        <pc:spChg chg="add mod">
          <ac:chgData name="Jacco Cijsouw" userId="3fcdd2c0-24be-4ef3-b421-82e6e91aab0d" providerId="ADAL" clId="{FC07658C-1BFB-47E9-AAAB-EE9ECCAE51DC}" dt="2021-09-24T08:42:47.131" v="5178" actId="1076"/>
          <ac:spMkLst>
            <pc:docMk/>
            <pc:sldMk cId="2510099285" sldId="356"/>
            <ac:spMk id="7" creationId="{80694458-8CA1-4487-A1D5-50299AA79C8A}"/>
          </ac:spMkLst>
        </pc:spChg>
      </pc:sldChg>
      <pc:sldChg chg="addSp delSp modSp add mod setBg">
        <pc:chgData name="Jacco Cijsouw" userId="3fcdd2c0-24be-4ef3-b421-82e6e91aab0d" providerId="ADAL" clId="{FC07658C-1BFB-47E9-AAAB-EE9ECCAE51DC}" dt="2021-09-24T09:00:19.841" v="5243" actId="207"/>
        <pc:sldMkLst>
          <pc:docMk/>
          <pc:sldMk cId="1521528906" sldId="357"/>
        </pc:sldMkLst>
        <pc:spChg chg="del mod">
          <ac:chgData name="Jacco Cijsouw" userId="3fcdd2c0-24be-4ef3-b421-82e6e91aab0d" providerId="ADAL" clId="{FC07658C-1BFB-47E9-AAAB-EE9ECCAE51DC}" dt="2021-09-24T08:45:04.475" v="5229" actId="478"/>
          <ac:spMkLst>
            <pc:docMk/>
            <pc:sldMk cId="1521528906" sldId="357"/>
            <ac:spMk id="7" creationId="{80694458-8CA1-4487-A1D5-50299AA79C8A}"/>
          </ac:spMkLst>
        </pc:spChg>
        <pc:spChg chg="add mod">
          <ac:chgData name="Jacco Cijsouw" userId="3fcdd2c0-24be-4ef3-b421-82e6e91aab0d" providerId="ADAL" clId="{FC07658C-1BFB-47E9-AAAB-EE9ECCAE51DC}" dt="2021-09-24T09:00:19.841" v="5243" actId="207"/>
          <ac:spMkLst>
            <pc:docMk/>
            <pc:sldMk cId="1521528906" sldId="357"/>
            <ac:spMk id="8" creationId="{77C6C553-0EB0-41DF-A062-B23D15A3EB32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9:14:00.796" v="5328" actId="1076"/>
        <pc:sldMkLst>
          <pc:docMk/>
          <pc:sldMk cId="423526451" sldId="358"/>
        </pc:sldMkLst>
        <pc:spChg chg="mod">
          <ac:chgData name="Jacco Cijsouw" userId="3fcdd2c0-24be-4ef3-b421-82e6e91aab0d" providerId="ADAL" clId="{FC07658C-1BFB-47E9-AAAB-EE9ECCAE51DC}" dt="2021-09-24T09:02:04.920" v="5253" actId="6549"/>
          <ac:spMkLst>
            <pc:docMk/>
            <pc:sldMk cId="423526451" sldId="358"/>
            <ac:spMk id="2" creationId="{E36F5EC9-D99E-4FC0-985C-F33A333C3A82}"/>
          </ac:spMkLst>
        </pc:spChg>
        <pc:spChg chg="add mod">
          <ac:chgData name="Jacco Cijsouw" userId="3fcdd2c0-24be-4ef3-b421-82e6e91aab0d" providerId="ADAL" clId="{FC07658C-1BFB-47E9-AAAB-EE9ECCAE51DC}" dt="2021-09-24T09:13:31.890" v="5321" actId="1076"/>
          <ac:spMkLst>
            <pc:docMk/>
            <pc:sldMk cId="423526451" sldId="358"/>
            <ac:spMk id="7" creationId="{5DFBF1FF-8E4B-4473-9E84-C58A553A0DDC}"/>
          </ac:spMkLst>
        </pc:spChg>
        <pc:spChg chg="del mod">
          <ac:chgData name="Jacco Cijsouw" userId="3fcdd2c0-24be-4ef3-b421-82e6e91aab0d" providerId="ADAL" clId="{FC07658C-1BFB-47E9-AAAB-EE9ECCAE51DC}" dt="2021-09-24T09:02:37.057" v="5256" actId="478"/>
          <ac:spMkLst>
            <pc:docMk/>
            <pc:sldMk cId="423526451" sldId="358"/>
            <ac:spMk id="8" creationId="{77C6C553-0EB0-41DF-A062-B23D15A3EB32}"/>
          </ac:spMkLst>
        </pc:spChg>
        <pc:spChg chg="add del mod">
          <ac:chgData name="Jacco Cijsouw" userId="3fcdd2c0-24be-4ef3-b421-82e6e91aab0d" providerId="ADAL" clId="{FC07658C-1BFB-47E9-AAAB-EE9ECCAE51DC}" dt="2021-09-24T09:07:47.263" v="5270" actId="21"/>
          <ac:spMkLst>
            <pc:docMk/>
            <pc:sldMk cId="423526451" sldId="358"/>
            <ac:spMk id="9" creationId="{0A5E36C5-CE0C-4396-ADDD-ACB9FA1FD9F7}"/>
          </ac:spMkLst>
        </pc:spChg>
        <pc:spChg chg="add mod">
          <ac:chgData name="Jacco Cijsouw" userId="3fcdd2c0-24be-4ef3-b421-82e6e91aab0d" providerId="ADAL" clId="{FC07658C-1BFB-47E9-AAAB-EE9ECCAE51DC}" dt="2021-09-24T09:14:00.796" v="5328" actId="1076"/>
          <ac:spMkLst>
            <pc:docMk/>
            <pc:sldMk cId="423526451" sldId="358"/>
            <ac:spMk id="11" creationId="{285AF14C-508D-44D4-A955-0A8412EA90F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14:33.534" v="5329" actId="14100"/>
        <pc:sldMkLst>
          <pc:docMk/>
          <pc:sldMk cId="624992013" sldId="359"/>
        </pc:sldMkLst>
        <pc:spChg chg="mod">
          <ac:chgData name="Jacco Cijsouw" userId="3fcdd2c0-24be-4ef3-b421-82e6e91aab0d" providerId="ADAL" clId="{FC07658C-1BFB-47E9-AAAB-EE9ECCAE51DC}" dt="2021-09-24T09:12:19.185" v="5308"/>
          <ac:spMkLst>
            <pc:docMk/>
            <pc:sldMk cId="624992013" sldId="359"/>
            <ac:spMk id="2" creationId="{7D04A709-A631-47DE-A935-37851BBDD717}"/>
          </ac:spMkLst>
        </pc:spChg>
        <pc:spChg chg="del">
          <ac:chgData name="Jacco Cijsouw" userId="3fcdd2c0-24be-4ef3-b421-82e6e91aab0d" providerId="ADAL" clId="{FC07658C-1BFB-47E9-AAAB-EE9ECCAE51DC}" dt="2021-09-24T09:07:54.263" v="5272" actId="478"/>
          <ac:spMkLst>
            <pc:docMk/>
            <pc:sldMk cId="624992013" sldId="359"/>
            <ac:spMk id="3" creationId="{25049B39-01CA-4746-A33E-F6759FECB833}"/>
          </ac:spMkLst>
        </pc:spChg>
        <pc:spChg chg="add mod">
          <ac:chgData name="Jacco Cijsouw" userId="3fcdd2c0-24be-4ef3-b421-82e6e91aab0d" providerId="ADAL" clId="{FC07658C-1BFB-47E9-AAAB-EE9ECCAE51DC}" dt="2021-09-24T09:14:33.534" v="5329" actId="14100"/>
          <ac:spMkLst>
            <pc:docMk/>
            <pc:sldMk cId="624992013" sldId="359"/>
            <ac:spMk id="6" creationId="{E8DFDD0A-B7BE-4EB6-A2C2-0A432C46E274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39:52.767" v="5634" actId="13926"/>
        <pc:sldMkLst>
          <pc:docMk/>
          <pc:sldMk cId="4089774494" sldId="360"/>
        </pc:sldMkLst>
        <pc:spChg chg="mod">
          <ac:chgData name="Jacco Cijsouw" userId="3fcdd2c0-24be-4ef3-b421-82e6e91aab0d" providerId="ADAL" clId="{FC07658C-1BFB-47E9-AAAB-EE9ECCAE51DC}" dt="2021-09-24T09:32:42.357" v="5518" actId="20577"/>
          <ac:spMkLst>
            <pc:docMk/>
            <pc:sldMk cId="4089774494" sldId="360"/>
            <ac:spMk id="2" creationId="{0272CDCE-7C6B-4E1A-A5EB-D9D20EAE4C5A}"/>
          </ac:spMkLst>
        </pc:spChg>
        <pc:spChg chg="del">
          <ac:chgData name="Jacco Cijsouw" userId="3fcdd2c0-24be-4ef3-b421-82e6e91aab0d" providerId="ADAL" clId="{FC07658C-1BFB-47E9-AAAB-EE9ECCAE51DC}" dt="2021-09-24T09:32:46.945" v="5519" actId="478"/>
          <ac:spMkLst>
            <pc:docMk/>
            <pc:sldMk cId="4089774494" sldId="360"/>
            <ac:spMk id="3" creationId="{B3A51076-A417-4373-B876-9B942B076754}"/>
          </ac:spMkLst>
        </pc:spChg>
        <pc:spChg chg="add mod">
          <ac:chgData name="Jacco Cijsouw" userId="3fcdd2c0-24be-4ef3-b421-82e6e91aab0d" providerId="ADAL" clId="{FC07658C-1BFB-47E9-AAAB-EE9ECCAE51DC}" dt="2021-09-24T09:39:23.834" v="5628" actId="20577"/>
          <ac:spMkLst>
            <pc:docMk/>
            <pc:sldMk cId="4089774494" sldId="360"/>
            <ac:spMk id="6" creationId="{985259AB-5C2B-4B5E-B5D6-665A4EA04A1D}"/>
          </ac:spMkLst>
        </pc:spChg>
        <pc:spChg chg="add del mod">
          <ac:chgData name="Jacco Cijsouw" userId="3fcdd2c0-24be-4ef3-b421-82e6e91aab0d" providerId="ADAL" clId="{FC07658C-1BFB-47E9-AAAB-EE9ECCAE51DC}" dt="2021-09-24T09:37:58.155" v="5569" actId="478"/>
          <ac:spMkLst>
            <pc:docMk/>
            <pc:sldMk cId="4089774494" sldId="360"/>
            <ac:spMk id="8" creationId="{B13134D9-5518-4008-B342-6C310BA95820}"/>
          </ac:spMkLst>
        </pc:spChg>
        <pc:spChg chg="add mod">
          <ac:chgData name="Jacco Cijsouw" userId="3fcdd2c0-24be-4ef3-b421-82e6e91aab0d" providerId="ADAL" clId="{FC07658C-1BFB-47E9-AAAB-EE9ECCAE51DC}" dt="2021-09-24T09:39:52.767" v="5634" actId="13926"/>
          <ac:spMkLst>
            <pc:docMk/>
            <pc:sldMk cId="4089774494" sldId="360"/>
            <ac:spMk id="10" creationId="{39729A7E-3D80-4E28-8D12-9BEB09E900F8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40:11.297" v="5636" actId="1076"/>
        <pc:sldMkLst>
          <pc:docMk/>
          <pc:sldMk cId="625041311" sldId="361"/>
        </pc:sldMkLst>
        <pc:spChg chg="del">
          <ac:chgData name="Jacco Cijsouw" userId="3fcdd2c0-24be-4ef3-b421-82e6e91aab0d" providerId="ADAL" clId="{FC07658C-1BFB-47E9-AAAB-EE9ECCAE51DC}" dt="2021-09-24T09:40:06.604" v="5635" actId="478"/>
          <ac:spMkLst>
            <pc:docMk/>
            <pc:sldMk cId="625041311" sldId="361"/>
            <ac:spMk id="6" creationId="{985259AB-5C2B-4B5E-B5D6-665A4EA04A1D}"/>
          </ac:spMkLst>
        </pc:spChg>
        <pc:spChg chg="mod">
          <ac:chgData name="Jacco Cijsouw" userId="3fcdd2c0-24be-4ef3-b421-82e6e91aab0d" providerId="ADAL" clId="{FC07658C-1BFB-47E9-AAAB-EE9ECCAE51DC}" dt="2021-09-24T09:40:11.297" v="5636" actId="1076"/>
          <ac:spMkLst>
            <pc:docMk/>
            <pc:sldMk cId="625041311" sldId="361"/>
            <ac:spMk id="8" creationId="{B13134D9-5518-4008-B342-6C310BA95820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55:04.260" v="5670" actId="1076"/>
        <pc:sldMkLst>
          <pc:docMk/>
          <pc:sldMk cId="2568042993" sldId="362"/>
        </pc:sldMkLst>
        <pc:spChg chg="mod">
          <ac:chgData name="Jacco Cijsouw" userId="3fcdd2c0-24be-4ef3-b421-82e6e91aab0d" providerId="ADAL" clId="{FC07658C-1BFB-47E9-AAAB-EE9ECCAE51DC}" dt="2021-09-24T09:54:38.070" v="5666" actId="20577"/>
          <ac:spMkLst>
            <pc:docMk/>
            <pc:sldMk cId="2568042993" sldId="362"/>
            <ac:spMk id="2" creationId="{BDF3AA42-3E01-41FE-8E26-8D823B300FCF}"/>
          </ac:spMkLst>
        </pc:spChg>
        <pc:spChg chg="mod">
          <ac:chgData name="Jacco Cijsouw" userId="3fcdd2c0-24be-4ef3-b421-82e6e91aab0d" providerId="ADAL" clId="{FC07658C-1BFB-47E9-AAAB-EE9ECCAE51DC}" dt="2021-09-24T09:55:04.260" v="5670" actId="1076"/>
          <ac:spMkLst>
            <pc:docMk/>
            <pc:sldMk cId="2568042993" sldId="362"/>
            <ac:spMk id="7" creationId="{D364D9CD-FA20-449A-A5A6-02F88425C56B}"/>
          </ac:spMkLst>
        </pc:spChg>
        <pc:spChg chg="del mod">
          <ac:chgData name="Jacco Cijsouw" userId="3fcdd2c0-24be-4ef3-b421-82e6e91aab0d" providerId="ADAL" clId="{FC07658C-1BFB-47E9-AAAB-EE9ECCAE51DC}" dt="2021-09-24T09:54:08.527" v="5640" actId="478"/>
          <ac:spMkLst>
            <pc:docMk/>
            <pc:sldMk cId="2568042993" sldId="362"/>
            <ac:spMk id="9" creationId="{9DF63DE9-740D-4599-AA0B-200C67AA55DB}"/>
          </ac:spMkLst>
        </pc:spChg>
      </pc:sldChg>
      <pc:sldChg chg="delSp modSp new mod ord">
        <pc:chgData name="Jacco Cijsouw" userId="3fcdd2c0-24be-4ef3-b421-82e6e91aab0d" providerId="ADAL" clId="{FC07658C-1BFB-47E9-AAAB-EE9ECCAE51DC}" dt="2021-10-05T07:52:53.496" v="5993" actId="20577"/>
        <pc:sldMkLst>
          <pc:docMk/>
          <pc:sldMk cId="2475863666" sldId="363"/>
        </pc:sldMkLst>
        <pc:spChg chg="del">
          <ac:chgData name="Jacco Cijsouw" userId="3fcdd2c0-24be-4ef3-b421-82e6e91aab0d" providerId="ADAL" clId="{FC07658C-1BFB-47E9-AAAB-EE9ECCAE51DC}" dt="2021-10-05T07:39:31.606" v="5734" actId="478"/>
          <ac:spMkLst>
            <pc:docMk/>
            <pc:sldMk cId="2475863666" sldId="363"/>
            <ac:spMk id="3" creationId="{93B893C4-EB1B-414F-B8D4-1A4A1CEC23B6}"/>
          </ac:spMkLst>
        </pc:spChg>
        <pc:spChg chg="mod">
          <ac:chgData name="Jacco Cijsouw" userId="3fcdd2c0-24be-4ef3-b421-82e6e91aab0d" providerId="ADAL" clId="{FC07658C-1BFB-47E9-AAAB-EE9ECCAE51DC}" dt="2021-10-05T07:52:53.496" v="5993" actId="20577"/>
          <ac:spMkLst>
            <pc:docMk/>
            <pc:sldMk cId="2475863666" sldId="363"/>
            <ac:spMk id="4" creationId="{630C1072-8202-465F-B052-CC094552DE7C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9:36:11.682" v="6026" actId="20577"/>
        <pc:sldMkLst>
          <pc:docMk/>
          <pc:sldMk cId="4082706969" sldId="364"/>
        </pc:sldMkLst>
        <pc:spChg chg="mod">
          <ac:chgData name="Jacco Cijsouw" userId="3fcdd2c0-24be-4ef3-b421-82e6e91aab0d" providerId="ADAL" clId="{FC07658C-1BFB-47E9-AAAB-EE9ECCAE51DC}" dt="2021-10-05T07:41:35.313" v="5804" actId="20577"/>
          <ac:spMkLst>
            <pc:docMk/>
            <pc:sldMk cId="4082706969" sldId="364"/>
            <ac:spMk id="2" creationId="{FE0D8B74-ED9C-4AF8-88B6-D5A4830E07CF}"/>
          </ac:spMkLst>
        </pc:spChg>
        <pc:spChg chg="add del mod">
          <ac:chgData name="Jacco Cijsouw" userId="3fcdd2c0-24be-4ef3-b421-82e6e91aab0d" providerId="ADAL" clId="{FC07658C-1BFB-47E9-AAAB-EE9ECCAE51DC}" dt="2021-10-05T09:36:11.682" v="6026" actId="20577"/>
          <ac:spMkLst>
            <pc:docMk/>
            <pc:sldMk cId="4082706969" sldId="364"/>
            <ac:spMk id="3" creationId="{8507961A-C871-41E9-86A5-A1440B7FEB84}"/>
          </ac:spMkLst>
        </pc:spChg>
      </pc:sldChg>
      <pc:sldChg chg="new del">
        <pc:chgData name="Jacco Cijsouw" userId="3fcdd2c0-24be-4ef3-b421-82e6e91aab0d" providerId="ADAL" clId="{FC07658C-1BFB-47E9-AAAB-EE9ECCAE51DC}" dt="2021-10-05T07:50:49.981" v="5859" actId="47"/>
        <pc:sldMkLst>
          <pc:docMk/>
          <pc:sldMk cId="3245827312" sldId="365"/>
        </pc:sldMkLst>
      </pc:sldChg>
      <pc:sldChg chg="modSp add mod">
        <pc:chgData name="Jacco Cijsouw" userId="3fcdd2c0-24be-4ef3-b421-82e6e91aab0d" providerId="ADAL" clId="{FC07658C-1BFB-47E9-AAAB-EE9ECCAE51DC}" dt="2021-10-05T07:55:09.477" v="6002" actId="6549"/>
        <pc:sldMkLst>
          <pc:docMk/>
          <pc:sldMk cId="90884908" sldId="366"/>
        </pc:sldMkLst>
        <pc:spChg chg="mod">
          <ac:chgData name="Jacco Cijsouw" userId="3fcdd2c0-24be-4ef3-b421-82e6e91aab0d" providerId="ADAL" clId="{FC07658C-1BFB-47E9-AAAB-EE9ECCAE51DC}" dt="2021-10-05T07:55:09.477" v="6002" actId="6549"/>
          <ac:spMkLst>
            <pc:docMk/>
            <pc:sldMk cId="90884908" sldId="366"/>
            <ac:spMk id="4" creationId="{630C1072-8202-465F-B052-CC094552DE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9-11-2024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Jest, unit 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810000"/>
            <a:ext cx="9144000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674724" y="1228745"/>
            <a:ext cx="29945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Enable</a:t>
            </a:r>
            <a:endParaRPr lang="en-NL" sz="13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224D31-7B8C-3CA7-2932-113744E1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5" y="1668139"/>
            <a:ext cx="326753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1D42-F14A-B228-A592-C3904403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66" y="1699543"/>
            <a:ext cx="4981087" cy="2396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407EA-3B0E-62EB-57EB-9B4DDF5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" y="1699543"/>
            <a:ext cx="3762836" cy="2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Hetényi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located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</a:t>
            </a:r>
            <a:r>
              <a:rPr lang="en-US" dirty="0" err="1"/>
              <a:t>classes,or</a:t>
            </a:r>
            <a:r>
              <a:rPr lang="en-US" dirty="0"/>
              <a:t>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dow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projecten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AMIS-Services/sig-</a:t>
            </a:r>
            <a:r>
              <a:rPr lang="en-US" u="sng" dirty="0" err="1">
                <a:hlinkClick r:id="rId2"/>
              </a:rPr>
              <a:t>javascript</a:t>
            </a:r>
            <a:r>
              <a:rPr lang="en-US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unittesting</a:t>
            </a:r>
            <a:endParaRPr lang="en-NL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Setup (Andras)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extensions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78DE5-4D90-45C2-B240-7D3A3EC6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79942"/>
            <a:ext cx="5876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52" y="1523343"/>
            <a:ext cx="4226966" cy="151588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have node.js installed. </a:t>
            </a:r>
          </a:p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(creates a </a:t>
            </a:r>
            <a:r>
              <a:rPr lang="en-US" dirty="0" err="1"/>
              <a:t>package.json</a:t>
            </a:r>
            <a:r>
              <a:rPr lang="en-US" dirty="0"/>
              <a:t> file) 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jest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BAF-4689-42B8-90BB-B1A06CAB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1FCE6-7CB9-4A9E-91E0-679D6B0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82F44-2C50-4E13-8C15-0F3FEE702C74}"/>
              </a:ext>
            </a:extLst>
          </p:cNvPr>
          <p:cNvSpPr txBox="1"/>
          <p:nvPr/>
        </p:nvSpPr>
        <p:spPr>
          <a:xfrm>
            <a:off x="2161010" y="1203848"/>
            <a:ext cx="4572000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"name": "</a:t>
            </a:r>
            <a:r>
              <a:rPr lang="en-NL" dirty="0" err="1"/>
              <a:t>myfirstjest</a:t>
            </a:r>
            <a:r>
              <a:rPr lang="en-NL" dirty="0"/>
              <a:t>",</a:t>
            </a:r>
          </a:p>
          <a:p>
            <a:r>
              <a:rPr lang="en-NL" dirty="0"/>
              <a:t>  "version": "1.0.0",</a:t>
            </a:r>
          </a:p>
          <a:p>
            <a:r>
              <a:rPr lang="en-NL" dirty="0"/>
              <a:t>  "description": "",</a:t>
            </a:r>
          </a:p>
          <a:p>
            <a:r>
              <a:rPr lang="en-NL" dirty="0"/>
              <a:t>  "main": "index.js",</a:t>
            </a:r>
          </a:p>
          <a:p>
            <a:r>
              <a:rPr lang="en-NL" dirty="0"/>
              <a:t>  "scripts": {</a:t>
            </a:r>
          </a:p>
          <a:p>
            <a:r>
              <a:rPr lang="en-NL" dirty="0"/>
              <a:t>    "test": </a:t>
            </a:r>
            <a:r>
              <a:rPr lang="en-NL" strike="sngStrike" dirty="0"/>
              <a:t>"echo \"Error: no test specified\" &amp;&amp; exit 1"</a:t>
            </a:r>
            <a:r>
              <a:rPr lang="en-US" strike="sngStrike" dirty="0"/>
              <a:t> </a:t>
            </a:r>
            <a:r>
              <a:rPr lang="en-NL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</a:rPr>
              <a:t>jest”</a:t>
            </a:r>
            <a:endParaRPr lang="en-NL" strike="sngStrike" dirty="0">
              <a:highlight>
                <a:srgbClr val="FFFF00"/>
              </a:highlight>
            </a:endParaRPr>
          </a:p>
          <a:p>
            <a:r>
              <a:rPr lang="en-NL" dirty="0"/>
              <a:t>  },</a:t>
            </a:r>
          </a:p>
          <a:p>
            <a:r>
              <a:rPr lang="en-NL" dirty="0"/>
              <a:t>  "keywords": [],</a:t>
            </a:r>
          </a:p>
          <a:p>
            <a:r>
              <a:rPr lang="en-NL" dirty="0"/>
              <a:t>  "author": "",</a:t>
            </a:r>
          </a:p>
          <a:p>
            <a:r>
              <a:rPr lang="en-NL" dirty="0"/>
              <a:t>  "license": "ISC"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</a:t>
            </a:r>
            <a:r>
              <a:rPr lang="nl-NL" dirty="0" err="1"/>
              <a:t>Jest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replaced</a:t>
            </a:r>
            <a:endParaRPr lang="nl-NL" dirty="0"/>
          </a:p>
          <a:p>
            <a:r>
              <a:rPr lang="nl-NL" dirty="0" err="1"/>
              <a:t>TypeScript</a:t>
            </a:r>
            <a:r>
              <a:rPr lang="nl-NL" dirty="0"/>
              <a:t> standard </a:t>
            </a:r>
            <a:r>
              <a:rPr lang="nl-NL" dirty="0" err="1"/>
              <a:t>includes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2439</TotalTime>
  <Words>2272</Words>
  <Application>Microsoft Office PowerPoint</Application>
  <PresentationFormat>On-screen Show (16:9)</PresentationFormat>
  <Paragraphs>420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Inter</vt:lpstr>
      <vt:lpstr>SFMono-Regular</vt:lpstr>
      <vt:lpstr>Office-thema</vt:lpstr>
      <vt:lpstr>PowerPoint Presentation</vt:lpstr>
      <vt:lpstr>PowerPoint Presentation</vt:lpstr>
      <vt:lpstr>Why Vitest?</vt:lpstr>
      <vt:lpstr>What is Vitest</vt:lpstr>
      <vt:lpstr>To Do: Setup (Andras)</vt:lpstr>
      <vt:lpstr>Visual Studio code extensions</vt:lpstr>
      <vt:lpstr>Getting started</vt:lpstr>
      <vt:lpstr>package.json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Jeroen Rijnboutt</cp:lastModifiedBy>
  <cp:revision>14</cp:revision>
  <dcterms:created xsi:type="dcterms:W3CDTF">2021-09-15T11:14:11Z</dcterms:created>
  <dcterms:modified xsi:type="dcterms:W3CDTF">2024-11-09T22:40:47Z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