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44"/>
  </p:notesMasterIdLst>
  <p:sldIdLst>
    <p:sldId id="363" r:id="rId5"/>
    <p:sldId id="366" r:id="rId6"/>
    <p:sldId id="297" r:id="rId7"/>
    <p:sldId id="299" r:id="rId8"/>
    <p:sldId id="376" r:id="rId9"/>
    <p:sldId id="309" r:id="rId10"/>
    <p:sldId id="300" r:id="rId11"/>
    <p:sldId id="301" r:id="rId12"/>
    <p:sldId id="377" r:id="rId13"/>
    <p:sldId id="378" r:id="rId14"/>
    <p:sldId id="302" r:id="rId15"/>
    <p:sldId id="303" r:id="rId16"/>
    <p:sldId id="306" r:id="rId17"/>
    <p:sldId id="307" r:id="rId18"/>
    <p:sldId id="314" r:id="rId19"/>
    <p:sldId id="337" r:id="rId20"/>
    <p:sldId id="343" r:id="rId21"/>
    <p:sldId id="342" r:id="rId22"/>
    <p:sldId id="340" r:id="rId23"/>
    <p:sldId id="344" r:id="rId24"/>
    <p:sldId id="346" r:id="rId25"/>
    <p:sldId id="347" r:id="rId26"/>
    <p:sldId id="349" r:id="rId27"/>
    <p:sldId id="341" r:id="rId28"/>
    <p:sldId id="373" r:id="rId29"/>
    <p:sldId id="356" r:id="rId30"/>
    <p:sldId id="352" r:id="rId31"/>
    <p:sldId id="353" r:id="rId32"/>
    <p:sldId id="367" r:id="rId33"/>
    <p:sldId id="368" r:id="rId34"/>
    <p:sldId id="369" r:id="rId35"/>
    <p:sldId id="375" r:id="rId36"/>
    <p:sldId id="374" r:id="rId37"/>
    <p:sldId id="357" r:id="rId38"/>
    <p:sldId id="370" r:id="rId39"/>
    <p:sldId id="371" r:id="rId40"/>
    <p:sldId id="372" r:id="rId41"/>
    <p:sldId id="358" r:id="rId42"/>
    <p:sldId id="364" r:id="rId43"/>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co Cijsouw" initials="JC" lastIdx="1" clrIdx="0">
    <p:extLst>
      <p:ext uri="{19B8F6BF-5375-455C-9EA6-DF929625EA0E}">
        <p15:presenceInfo xmlns:p15="http://schemas.microsoft.com/office/powerpoint/2012/main" userId="S::Jacco.Cijsouw@AMIS.nl::3fcdd2c0-24be-4ef3-b421-82e6e91aab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7658C-1BFB-47E9-AAAB-EE9ECCAE51DC}" v="140" dt="2021-09-24T09:17:3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6"/>
  </p:normalViewPr>
  <p:slideViewPr>
    <p:cSldViewPr snapToGrid="0" snapToObjects="1">
      <p:cViewPr varScale="1">
        <p:scale>
          <a:sx n="146" d="100"/>
          <a:sy n="146"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co Cijsouw" userId="3fcdd2c0-24be-4ef3-b421-82e6e91aab0d" providerId="ADAL" clId="{FC07658C-1BFB-47E9-AAAB-EE9ECCAE51DC}"/>
    <pc:docChg chg="undo custSel addSld delSld modSld sldOrd">
      <pc:chgData name="Jacco Cijsouw" userId="3fcdd2c0-24be-4ef3-b421-82e6e91aab0d" providerId="ADAL" clId="{FC07658C-1BFB-47E9-AAAB-EE9ECCAE51DC}" dt="2021-10-05T09:36:11.682" v="6026" actId="20577"/>
      <pc:docMkLst>
        <pc:docMk/>
      </pc:docMkLst>
      <pc:sldChg chg="del">
        <pc:chgData name="Jacco Cijsouw" userId="3fcdd2c0-24be-4ef3-b421-82e6e91aab0d" providerId="ADAL" clId="{FC07658C-1BFB-47E9-AAAB-EE9ECCAE51DC}" dt="2021-09-23T14:50:08.407" v="3569" actId="47"/>
        <pc:sldMkLst>
          <pc:docMk/>
          <pc:sldMk cId="2096542799" sldId="259"/>
        </pc:sldMkLst>
      </pc:sldChg>
      <pc:sldChg chg="del">
        <pc:chgData name="Jacco Cijsouw" userId="3fcdd2c0-24be-4ef3-b421-82e6e91aab0d" providerId="ADAL" clId="{FC07658C-1BFB-47E9-AAAB-EE9ECCAE51DC}" dt="2021-09-23T14:50:08.407" v="3569" actId="47"/>
        <pc:sldMkLst>
          <pc:docMk/>
          <pc:sldMk cId="683142817" sldId="260"/>
        </pc:sldMkLst>
      </pc:sldChg>
      <pc:sldChg chg="del">
        <pc:chgData name="Jacco Cijsouw" userId="3fcdd2c0-24be-4ef3-b421-82e6e91aab0d" providerId="ADAL" clId="{FC07658C-1BFB-47E9-AAAB-EE9ECCAE51DC}" dt="2021-09-23T14:50:08.407" v="3569" actId="47"/>
        <pc:sldMkLst>
          <pc:docMk/>
          <pc:sldMk cId="865352661" sldId="261"/>
        </pc:sldMkLst>
      </pc:sldChg>
      <pc:sldChg chg="del">
        <pc:chgData name="Jacco Cijsouw" userId="3fcdd2c0-24be-4ef3-b421-82e6e91aab0d" providerId="ADAL" clId="{FC07658C-1BFB-47E9-AAAB-EE9ECCAE51DC}" dt="2021-09-23T14:50:08.407" v="3569" actId="47"/>
        <pc:sldMkLst>
          <pc:docMk/>
          <pc:sldMk cId="1222915943" sldId="262"/>
        </pc:sldMkLst>
      </pc:sldChg>
      <pc:sldChg chg="del">
        <pc:chgData name="Jacco Cijsouw" userId="3fcdd2c0-24be-4ef3-b421-82e6e91aab0d" providerId="ADAL" clId="{FC07658C-1BFB-47E9-AAAB-EE9ECCAE51DC}" dt="2021-09-23T14:50:08.407" v="3569" actId="47"/>
        <pc:sldMkLst>
          <pc:docMk/>
          <pc:sldMk cId="2129752211" sldId="263"/>
        </pc:sldMkLst>
      </pc:sldChg>
      <pc:sldChg chg="del">
        <pc:chgData name="Jacco Cijsouw" userId="3fcdd2c0-24be-4ef3-b421-82e6e91aab0d" providerId="ADAL" clId="{FC07658C-1BFB-47E9-AAAB-EE9ECCAE51DC}" dt="2021-09-23T14:50:08.407" v="3569" actId="47"/>
        <pc:sldMkLst>
          <pc:docMk/>
          <pc:sldMk cId="487982081" sldId="264"/>
        </pc:sldMkLst>
      </pc:sldChg>
      <pc:sldChg chg="del">
        <pc:chgData name="Jacco Cijsouw" userId="3fcdd2c0-24be-4ef3-b421-82e6e91aab0d" providerId="ADAL" clId="{FC07658C-1BFB-47E9-AAAB-EE9ECCAE51DC}" dt="2021-09-23T14:50:08.407" v="3569" actId="47"/>
        <pc:sldMkLst>
          <pc:docMk/>
          <pc:sldMk cId="274787474" sldId="265"/>
        </pc:sldMkLst>
      </pc:sldChg>
      <pc:sldChg chg="del">
        <pc:chgData name="Jacco Cijsouw" userId="3fcdd2c0-24be-4ef3-b421-82e6e91aab0d" providerId="ADAL" clId="{FC07658C-1BFB-47E9-AAAB-EE9ECCAE51DC}" dt="2021-09-23T14:50:08.407" v="3569" actId="47"/>
        <pc:sldMkLst>
          <pc:docMk/>
          <pc:sldMk cId="1263234468" sldId="266"/>
        </pc:sldMkLst>
      </pc:sldChg>
      <pc:sldChg chg="del">
        <pc:chgData name="Jacco Cijsouw" userId="3fcdd2c0-24be-4ef3-b421-82e6e91aab0d" providerId="ADAL" clId="{FC07658C-1BFB-47E9-AAAB-EE9ECCAE51DC}" dt="2021-09-23T14:50:08.407" v="3569" actId="47"/>
        <pc:sldMkLst>
          <pc:docMk/>
          <pc:sldMk cId="1158369434" sldId="267"/>
        </pc:sldMkLst>
      </pc:sldChg>
      <pc:sldChg chg="del">
        <pc:chgData name="Jacco Cijsouw" userId="3fcdd2c0-24be-4ef3-b421-82e6e91aab0d" providerId="ADAL" clId="{FC07658C-1BFB-47E9-AAAB-EE9ECCAE51DC}" dt="2021-09-23T14:50:08.407" v="3569" actId="47"/>
        <pc:sldMkLst>
          <pc:docMk/>
          <pc:sldMk cId="1775817183" sldId="268"/>
        </pc:sldMkLst>
      </pc:sldChg>
      <pc:sldChg chg="del">
        <pc:chgData name="Jacco Cijsouw" userId="3fcdd2c0-24be-4ef3-b421-82e6e91aab0d" providerId="ADAL" clId="{FC07658C-1BFB-47E9-AAAB-EE9ECCAE51DC}" dt="2021-09-23T14:50:08.407" v="3569" actId="47"/>
        <pc:sldMkLst>
          <pc:docMk/>
          <pc:sldMk cId="976473220" sldId="270"/>
        </pc:sldMkLst>
      </pc:sldChg>
      <pc:sldChg chg="del">
        <pc:chgData name="Jacco Cijsouw" userId="3fcdd2c0-24be-4ef3-b421-82e6e91aab0d" providerId="ADAL" clId="{FC07658C-1BFB-47E9-AAAB-EE9ECCAE51DC}" dt="2021-09-23T14:50:08.407" v="3569" actId="47"/>
        <pc:sldMkLst>
          <pc:docMk/>
          <pc:sldMk cId="1701891121" sldId="272"/>
        </pc:sldMkLst>
      </pc:sldChg>
      <pc:sldChg chg="del">
        <pc:chgData name="Jacco Cijsouw" userId="3fcdd2c0-24be-4ef3-b421-82e6e91aab0d" providerId="ADAL" clId="{FC07658C-1BFB-47E9-AAAB-EE9ECCAE51DC}" dt="2021-09-23T14:50:08.407" v="3569" actId="47"/>
        <pc:sldMkLst>
          <pc:docMk/>
          <pc:sldMk cId="1349376254" sldId="273"/>
        </pc:sldMkLst>
      </pc:sldChg>
      <pc:sldChg chg="del">
        <pc:chgData name="Jacco Cijsouw" userId="3fcdd2c0-24be-4ef3-b421-82e6e91aab0d" providerId="ADAL" clId="{FC07658C-1BFB-47E9-AAAB-EE9ECCAE51DC}" dt="2021-09-23T14:50:08.407" v="3569" actId="47"/>
        <pc:sldMkLst>
          <pc:docMk/>
          <pc:sldMk cId="356475829" sldId="274"/>
        </pc:sldMkLst>
      </pc:sldChg>
      <pc:sldChg chg="del">
        <pc:chgData name="Jacco Cijsouw" userId="3fcdd2c0-24be-4ef3-b421-82e6e91aab0d" providerId="ADAL" clId="{FC07658C-1BFB-47E9-AAAB-EE9ECCAE51DC}" dt="2021-09-23T14:50:08.407" v="3569" actId="47"/>
        <pc:sldMkLst>
          <pc:docMk/>
          <pc:sldMk cId="334932952" sldId="275"/>
        </pc:sldMkLst>
      </pc:sldChg>
      <pc:sldChg chg="del">
        <pc:chgData name="Jacco Cijsouw" userId="3fcdd2c0-24be-4ef3-b421-82e6e91aab0d" providerId="ADAL" clId="{FC07658C-1BFB-47E9-AAAB-EE9ECCAE51DC}" dt="2021-09-23T14:50:08.407" v="3569" actId="47"/>
        <pc:sldMkLst>
          <pc:docMk/>
          <pc:sldMk cId="663485477" sldId="276"/>
        </pc:sldMkLst>
      </pc:sldChg>
      <pc:sldChg chg="del">
        <pc:chgData name="Jacco Cijsouw" userId="3fcdd2c0-24be-4ef3-b421-82e6e91aab0d" providerId="ADAL" clId="{FC07658C-1BFB-47E9-AAAB-EE9ECCAE51DC}" dt="2021-09-23T14:50:08.407" v="3569" actId="47"/>
        <pc:sldMkLst>
          <pc:docMk/>
          <pc:sldMk cId="1465316715" sldId="277"/>
        </pc:sldMkLst>
      </pc:sldChg>
      <pc:sldChg chg="del">
        <pc:chgData name="Jacco Cijsouw" userId="3fcdd2c0-24be-4ef3-b421-82e6e91aab0d" providerId="ADAL" clId="{FC07658C-1BFB-47E9-AAAB-EE9ECCAE51DC}" dt="2021-09-23T14:50:08.407" v="3569" actId="47"/>
        <pc:sldMkLst>
          <pc:docMk/>
          <pc:sldMk cId="235565209" sldId="278"/>
        </pc:sldMkLst>
      </pc:sldChg>
      <pc:sldChg chg="del">
        <pc:chgData name="Jacco Cijsouw" userId="3fcdd2c0-24be-4ef3-b421-82e6e91aab0d" providerId="ADAL" clId="{FC07658C-1BFB-47E9-AAAB-EE9ECCAE51DC}" dt="2021-09-23T14:50:08.407" v="3569" actId="47"/>
        <pc:sldMkLst>
          <pc:docMk/>
          <pc:sldMk cId="1332106242" sldId="279"/>
        </pc:sldMkLst>
      </pc:sldChg>
      <pc:sldChg chg="del">
        <pc:chgData name="Jacco Cijsouw" userId="3fcdd2c0-24be-4ef3-b421-82e6e91aab0d" providerId="ADAL" clId="{FC07658C-1BFB-47E9-AAAB-EE9ECCAE51DC}" dt="2021-09-23T14:50:08.407" v="3569" actId="47"/>
        <pc:sldMkLst>
          <pc:docMk/>
          <pc:sldMk cId="1192589319" sldId="280"/>
        </pc:sldMkLst>
      </pc:sldChg>
      <pc:sldChg chg="del">
        <pc:chgData name="Jacco Cijsouw" userId="3fcdd2c0-24be-4ef3-b421-82e6e91aab0d" providerId="ADAL" clId="{FC07658C-1BFB-47E9-AAAB-EE9ECCAE51DC}" dt="2021-09-23T14:50:08.407" v="3569" actId="47"/>
        <pc:sldMkLst>
          <pc:docMk/>
          <pc:sldMk cId="1383806982" sldId="281"/>
        </pc:sldMkLst>
      </pc:sldChg>
      <pc:sldChg chg="addSp delSp modSp mod">
        <pc:chgData name="Jacco Cijsouw" userId="3fcdd2c0-24be-4ef3-b421-82e6e91aab0d" providerId="ADAL" clId="{FC07658C-1BFB-47E9-AAAB-EE9ECCAE51DC}" dt="2021-09-15T11:19:22.221" v="27" actId="1076"/>
        <pc:sldMkLst>
          <pc:docMk/>
          <pc:sldMk cId="213951777" sldId="282"/>
        </pc:sldMkLst>
        <pc:spChg chg="del">
          <ac:chgData name="Jacco Cijsouw" userId="3fcdd2c0-24be-4ef3-b421-82e6e91aab0d" providerId="ADAL" clId="{FC07658C-1BFB-47E9-AAAB-EE9ECCAE51DC}" dt="2021-09-15T11:17:24.970" v="13" actId="22"/>
          <ac:spMkLst>
            <pc:docMk/>
            <pc:sldMk cId="213951777" sldId="282"/>
            <ac:spMk id="6" creationId="{00000000-0000-0000-0000-000000000000}"/>
          </ac:spMkLst>
        </pc:spChg>
        <pc:spChg chg="add del mod">
          <ac:chgData name="Jacco Cijsouw" userId="3fcdd2c0-24be-4ef3-b421-82e6e91aab0d" providerId="ADAL" clId="{FC07658C-1BFB-47E9-AAAB-EE9ECCAE51DC}" dt="2021-09-15T11:19:02.423" v="17"/>
          <ac:spMkLst>
            <pc:docMk/>
            <pc:sldMk cId="213951777" sldId="282"/>
            <ac:spMk id="7" creationId="{2062B868-828E-49F2-BCC3-65C09682DBC5}"/>
          </ac:spMkLst>
        </pc:spChg>
        <pc:spChg chg="add del mod">
          <ac:chgData name="Jacco Cijsouw" userId="3fcdd2c0-24be-4ef3-b421-82e6e91aab0d" providerId="ADAL" clId="{FC07658C-1BFB-47E9-AAAB-EE9ECCAE51DC}" dt="2021-09-15T11:19:10.337" v="21" actId="478"/>
          <ac:spMkLst>
            <pc:docMk/>
            <pc:sldMk cId="213951777" sldId="282"/>
            <ac:spMk id="8" creationId="{CB00AC11-7C3D-4C11-AD9A-32C73D69BE80}"/>
          </ac:spMkLst>
        </pc:spChg>
        <pc:picChg chg="add del mod ord modCrop">
          <ac:chgData name="Jacco Cijsouw" userId="3fcdd2c0-24be-4ef3-b421-82e6e91aab0d" providerId="ADAL" clId="{FC07658C-1BFB-47E9-AAAB-EE9ECCAE51DC}" dt="2021-09-15T11:18:59.223" v="16" actId="478"/>
          <ac:picMkLst>
            <pc:docMk/>
            <pc:sldMk cId="213951777" sldId="282"/>
            <ac:picMk id="3" creationId="{28CFF26F-F2B4-46CC-AFA9-3E93995C7B48}"/>
          </ac:picMkLst>
        </pc:picChg>
        <pc:picChg chg="add del mod">
          <ac:chgData name="Jacco Cijsouw" userId="3fcdd2c0-24be-4ef3-b421-82e6e91aab0d" providerId="ADAL" clId="{FC07658C-1BFB-47E9-AAAB-EE9ECCAE51DC}" dt="2021-09-15T11:19:08.454" v="20" actId="478"/>
          <ac:picMkLst>
            <pc:docMk/>
            <pc:sldMk cId="213951777" sldId="282"/>
            <ac:picMk id="1026" creationId="{D9BE69C7-6169-4095-82C5-917FDE725ED2}"/>
          </ac:picMkLst>
        </pc:picChg>
        <pc:picChg chg="add mod">
          <ac:chgData name="Jacco Cijsouw" userId="3fcdd2c0-24be-4ef3-b421-82e6e91aab0d" providerId="ADAL" clId="{FC07658C-1BFB-47E9-AAAB-EE9ECCAE51DC}" dt="2021-09-15T11:19:22.221" v="27" actId="1076"/>
          <ac:picMkLst>
            <pc:docMk/>
            <pc:sldMk cId="213951777" sldId="282"/>
            <ac:picMk id="1028" creationId="{E819FFD6-9BB4-4287-8B10-63DE7A158D6F}"/>
          </ac:picMkLst>
        </pc:picChg>
      </pc:sldChg>
      <pc:sldChg chg="del">
        <pc:chgData name="Jacco Cijsouw" userId="3fcdd2c0-24be-4ef3-b421-82e6e91aab0d" providerId="ADAL" clId="{FC07658C-1BFB-47E9-AAAB-EE9ECCAE51DC}" dt="2021-09-23T14:50:08.407" v="3569" actId="47"/>
        <pc:sldMkLst>
          <pc:docMk/>
          <pc:sldMk cId="999890961" sldId="283"/>
        </pc:sldMkLst>
      </pc:sldChg>
      <pc:sldChg chg="del">
        <pc:chgData name="Jacco Cijsouw" userId="3fcdd2c0-24be-4ef3-b421-82e6e91aab0d" providerId="ADAL" clId="{FC07658C-1BFB-47E9-AAAB-EE9ECCAE51DC}" dt="2021-09-23T14:50:08.407" v="3569" actId="47"/>
        <pc:sldMkLst>
          <pc:docMk/>
          <pc:sldMk cId="1107843752" sldId="284"/>
        </pc:sldMkLst>
      </pc:sldChg>
      <pc:sldChg chg="del">
        <pc:chgData name="Jacco Cijsouw" userId="3fcdd2c0-24be-4ef3-b421-82e6e91aab0d" providerId="ADAL" clId="{FC07658C-1BFB-47E9-AAAB-EE9ECCAE51DC}" dt="2021-09-23T14:50:08.407" v="3569" actId="47"/>
        <pc:sldMkLst>
          <pc:docMk/>
          <pc:sldMk cId="846720374" sldId="285"/>
        </pc:sldMkLst>
      </pc:sldChg>
      <pc:sldChg chg="del">
        <pc:chgData name="Jacco Cijsouw" userId="3fcdd2c0-24be-4ef3-b421-82e6e91aab0d" providerId="ADAL" clId="{FC07658C-1BFB-47E9-AAAB-EE9ECCAE51DC}" dt="2021-09-23T14:50:08.407" v="3569" actId="47"/>
        <pc:sldMkLst>
          <pc:docMk/>
          <pc:sldMk cId="1602680796" sldId="286"/>
        </pc:sldMkLst>
      </pc:sldChg>
      <pc:sldChg chg="del">
        <pc:chgData name="Jacco Cijsouw" userId="3fcdd2c0-24be-4ef3-b421-82e6e91aab0d" providerId="ADAL" clId="{FC07658C-1BFB-47E9-AAAB-EE9ECCAE51DC}" dt="2021-09-23T14:50:08.407" v="3569" actId="47"/>
        <pc:sldMkLst>
          <pc:docMk/>
          <pc:sldMk cId="368754051" sldId="287"/>
        </pc:sldMkLst>
      </pc:sldChg>
      <pc:sldChg chg="del">
        <pc:chgData name="Jacco Cijsouw" userId="3fcdd2c0-24be-4ef3-b421-82e6e91aab0d" providerId="ADAL" clId="{FC07658C-1BFB-47E9-AAAB-EE9ECCAE51DC}" dt="2021-09-23T14:50:08.407" v="3569" actId="47"/>
        <pc:sldMkLst>
          <pc:docMk/>
          <pc:sldMk cId="11529915" sldId="288"/>
        </pc:sldMkLst>
      </pc:sldChg>
      <pc:sldChg chg="del">
        <pc:chgData name="Jacco Cijsouw" userId="3fcdd2c0-24be-4ef3-b421-82e6e91aab0d" providerId="ADAL" clId="{FC07658C-1BFB-47E9-AAAB-EE9ECCAE51DC}" dt="2021-09-23T14:50:08.407" v="3569" actId="47"/>
        <pc:sldMkLst>
          <pc:docMk/>
          <pc:sldMk cId="509753175" sldId="289"/>
        </pc:sldMkLst>
      </pc:sldChg>
      <pc:sldChg chg="del">
        <pc:chgData name="Jacco Cijsouw" userId="3fcdd2c0-24be-4ef3-b421-82e6e91aab0d" providerId="ADAL" clId="{FC07658C-1BFB-47E9-AAAB-EE9ECCAE51DC}" dt="2021-09-23T14:50:08.407" v="3569" actId="47"/>
        <pc:sldMkLst>
          <pc:docMk/>
          <pc:sldMk cId="297332740" sldId="291"/>
        </pc:sldMkLst>
      </pc:sldChg>
      <pc:sldChg chg="del">
        <pc:chgData name="Jacco Cijsouw" userId="3fcdd2c0-24be-4ef3-b421-82e6e91aab0d" providerId="ADAL" clId="{FC07658C-1BFB-47E9-AAAB-EE9ECCAE51DC}" dt="2021-09-23T14:50:08.407" v="3569" actId="47"/>
        <pc:sldMkLst>
          <pc:docMk/>
          <pc:sldMk cId="76914611" sldId="292"/>
        </pc:sldMkLst>
      </pc:sldChg>
      <pc:sldChg chg="del">
        <pc:chgData name="Jacco Cijsouw" userId="3fcdd2c0-24be-4ef3-b421-82e6e91aab0d" providerId="ADAL" clId="{FC07658C-1BFB-47E9-AAAB-EE9ECCAE51DC}" dt="2021-09-23T14:50:08.407" v="3569" actId="47"/>
        <pc:sldMkLst>
          <pc:docMk/>
          <pc:sldMk cId="2066195230" sldId="293"/>
        </pc:sldMkLst>
      </pc:sldChg>
      <pc:sldChg chg="del">
        <pc:chgData name="Jacco Cijsouw" userId="3fcdd2c0-24be-4ef3-b421-82e6e91aab0d" providerId="ADAL" clId="{FC07658C-1BFB-47E9-AAAB-EE9ECCAE51DC}" dt="2021-09-23T14:50:08.407" v="3569" actId="47"/>
        <pc:sldMkLst>
          <pc:docMk/>
          <pc:sldMk cId="1064619819" sldId="295"/>
        </pc:sldMkLst>
      </pc:sldChg>
      <pc:sldChg chg="del">
        <pc:chgData name="Jacco Cijsouw" userId="3fcdd2c0-24be-4ef3-b421-82e6e91aab0d" providerId="ADAL" clId="{FC07658C-1BFB-47E9-AAAB-EE9ECCAE51DC}" dt="2021-09-23T14:50:08.407" v="3569" actId="47"/>
        <pc:sldMkLst>
          <pc:docMk/>
          <pc:sldMk cId="753150340" sldId="296"/>
        </pc:sldMkLst>
      </pc:sldChg>
      <pc:sldChg chg="addSp delSp modSp new mod modClrScheme chgLayout">
        <pc:chgData name="Jacco Cijsouw" userId="3fcdd2c0-24be-4ef3-b421-82e6e91aab0d" providerId="ADAL" clId="{FC07658C-1BFB-47E9-AAAB-EE9ECCAE51DC}" dt="2021-09-23T09:04:23.228" v="1398" actId="20577"/>
        <pc:sldMkLst>
          <pc:docMk/>
          <pc:sldMk cId="876994002" sldId="297"/>
        </pc:sldMkLst>
        <pc:spChg chg="del mod ord">
          <ac:chgData name="Jacco Cijsouw" userId="3fcdd2c0-24be-4ef3-b421-82e6e91aab0d" providerId="ADAL" clId="{FC07658C-1BFB-47E9-AAAB-EE9ECCAE51DC}" dt="2021-09-15T11:15:49.487" v="1" actId="700"/>
          <ac:spMkLst>
            <pc:docMk/>
            <pc:sldMk cId="876994002" sldId="297"/>
            <ac:spMk id="2" creationId="{D640CE5C-8BF6-436C-B066-514A4B8790FD}"/>
          </ac:spMkLst>
        </pc:spChg>
        <pc:spChg chg="del mod ord">
          <ac:chgData name="Jacco Cijsouw" userId="3fcdd2c0-24be-4ef3-b421-82e6e91aab0d" providerId="ADAL" clId="{FC07658C-1BFB-47E9-AAAB-EE9ECCAE51DC}" dt="2021-09-15T11:15:49.487" v="1" actId="700"/>
          <ac:spMkLst>
            <pc:docMk/>
            <pc:sldMk cId="876994002" sldId="297"/>
            <ac:spMk id="3" creationId="{67D58978-7D80-4040-820E-B35BBBD2274D}"/>
          </ac:spMkLst>
        </pc:spChg>
        <pc:spChg chg="del">
          <ac:chgData name="Jacco Cijsouw" userId="3fcdd2c0-24be-4ef3-b421-82e6e91aab0d" providerId="ADAL" clId="{FC07658C-1BFB-47E9-AAAB-EE9ECCAE51DC}" dt="2021-09-15T11:15:49.487" v="1" actId="700"/>
          <ac:spMkLst>
            <pc:docMk/>
            <pc:sldMk cId="876994002" sldId="297"/>
            <ac:spMk id="4" creationId="{9952FC51-9071-4705-9395-744746A333D8}"/>
          </ac:spMkLst>
        </pc:spChg>
        <pc:spChg chg="add del mod ord">
          <ac:chgData name="Jacco Cijsouw" userId="3fcdd2c0-24be-4ef3-b421-82e6e91aab0d" providerId="ADAL" clId="{FC07658C-1BFB-47E9-AAAB-EE9ECCAE51DC}" dt="2021-09-15T11:16:11.647" v="2" actId="700"/>
          <ac:spMkLst>
            <pc:docMk/>
            <pc:sldMk cId="876994002" sldId="297"/>
            <ac:spMk id="5" creationId="{57CCA973-0E4D-4BC2-B58B-EBA828BA326D}"/>
          </ac:spMkLst>
        </pc:spChg>
        <pc:spChg chg="add del mod ord">
          <ac:chgData name="Jacco Cijsouw" userId="3fcdd2c0-24be-4ef3-b421-82e6e91aab0d" providerId="ADAL" clId="{FC07658C-1BFB-47E9-AAAB-EE9ECCAE51DC}" dt="2021-09-15T11:16:11.647" v="2" actId="700"/>
          <ac:spMkLst>
            <pc:docMk/>
            <pc:sldMk cId="876994002" sldId="297"/>
            <ac:spMk id="6" creationId="{3286FFCF-498E-4901-A14F-4008A92F0847}"/>
          </ac:spMkLst>
        </pc:spChg>
        <pc:spChg chg="add mod ord">
          <ac:chgData name="Jacco Cijsouw" userId="3fcdd2c0-24be-4ef3-b421-82e6e91aab0d" providerId="ADAL" clId="{FC07658C-1BFB-47E9-AAAB-EE9ECCAE51DC}" dt="2021-09-15T11:28:12.190" v="87" actId="26606"/>
          <ac:spMkLst>
            <pc:docMk/>
            <pc:sldMk cId="876994002" sldId="297"/>
            <ac:spMk id="7" creationId="{A79FA936-5F66-4EB0-A003-6C0023670FFF}"/>
          </ac:spMkLst>
        </pc:spChg>
        <pc:spChg chg="add del mod ord">
          <ac:chgData name="Jacco Cijsouw" userId="3fcdd2c0-24be-4ef3-b421-82e6e91aab0d" providerId="ADAL" clId="{FC07658C-1BFB-47E9-AAAB-EE9ECCAE51DC}" dt="2021-09-15T11:16:18.044" v="3" actId="478"/>
          <ac:spMkLst>
            <pc:docMk/>
            <pc:sldMk cId="876994002" sldId="297"/>
            <ac:spMk id="8" creationId="{023D4224-6FDA-49CF-812A-89A941FC5686}"/>
          </ac:spMkLst>
        </pc:spChg>
        <pc:spChg chg="add mod ord">
          <ac:chgData name="Jacco Cijsouw" userId="3fcdd2c0-24be-4ef3-b421-82e6e91aab0d" providerId="ADAL" clId="{FC07658C-1BFB-47E9-AAAB-EE9ECCAE51DC}" dt="2021-09-23T09:04:23.228" v="1398" actId="20577"/>
          <ac:spMkLst>
            <pc:docMk/>
            <pc:sldMk cId="876994002" sldId="297"/>
            <ac:spMk id="12" creationId="{ADAF82A5-112A-41F1-8C8A-3C082D650EBB}"/>
          </ac:spMkLst>
        </pc:spChg>
        <pc:spChg chg="add del mod">
          <ac:chgData name="Jacco Cijsouw" userId="3fcdd2c0-24be-4ef3-b421-82e6e91aab0d" providerId="ADAL" clId="{FC07658C-1BFB-47E9-AAAB-EE9ECCAE51DC}" dt="2021-09-15T11:27:27.336" v="75" actId="26606"/>
          <ac:spMkLst>
            <pc:docMk/>
            <pc:sldMk cId="876994002" sldId="297"/>
            <ac:spMk id="19" creationId="{288A966F-6736-4576-999C-F39C56139178}"/>
          </ac:spMkLst>
        </pc:spChg>
        <pc:spChg chg="add del mod">
          <ac:chgData name="Jacco Cijsouw" userId="3fcdd2c0-24be-4ef3-b421-82e6e91aab0d" providerId="ADAL" clId="{FC07658C-1BFB-47E9-AAAB-EE9ECCAE51DC}" dt="2021-09-15T11:27:27.336" v="75" actId="26606"/>
          <ac:spMkLst>
            <pc:docMk/>
            <pc:sldMk cId="876994002" sldId="297"/>
            <ac:spMk id="21" creationId="{EE4F3544-2AC5-4C46-AAC3-0C721DF90DDF}"/>
          </ac:spMkLst>
        </pc:spChg>
        <pc:spChg chg="add del mod">
          <ac:chgData name="Jacco Cijsouw" userId="3fcdd2c0-24be-4ef3-b421-82e6e91aab0d" providerId="ADAL" clId="{FC07658C-1BFB-47E9-AAAB-EE9ECCAE51DC}" dt="2021-09-15T11:27:28.579" v="77" actId="26606"/>
          <ac:spMkLst>
            <pc:docMk/>
            <pc:sldMk cId="876994002" sldId="297"/>
            <ac:spMk id="23" creationId="{1D463B77-9743-417D-B206-FBB42BB86576}"/>
          </ac:spMkLst>
        </pc:spChg>
        <pc:spChg chg="add del mod">
          <ac:chgData name="Jacco Cijsouw" userId="3fcdd2c0-24be-4ef3-b421-82e6e91aab0d" providerId="ADAL" clId="{FC07658C-1BFB-47E9-AAAB-EE9ECCAE51DC}" dt="2021-09-15T11:27:28.579" v="77" actId="26606"/>
          <ac:spMkLst>
            <pc:docMk/>
            <pc:sldMk cId="876994002" sldId="297"/>
            <ac:spMk id="24" creationId="{77A07468-DB54-489D-87B7-3024AAF1DE34}"/>
          </ac:spMkLst>
        </pc:spChg>
        <pc:spChg chg="add del mod">
          <ac:chgData name="Jacco Cijsouw" userId="3fcdd2c0-24be-4ef3-b421-82e6e91aab0d" providerId="ADAL" clId="{FC07658C-1BFB-47E9-AAAB-EE9ECCAE51DC}" dt="2021-09-15T11:27:37.204" v="81" actId="26606"/>
          <ac:spMkLst>
            <pc:docMk/>
            <pc:sldMk cId="876994002" sldId="297"/>
            <ac:spMk id="25" creationId="{5B5D1A87-C692-41D8-8F22-9B4BA28AC9F6}"/>
          </ac:spMkLst>
        </pc:spChg>
        <pc:spChg chg="add del mod">
          <ac:chgData name="Jacco Cijsouw" userId="3fcdd2c0-24be-4ef3-b421-82e6e91aab0d" providerId="ADAL" clId="{FC07658C-1BFB-47E9-AAAB-EE9ECCAE51DC}" dt="2021-09-15T11:27:31.216" v="79" actId="26606"/>
          <ac:spMkLst>
            <pc:docMk/>
            <pc:sldMk cId="876994002" sldId="297"/>
            <ac:spMk id="26" creationId="{FA79BB8E-C608-48D3-866A-89336ECF6F7C}"/>
          </ac:spMkLst>
        </pc:spChg>
        <pc:spChg chg="add del mod">
          <ac:chgData name="Jacco Cijsouw" userId="3fcdd2c0-24be-4ef3-b421-82e6e91aab0d" providerId="ADAL" clId="{FC07658C-1BFB-47E9-AAAB-EE9ECCAE51DC}" dt="2021-09-15T11:27:31.216" v="79" actId="26606"/>
          <ac:spMkLst>
            <pc:docMk/>
            <pc:sldMk cId="876994002" sldId="297"/>
            <ac:spMk id="27" creationId="{ED9F5E64-77F7-4661-82B7-70E1B7C09C2D}"/>
          </ac:spMkLst>
        </pc:spChg>
        <pc:spChg chg="add del mod">
          <ac:chgData name="Jacco Cijsouw" userId="3fcdd2c0-24be-4ef3-b421-82e6e91aab0d" providerId="ADAL" clId="{FC07658C-1BFB-47E9-AAAB-EE9ECCAE51DC}" dt="2021-09-15T11:27:31.216" v="79" actId="26606"/>
          <ac:spMkLst>
            <pc:docMk/>
            <pc:sldMk cId="876994002" sldId="297"/>
            <ac:spMk id="28" creationId="{D875A5AA-7F1E-438D-A528-5D8D6D845CB8}"/>
          </ac:spMkLst>
        </pc:spChg>
        <pc:spChg chg="add del mod">
          <ac:chgData name="Jacco Cijsouw" userId="3fcdd2c0-24be-4ef3-b421-82e6e91aab0d" providerId="ADAL" clId="{FC07658C-1BFB-47E9-AAAB-EE9ECCAE51DC}" dt="2021-09-15T11:27:39.487" v="83" actId="26606"/>
          <ac:spMkLst>
            <pc:docMk/>
            <pc:sldMk cId="876994002" sldId="297"/>
            <ac:spMk id="29" creationId="{9894B3A3-6D0C-40D7-9B80-E1B088AC16E0}"/>
          </ac:spMkLst>
        </pc:spChg>
        <pc:spChg chg="add del mod">
          <ac:chgData name="Jacco Cijsouw" userId="3fcdd2c0-24be-4ef3-b421-82e6e91aab0d" providerId="ADAL" clId="{FC07658C-1BFB-47E9-AAAB-EE9ECCAE51DC}" dt="2021-09-15T11:27:37.204" v="81" actId="26606"/>
          <ac:spMkLst>
            <pc:docMk/>
            <pc:sldMk cId="876994002" sldId="297"/>
            <ac:spMk id="30" creationId="{8E2DEE38-C9E5-4F98-9218-EE018F3C00AA}"/>
          </ac:spMkLst>
        </pc:spChg>
        <pc:spChg chg="add del mod">
          <ac:chgData name="Jacco Cijsouw" userId="3fcdd2c0-24be-4ef3-b421-82e6e91aab0d" providerId="ADAL" clId="{FC07658C-1BFB-47E9-AAAB-EE9ECCAE51DC}" dt="2021-09-15T11:27:37.204" v="81" actId="26606"/>
          <ac:spMkLst>
            <pc:docMk/>
            <pc:sldMk cId="876994002" sldId="297"/>
            <ac:spMk id="31" creationId="{90A89FE2-50A7-4DBD-B912-99645643793A}"/>
          </ac:spMkLst>
        </pc:spChg>
        <pc:spChg chg="add del mod">
          <ac:chgData name="Jacco Cijsouw" userId="3fcdd2c0-24be-4ef3-b421-82e6e91aab0d" providerId="ADAL" clId="{FC07658C-1BFB-47E9-AAAB-EE9ECCAE51DC}" dt="2021-09-15T11:27:37.204" v="81" actId="26606"/>
          <ac:spMkLst>
            <pc:docMk/>
            <pc:sldMk cId="876994002" sldId="297"/>
            <ac:spMk id="32" creationId="{5E214D64-BB2B-4645-83EC-EA9D7B868492}"/>
          </ac:spMkLst>
        </pc:spChg>
        <pc:spChg chg="add del mod">
          <ac:chgData name="Jacco Cijsouw" userId="3fcdd2c0-24be-4ef3-b421-82e6e91aab0d" providerId="ADAL" clId="{FC07658C-1BFB-47E9-AAAB-EE9ECCAE51DC}" dt="2021-09-15T11:27:39.487" v="83" actId="26606"/>
          <ac:spMkLst>
            <pc:docMk/>
            <pc:sldMk cId="876994002" sldId="297"/>
            <ac:spMk id="34" creationId="{184A87CD-8A9F-4AB1-8BEE-98F573EDE200}"/>
          </ac:spMkLst>
        </pc:spChg>
        <pc:spChg chg="add del mod">
          <ac:chgData name="Jacco Cijsouw" userId="3fcdd2c0-24be-4ef3-b421-82e6e91aab0d" providerId="ADAL" clId="{FC07658C-1BFB-47E9-AAAB-EE9ECCAE51DC}" dt="2021-09-15T11:27:39.487" v="83" actId="26606"/>
          <ac:spMkLst>
            <pc:docMk/>
            <pc:sldMk cId="876994002" sldId="297"/>
            <ac:spMk id="35" creationId="{20742136-B5B2-409E-8556-73714CB87618}"/>
          </ac:spMkLst>
        </pc:spChg>
        <pc:spChg chg="add del mod">
          <ac:chgData name="Jacco Cijsouw" userId="3fcdd2c0-24be-4ef3-b421-82e6e91aab0d" providerId="ADAL" clId="{FC07658C-1BFB-47E9-AAAB-EE9ECCAE51DC}" dt="2021-09-15T11:27:39.487" v="83" actId="26606"/>
          <ac:spMkLst>
            <pc:docMk/>
            <pc:sldMk cId="876994002" sldId="297"/>
            <ac:spMk id="36" creationId="{E86554E5-1860-4032-943B-3D7F779B1B54}"/>
          </ac:spMkLst>
        </pc:spChg>
        <pc:spChg chg="add del mod">
          <ac:chgData name="Jacco Cijsouw" userId="3fcdd2c0-24be-4ef3-b421-82e6e91aab0d" providerId="ADAL" clId="{FC07658C-1BFB-47E9-AAAB-EE9ECCAE51DC}" dt="2021-09-15T11:27:39.487" v="83" actId="26606"/>
          <ac:spMkLst>
            <pc:docMk/>
            <pc:sldMk cId="876994002" sldId="297"/>
            <ac:spMk id="37" creationId="{319459E0-0088-4859-AF19-28EFF1AA362B}"/>
          </ac:spMkLst>
        </pc:spChg>
        <pc:spChg chg="add del mod">
          <ac:chgData name="Jacco Cijsouw" userId="3fcdd2c0-24be-4ef3-b421-82e6e91aab0d" providerId="ADAL" clId="{FC07658C-1BFB-47E9-AAAB-EE9ECCAE51DC}" dt="2021-09-15T11:27:39.487" v="83" actId="26606"/>
          <ac:spMkLst>
            <pc:docMk/>
            <pc:sldMk cId="876994002" sldId="297"/>
            <ac:spMk id="38" creationId="{E8378E92-2DB9-4E12-B246-CD94DD88AE9D}"/>
          </ac:spMkLst>
        </pc:spChg>
        <pc:spChg chg="add del mod">
          <ac:chgData name="Jacco Cijsouw" userId="3fcdd2c0-24be-4ef3-b421-82e6e91aab0d" providerId="ADAL" clId="{FC07658C-1BFB-47E9-AAAB-EE9ECCAE51DC}" dt="2021-09-15T11:27:41.581" v="85" actId="26606"/>
          <ac:spMkLst>
            <pc:docMk/>
            <pc:sldMk cId="876994002" sldId="297"/>
            <ac:spMk id="40" creationId="{8E2DEE38-C9E5-4F98-9218-EE018F3C00AA}"/>
          </ac:spMkLst>
        </pc:spChg>
        <pc:spChg chg="add del mod">
          <ac:chgData name="Jacco Cijsouw" userId="3fcdd2c0-24be-4ef3-b421-82e6e91aab0d" providerId="ADAL" clId="{FC07658C-1BFB-47E9-AAAB-EE9ECCAE51DC}" dt="2021-09-15T11:27:41.581" v="85" actId="26606"/>
          <ac:spMkLst>
            <pc:docMk/>
            <pc:sldMk cId="876994002" sldId="297"/>
            <ac:spMk id="41" creationId="{90A89FE2-50A7-4DBD-B912-99645643793A}"/>
          </ac:spMkLst>
        </pc:spChg>
        <pc:spChg chg="add del mod">
          <ac:chgData name="Jacco Cijsouw" userId="3fcdd2c0-24be-4ef3-b421-82e6e91aab0d" providerId="ADAL" clId="{FC07658C-1BFB-47E9-AAAB-EE9ECCAE51DC}" dt="2021-09-15T11:27:41.581" v="85" actId="26606"/>
          <ac:spMkLst>
            <pc:docMk/>
            <pc:sldMk cId="876994002" sldId="297"/>
            <ac:spMk id="42" creationId="{5E214D64-BB2B-4645-83EC-EA9D7B868492}"/>
          </ac:spMkLst>
        </pc:spChg>
        <pc:spChg chg="add del mod">
          <ac:chgData name="Jacco Cijsouw" userId="3fcdd2c0-24be-4ef3-b421-82e6e91aab0d" providerId="ADAL" clId="{FC07658C-1BFB-47E9-AAAB-EE9ECCAE51DC}" dt="2021-09-15T11:27:41.581" v="85" actId="26606"/>
          <ac:spMkLst>
            <pc:docMk/>
            <pc:sldMk cId="876994002" sldId="297"/>
            <ac:spMk id="43" creationId="{5B5D1A87-C692-41D8-8F22-9B4BA28AC9F6}"/>
          </ac:spMkLst>
        </pc:spChg>
        <pc:spChg chg="add del mod">
          <ac:chgData name="Jacco Cijsouw" userId="3fcdd2c0-24be-4ef3-b421-82e6e91aab0d" providerId="ADAL" clId="{FC07658C-1BFB-47E9-AAAB-EE9ECCAE51DC}" dt="2021-09-15T11:28:12.190" v="87" actId="26606"/>
          <ac:spMkLst>
            <pc:docMk/>
            <pc:sldMk cId="876994002" sldId="297"/>
            <ac:spMk id="45" creationId="{FA79BB8E-C608-48D3-866A-89336ECF6F7C}"/>
          </ac:spMkLst>
        </pc:spChg>
        <pc:spChg chg="add del mod">
          <ac:chgData name="Jacco Cijsouw" userId="3fcdd2c0-24be-4ef3-b421-82e6e91aab0d" providerId="ADAL" clId="{FC07658C-1BFB-47E9-AAAB-EE9ECCAE51DC}" dt="2021-09-15T11:28:12.190" v="87" actId="26606"/>
          <ac:spMkLst>
            <pc:docMk/>
            <pc:sldMk cId="876994002" sldId="297"/>
            <ac:spMk id="46" creationId="{ED9F5E64-77F7-4661-82B7-70E1B7C09C2D}"/>
          </ac:spMkLst>
        </pc:spChg>
        <pc:spChg chg="add del mod">
          <ac:chgData name="Jacco Cijsouw" userId="3fcdd2c0-24be-4ef3-b421-82e6e91aab0d" providerId="ADAL" clId="{FC07658C-1BFB-47E9-AAAB-EE9ECCAE51DC}" dt="2021-09-15T11:28:12.190" v="87" actId="26606"/>
          <ac:spMkLst>
            <pc:docMk/>
            <pc:sldMk cId="876994002" sldId="297"/>
            <ac:spMk id="47" creationId="{D875A5AA-7F1E-438D-A528-5D8D6D845CB8}"/>
          </ac:spMkLst>
        </pc:spChg>
        <pc:picChg chg="add del mod">
          <ac:chgData name="Jacco Cijsouw" userId="3fcdd2c0-24be-4ef3-b421-82e6e91aab0d" providerId="ADAL" clId="{FC07658C-1BFB-47E9-AAAB-EE9ECCAE51DC}" dt="2021-09-15T11:21:38.199" v="29" actId="478"/>
          <ac:picMkLst>
            <pc:docMk/>
            <pc:sldMk cId="876994002" sldId="297"/>
            <ac:picMk id="10" creationId="{E74DC7F1-2574-4206-9CB7-1000789722BA}"/>
          </ac:picMkLst>
        </pc:picChg>
        <pc:picChg chg="add mod ord">
          <ac:chgData name="Jacco Cijsouw" userId="3fcdd2c0-24be-4ef3-b421-82e6e91aab0d" providerId="ADAL" clId="{FC07658C-1BFB-47E9-AAAB-EE9ECCAE51DC}" dt="2021-09-15T11:28:18.422" v="88" actId="1076"/>
          <ac:picMkLst>
            <pc:docMk/>
            <pc:sldMk cId="876994002" sldId="297"/>
            <ac:picMk id="14" creationId="{88349538-A26C-4DB8-B588-253831CA9BAB}"/>
          </ac:picMkLst>
        </pc:picChg>
        <pc:picChg chg="add del">
          <ac:chgData name="Jacco Cijsouw" userId="3fcdd2c0-24be-4ef3-b421-82e6e91aab0d" providerId="ADAL" clId="{FC07658C-1BFB-47E9-AAAB-EE9ECCAE51DC}" dt="2021-09-15T11:27:05.028" v="72" actId="478"/>
          <ac:picMkLst>
            <pc:docMk/>
            <pc:sldMk cId="876994002" sldId="297"/>
            <ac:picMk id="3074" creationId="{47DFAF6C-7BE9-4FF1-BD3C-C507F0B46826}"/>
          </ac:picMkLst>
        </pc:picChg>
      </pc:sldChg>
      <pc:sldChg chg="addSp delSp modSp add mod">
        <pc:chgData name="Jacco Cijsouw" userId="3fcdd2c0-24be-4ef3-b421-82e6e91aab0d" providerId="ADAL" clId="{FC07658C-1BFB-47E9-AAAB-EE9ECCAE51DC}" dt="2021-09-15T11:29:25.512" v="116" actId="1076"/>
        <pc:sldMkLst>
          <pc:docMk/>
          <pc:sldMk cId="3179719245" sldId="298"/>
        </pc:sldMkLst>
        <pc:spChg chg="add del mod">
          <ac:chgData name="Jacco Cijsouw" userId="3fcdd2c0-24be-4ef3-b421-82e6e91aab0d" providerId="ADAL" clId="{FC07658C-1BFB-47E9-AAAB-EE9ECCAE51DC}" dt="2021-09-15T11:29:09.779" v="113"/>
          <ac:spMkLst>
            <pc:docMk/>
            <pc:sldMk cId="3179719245" sldId="298"/>
            <ac:spMk id="4" creationId="{3083B6EF-42A8-4D8B-B14D-E919AF46F94E}"/>
          </ac:spMkLst>
        </pc:spChg>
        <pc:spChg chg="mod">
          <ac:chgData name="Jacco Cijsouw" userId="3fcdd2c0-24be-4ef3-b421-82e6e91aab0d" providerId="ADAL" clId="{FC07658C-1BFB-47E9-AAAB-EE9ECCAE51DC}" dt="2021-09-15T11:29:14.364" v="114"/>
          <ac:spMkLst>
            <pc:docMk/>
            <pc:sldMk cId="3179719245" sldId="298"/>
            <ac:spMk id="7" creationId="{A79FA936-5F66-4EB0-A003-6C0023670FFF}"/>
          </ac:spMkLst>
        </pc:spChg>
        <pc:picChg chg="add mod">
          <ac:chgData name="Jacco Cijsouw" userId="3fcdd2c0-24be-4ef3-b421-82e6e91aab0d" providerId="ADAL" clId="{FC07658C-1BFB-47E9-AAAB-EE9ECCAE51DC}" dt="2021-09-15T11:25:25.641" v="52" actId="14100"/>
          <ac:picMkLst>
            <pc:docMk/>
            <pc:sldMk cId="3179719245" sldId="298"/>
            <ac:picMk id="3" creationId="{BCEDAF01-0F6D-4513-A630-BF4135B81BFE}"/>
          </ac:picMkLst>
        </pc:picChg>
        <pc:picChg chg="mod">
          <ac:chgData name="Jacco Cijsouw" userId="3fcdd2c0-24be-4ef3-b421-82e6e91aab0d" providerId="ADAL" clId="{FC07658C-1BFB-47E9-AAAB-EE9ECCAE51DC}" dt="2021-09-15T11:29:25.512" v="116" actId="1076"/>
          <ac:picMkLst>
            <pc:docMk/>
            <pc:sldMk cId="3179719245" sldId="298"/>
            <ac:picMk id="10" creationId="{E74DC7F1-2574-4206-9CB7-1000789722BA}"/>
          </ac:picMkLst>
        </pc:picChg>
      </pc:sldChg>
      <pc:sldChg chg="addSp delSp modSp new mod ord">
        <pc:chgData name="Jacco Cijsouw" userId="3fcdd2c0-24be-4ef3-b421-82e6e91aab0d" providerId="ADAL" clId="{FC07658C-1BFB-47E9-AAAB-EE9ECCAE51DC}" dt="2021-09-15T11:31:14.037" v="148" actId="20577"/>
        <pc:sldMkLst>
          <pc:docMk/>
          <pc:sldMk cId="1057459110" sldId="299"/>
        </pc:sldMkLst>
        <pc:spChg chg="mod">
          <ac:chgData name="Jacco Cijsouw" userId="3fcdd2c0-24be-4ef3-b421-82e6e91aab0d" providerId="ADAL" clId="{FC07658C-1BFB-47E9-AAAB-EE9ECCAE51DC}" dt="2021-09-15T11:26:47.895" v="69" actId="20577"/>
          <ac:spMkLst>
            <pc:docMk/>
            <pc:sldMk cId="1057459110" sldId="299"/>
            <ac:spMk id="2" creationId="{55A8BAB7-0C92-444B-9FE1-4A1706FCD5BF}"/>
          </ac:spMkLst>
        </pc:spChg>
        <pc:spChg chg="del">
          <ac:chgData name="Jacco Cijsouw" userId="3fcdd2c0-24be-4ef3-b421-82e6e91aab0d" providerId="ADAL" clId="{FC07658C-1BFB-47E9-AAAB-EE9ECCAE51DC}" dt="2021-09-15T11:26:32.237" v="56" actId="478"/>
          <ac:spMkLst>
            <pc:docMk/>
            <pc:sldMk cId="1057459110" sldId="299"/>
            <ac:spMk id="3" creationId="{7E6FB836-C0DC-46A7-B908-49BF2C59ECD7}"/>
          </ac:spMkLst>
        </pc:spChg>
        <pc:spChg chg="add mod">
          <ac:chgData name="Jacco Cijsouw" userId="3fcdd2c0-24be-4ef3-b421-82e6e91aab0d" providerId="ADAL" clId="{FC07658C-1BFB-47E9-AAAB-EE9ECCAE51DC}" dt="2021-09-15T11:31:14.037" v="148" actId="20577"/>
          <ac:spMkLst>
            <pc:docMk/>
            <pc:sldMk cId="1057459110" sldId="299"/>
            <ac:spMk id="6" creationId="{CA505FB8-A74D-47B9-9F8E-FE99D34B9AC2}"/>
          </ac:spMkLst>
        </pc:spChg>
        <pc:picChg chg="add mod">
          <ac:chgData name="Jacco Cijsouw" userId="3fcdd2c0-24be-4ef3-b421-82e6e91aab0d" providerId="ADAL" clId="{FC07658C-1BFB-47E9-AAAB-EE9ECCAE51DC}" dt="2021-09-15T11:30:55.046" v="118" actId="1076"/>
          <ac:picMkLst>
            <pc:docMk/>
            <pc:sldMk cId="1057459110" sldId="299"/>
            <ac:picMk id="2050" creationId="{501FB20A-09E6-4B58-AC9C-71C4439EBEEA}"/>
          </ac:picMkLst>
        </pc:picChg>
      </pc:sldChg>
      <pc:sldChg chg="addSp delSp modSp new mod ord">
        <pc:chgData name="Jacco Cijsouw" userId="3fcdd2c0-24be-4ef3-b421-82e6e91aab0d" providerId="ADAL" clId="{FC07658C-1BFB-47E9-AAAB-EE9ECCAE51DC}" dt="2021-09-23T09:12:56.397" v="1463"/>
        <pc:sldMkLst>
          <pc:docMk/>
          <pc:sldMk cId="3591770133" sldId="300"/>
        </pc:sldMkLst>
        <pc:spChg chg="mod">
          <ac:chgData name="Jacco Cijsouw" userId="3fcdd2c0-24be-4ef3-b421-82e6e91aab0d" providerId="ADAL" clId="{FC07658C-1BFB-47E9-AAAB-EE9ECCAE51DC}" dt="2021-09-23T09:07:27.210" v="1413" actId="20577"/>
          <ac:spMkLst>
            <pc:docMk/>
            <pc:sldMk cId="3591770133" sldId="300"/>
            <ac:spMk id="2" creationId="{D175DBB3-3B36-4181-9DDF-642D1E8CB58C}"/>
          </ac:spMkLst>
        </pc:spChg>
        <pc:spChg chg="mod">
          <ac:chgData name="Jacco Cijsouw" userId="3fcdd2c0-24be-4ef3-b421-82e6e91aab0d" providerId="ADAL" clId="{FC07658C-1BFB-47E9-AAAB-EE9ECCAE51DC}" dt="2021-09-23T09:08:08.637" v="1419" actId="14100"/>
          <ac:spMkLst>
            <pc:docMk/>
            <pc:sldMk cId="3591770133" sldId="300"/>
            <ac:spMk id="3" creationId="{B1B82433-FAE7-4590-83EE-D94709198050}"/>
          </ac:spMkLst>
        </pc:spChg>
        <pc:picChg chg="add del mod">
          <ac:chgData name="Jacco Cijsouw" userId="3fcdd2c0-24be-4ef3-b421-82e6e91aab0d" providerId="ADAL" clId="{FC07658C-1BFB-47E9-AAAB-EE9ECCAE51DC}" dt="2021-09-23T09:12:13.584" v="1425" actId="478"/>
          <ac:picMkLst>
            <pc:docMk/>
            <pc:sldMk cId="3591770133" sldId="300"/>
            <ac:picMk id="7" creationId="{18A78DE5-4D90-45C2-B240-7D3A3EC682B8}"/>
          </ac:picMkLst>
        </pc:picChg>
      </pc:sldChg>
      <pc:sldChg chg="addSp delSp modSp new mod">
        <pc:chgData name="Jacco Cijsouw" userId="3fcdd2c0-24be-4ef3-b421-82e6e91aab0d" providerId="ADAL" clId="{FC07658C-1BFB-47E9-AAAB-EE9ECCAE51DC}" dt="2021-09-23T09:02:30.142" v="1388" actId="207"/>
        <pc:sldMkLst>
          <pc:docMk/>
          <pc:sldMk cId="3704203840" sldId="301"/>
        </pc:sldMkLst>
        <pc:spChg chg="mod">
          <ac:chgData name="Jacco Cijsouw" userId="3fcdd2c0-24be-4ef3-b421-82e6e91aab0d" providerId="ADAL" clId="{FC07658C-1BFB-47E9-AAAB-EE9ECCAE51DC}" dt="2021-09-15T11:48:25.151" v="376" actId="6549"/>
          <ac:spMkLst>
            <pc:docMk/>
            <pc:sldMk cId="3704203840" sldId="301"/>
            <ac:spMk id="2" creationId="{E6BA5BAF-4689-42B8-90BB-B1A06CAB2CF2}"/>
          </ac:spMkLst>
        </pc:spChg>
        <pc:spChg chg="del">
          <ac:chgData name="Jacco Cijsouw" userId="3fcdd2c0-24be-4ef3-b421-82e6e91aab0d" providerId="ADAL" clId="{FC07658C-1BFB-47E9-AAAB-EE9ECCAE51DC}" dt="2021-09-15T11:48:16.288" v="358" actId="478"/>
          <ac:spMkLst>
            <pc:docMk/>
            <pc:sldMk cId="3704203840" sldId="301"/>
            <ac:spMk id="3" creationId="{BF428CCE-1C17-40B3-82B9-DB689B3DEE58}"/>
          </ac:spMkLst>
        </pc:spChg>
        <pc:spChg chg="add mod">
          <ac:chgData name="Jacco Cijsouw" userId="3fcdd2c0-24be-4ef3-b421-82e6e91aab0d" providerId="ADAL" clId="{FC07658C-1BFB-47E9-AAAB-EE9ECCAE51DC}" dt="2021-09-23T09:02:30.142" v="1388" actId="207"/>
          <ac:spMkLst>
            <pc:docMk/>
            <pc:sldMk cId="3704203840" sldId="301"/>
            <ac:spMk id="7" creationId="{64482F44-2C50-4E13-8C15-0F3FEE702C74}"/>
          </ac:spMkLst>
        </pc:spChg>
        <pc:spChg chg="add del mod">
          <ac:chgData name="Jacco Cijsouw" userId="3fcdd2c0-24be-4ef3-b421-82e6e91aab0d" providerId="ADAL" clId="{FC07658C-1BFB-47E9-AAAB-EE9ECCAE51DC}" dt="2021-09-15T14:04:23.635" v="403" actId="21"/>
          <ac:spMkLst>
            <pc:docMk/>
            <pc:sldMk cId="3704203840" sldId="301"/>
            <ac:spMk id="8" creationId="{8E3788DC-DB81-4AB0-9B12-5C31D3958675}"/>
          </ac:spMkLst>
        </pc:spChg>
      </pc:sldChg>
      <pc:sldChg chg="add del">
        <pc:chgData name="Jacco Cijsouw" userId="3fcdd2c0-24be-4ef3-b421-82e6e91aab0d" providerId="ADAL" clId="{FC07658C-1BFB-47E9-AAAB-EE9ECCAE51DC}" dt="2021-09-15T14:04:11.258" v="401" actId="2890"/>
        <pc:sldMkLst>
          <pc:docMk/>
          <pc:sldMk cId="616698588" sldId="302"/>
        </pc:sldMkLst>
      </pc:sldChg>
      <pc:sldChg chg="addSp delSp modSp new mod">
        <pc:chgData name="Jacco Cijsouw" userId="3fcdd2c0-24be-4ef3-b421-82e6e91aab0d" providerId="ADAL" clId="{FC07658C-1BFB-47E9-AAAB-EE9ECCAE51DC}" dt="2021-09-23T08:59:36.072" v="1381" actId="14100"/>
        <pc:sldMkLst>
          <pc:docMk/>
          <pc:sldMk cId="2787444894" sldId="302"/>
        </pc:sldMkLst>
        <pc:spChg chg="mod">
          <ac:chgData name="Jacco Cijsouw" userId="3fcdd2c0-24be-4ef3-b421-82e6e91aab0d" providerId="ADAL" clId="{FC07658C-1BFB-47E9-AAAB-EE9ECCAE51DC}" dt="2021-09-15T14:05:03.708" v="417" actId="20577"/>
          <ac:spMkLst>
            <pc:docMk/>
            <pc:sldMk cId="2787444894" sldId="302"/>
            <ac:spMk id="2" creationId="{5DE4D217-051D-4E1A-A134-C609B8ECEE56}"/>
          </ac:spMkLst>
        </pc:spChg>
        <pc:spChg chg="del">
          <ac:chgData name="Jacco Cijsouw" userId="3fcdd2c0-24be-4ef3-b421-82e6e91aab0d" providerId="ADAL" clId="{FC07658C-1BFB-47E9-AAAB-EE9ECCAE51DC}" dt="2021-09-15T14:04:43.826" v="405" actId="478"/>
          <ac:spMkLst>
            <pc:docMk/>
            <pc:sldMk cId="2787444894" sldId="302"/>
            <ac:spMk id="3" creationId="{62287FBE-2604-48FF-878A-83C27275B983}"/>
          </ac:spMkLst>
        </pc:spChg>
        <pc:spChg chg="add mod">
          <ac:chgData name="Jacco Cijsouw" userId="3fcdd2c0-24be-4ef3-b421-82e6e91aab0d" providerId="ADAL" clId="{FC07658C-1BFB-47E9-AAAB-EE9ECCAE51DC}" dt="2021-09-15T14:39:50.092" v="1051" actId="207"/>
          <ac:spMkLst>
            <pc:docMk/>
            <pc:sldMk cId="2787444894" sldId="302"/>
            <ac:spMk id="6" creationId="{AE80EC34-F749-43F5-99AE-485ECA4FB80A}"/>
          </ac:spMkLst>
        </pc:spChg>
        <pc:spChg chg="add mod">
          <ac:chgData name="Jacco Cijsouw" userId="3fcdd2c0-24be-4ef3-b421-82e6e91aab0d" providerId="ADAL" clId="{FC07658C-1BFB-47E9-AAAB-EE9ECCAE51DC}" dt="2021-09-15T14:39:53.883" v="1052" actId="207"/>
          <ac:spMkLst>
            <pc:docMk/>
            <pc:sldMk cId="2787444894" sldId="302"/>
            <ac:spMk id="8" creationId="{A9378A80-9A8E-48D4-951B-CDF76EB41B72}"/>
          </ac:spMkLst>
        </pc:spChg>
        <pc:spChg chg="add mod">
          <ac:chgData name="Jacco Cijsouw" userId="3fcdd2c0-24be-4ef3-b421-82e6e91aab0d" providerId="ADAL" clId="{FC07658C-1BFB-47E9-AAAB-EE9ECCAE51DC}" dt="2021-09-23T08:59:36.072" v="1381" actId="14100"/>
          <ac:spMkLst>
            <pc:docMk/>
            <pc:sldMk cId="2787444894" sldId="302"/>
            <ac:spMk id="9" creationId="{711D7FB5-D05A-4DD2-BE73-2D9F63B18DB3}"/>
          </ac:spMkLst>
        </pc:spChg>
      </pc:sldChg>
      <pc:sldChg chg="addSp delSp modSp new mod">
        <pc:chgData name="Jacco Cijsouw" userId="3fcdd2c0-24be-4ef3-b421-82e6e91aab0d" providerId="ADAL" clId="{FC07658C-1BFB-47E9-AAAB-EE9ECCAE51DC}" dt="2021-10-05T07:56:23.565" v="6003" actId="13926"/>
        <pc:sldMkLst>
          <pc:docMk/>
          <pc:sldMk cId="3194814186" sldId="303"/>
        </pc:sldMkLst>
        <pc:spChg chg="mod">
          <ac:chgData name="Jacco Cijsouw" userId="3fcdd2c0-24be-4ef3-b421-82e6e91aab0d" providerId="ADAL" clId="{FC07658C-1BFB-47E9-AAAB-EE9ECCAE51DC}" dt="2021-09-15T14:18:49.176" v="545" actId="20577"/>
          <ac:spMkLst>
            <pc:docMk/>
            <pc:sldMk cId="3194814186" sldId="303"/>
            <ac:spMk id="2" creationId="{AE03387D-884B-4C7F-88FD-B6ED0729EF19}"/>
          </ac:spMkLst>
        </pc:spChg>
        <pc:spChg chg="del mod">
          <ac:chgData name="Jacco Cijsouw" userId="3fcdd2c0-24be-4ef3-b421-82e6e91aab0d" providerId="ADAL" clId="{FC07658C-1BFB-47E9-AAAB-EE9ECCAE51DC}" dt="2021-09-15T14:17:44.910" v="515" actId="478"/>
          <ac:spMkLst>
            <pc:docMk/>
            <pc:sldMk cId="3194814186" sldId="303"/>
            <ac:spMk id="3" creationId="{F9A4117E-4FDC-4B66-9A81-EDC984CD1E63}"/>
          </ac:spMkLst>
        </pc:spChg>
        <pc:spChg chg="add del mod">
          <ac:chgData name="Jacco Cijsouw" userId="3fcdd2c0-24be-4ef3-b421-82e6e91aab0d" providerId="ADAL" clId="{FC07658C-1BFB-47E9-AAAB-EE9ECCAE51DC}" dt="2021-09-15T14:17:49.896" v="516" actId="478"/>
          <ac:spMkLst>
            <pc:docMk/>
            <pc:sldMk cId="3194814186" sldId="303"/>
            <ac:spMk id="7" creationId="{4AC7795B-40F2-4991-BA6C-4C232A8DC9CC}"/>
          </ac:spMkLst>
        </pc:spChg>
        <pc:spChg chg="add mod">
          <ac:chgData name="Jacco Cijsouw" userId="3fcdd2c0-24be-4ef3-b421-82e6e91aab0d" providerId="ADAL" clId="{FC07658C-1BFB-47E9-AAAB-EE9ECCAE51DC}" dt="2021-10-05T07:56:23.565" v="6003" actId="13926"/>
          <ac:spMkLst>
            <pc:docMk/>
            <pc:sldMk cId="3194814186" sldId="303"/>
            <ac:spMk id="9" creationId="{FE1211C7-6993-42B2-9F71-C8D056E94498}"/>
          </ac:spMkLst>
        </pc:spChg>
        <pc:spChg chg="add mod">
          <ac:chgData name="Jacco Cijsouw" userId="3fcdd2c0-24be-4ef3-b421-82e6e91aab0d" providerId="ADAL" clId="{FC07658C-1BFB-47E9-AAAB-EE9ECCAE51DC}" dt="2021-09-23T09:17:47.672" v="1501" actId="1076"/>
          <ac:spMkLst>
            <pc:docMk/>
            <pc:sldMk cId="3194814186" sldId="303"/>
            <ac:spMk id="10" creationId="{90A46A40-9C65-4CFF-B4F1-12C8F311D13F}"/>
          </ac:spMkLst>
        </pc:spChg>
      </pc:sldChg>
      <pc:sldChg chg="addSp delSp modSp new mod">
        <pc:chgData name="Jacco Cijsouw" userId="3fcdd2c0-24be-4ef3-b421-82e6e91aab0d" providerId="ADAL" clId="{FC07658C-1BFB-47E9-AAAB-EE9ECCAE51DC}" dt="2021-09-23T09:18:37.796" v="1508" actId="1076"/>
        <pc:sldMkLst>
          <pc:docMk/>
          <pc:sldMk cId="4080146317" sldId="304"/>
        </pc:sldMkLst>
        <pc:spChg chg="mod">
          <ac:chgData name="Jacco Cijsouw" userId="3fcdd2c0-24be-4ef3-b421-82e6e91aab0d" providerId="ADAL" clId="{FC07658C-1BFB-47E9-AAAB-EE9ECCAE51DC}" dt="2021-09-15T14:20:51.173" v="581" actId="20577"/>
          <ac:spMkLst>
            <pc:docMk/>
            <pc:sldMk cId="4080146317" sldId="304"/>
            <ac:spMk id="2" creationId="{9B9B6A47-9303-4429-9EFD-DA2B36CB7E86}"/>
          </ac:spMkLst>
        </pc:spChg>
        <pc:spChg chg="mod">
          <ac:chgData name="Jacco Cijsouw" userId="3fcdd2c0-24be-4ef3-b421-82e6e91aab0d" providerId="ADAL" clId="{FC07658C-1BFB-47E9-AAAB-EE9ECCAE51DC}" dt="2021-09-23T09:18:37.796" v="1508" actId="1076"/>
          <ac:spMkLst>
            <pc:docMk/>
            <pc:sldMk cId="4080146317" sldId="304"/>
            <ac:spMk id="3" creationId="{24B696DE-C6C5-4D86-A702-4C8CA532DAD2}"/>
          </ac:spMkLst>
        </pc:spChg>
        <pc:spChg chg="add del mod">
          <ac:chgData name="Jacco Cijsouw" userId="3fcdd2c0-24be-4ef3-b421-82e6e91aab0d" providerId="ADAL" clId="{FC07658C-1BFB-47E9-AAAB-EE9ECCAE51DC}" dt="2021-09-15T14:31:07.899" v="920" actId="478"/>
          <ac:spMkLst>
            <pc:docMk/>
            <pc:sldMk cId="4080146317" sldId="304"/>
            <ac:spMk id="7" creationId="{AD97F908-B59E-4FC3-A062-A5EF80649B10}"/>
          </ac:spMkLst>
        </pc:spChg>
        <pc:spChg chg="add del mod">
          <ac:chgData name="Jacco Cijsouw" userId="3fcdd2c0-24be-4ef3-b421-82e6e91aab0d" providerId="ADAL" clId="{FC07658C-1BFB-47E9-AAAB-EE9ECCAE51DC}" dt="2021-09-15T14:31:04.550" v="919" actId="478"/>
          <ac:spMkLst>
            <pc:docMk/>
            <pc:sldMk cId="4080146317" sldId="304"/>
            <ac:spMk id="8" creationId="{4044525A-F36F-4494-9F24-8F1226D66CBB}"/>
          </ac:spMkLst>
        </pc:spChg>
      </pc:sldChg>
      <pc:sldChg chg="addSp delSp modSp add del mod">
        <pc:chgData name="Jacco Cijsouw" userId="3fcdd2c0-24be-4ef3-b421-82e6e91aab0d" providerId="ADAL" clId="{FC07658C-1BFB-47E9-AAAB-EE9ECCAE51DC}" dt="2021-09-23T09:19:33.445" v="1511" actId="47"/>
        <pc:sldMkLst>
          <pc:docMk/>
          <pc:sldMk cId="2986873321" sldId="305"/>
        </pc:sldMkLst>
        <pc:spChg chg="mod">
          <ac:chgData name="Jacco Cijsouw" userId="3fcdd2c0-24be-4ef3-b421-82e6e91aab0d" providerId="ADAL" clId="{FC07658C-1BFB-47E9-AAAB-EE9ECCAE51DC}" dt="2021-09-15T14:31:45.585" v="939" actId="6549"/>
          <ac:spMkLst>
            <pc:docMk/>
            <pc:sldMk cId="2986873321" sldId="305"/>
            <ac:spMk id="2" creationId="{9B9B6A47-9303-4429-9EFD-DA2B36CB7E86}"/>
          </ac:spMkLst>
        </pc:spChg>
        <pc:spChg chg="del">
          <ac:chgData name="Jacco Cijsouw" userId="3fcdd2c0-24be-4ef3-b421-82e6e91aab0d" providerId="ADAL" clId="{FC07658C-1BFB-47E9-AAAB-EE9ECCAE51DC}" dt="2021-09-15T14:31:11.960" v="921" actId="478"/>
          <ac:spMkLst>
            <pc:docMk/>
            <pc:sldMk cId="2986873321" sldId="305"/>
            <ac:spMk id="3" creationId="{24B696DE-C6C5-4D86-A702-4C8CA532DAD2}"/>
          </ac:spMkLst>
        </pc:spChg>
        <pc:spChg chg="del mod">
          <ac:chgData name="Jacco Cijsouw" userId="3fcdd2c0-24be-4ef3-b421-82e6e91aab0d" providerId="ADAL" clId="{FC07658C-1BFB-47E9-AAAB-EE9ECCAE51DC}" dt="2021-09-23T08:56:52.052" v="1355" actId="478"/>
          <ac:spMkLst>
            <pc:docMk/>
            <pc:sldMk cId="2986873321" sldId="305"/>
            <ac:spMk id="7" creationId="{AD97F908-B59E-4FC3-A062-A5EF80649B10}"/>
          </ac:spMkLst>
        </pc:spChg>
        <pc:spChg chg="mod">
          <ac:chgData name="Jacco Cijsouw" userId="3fcdd2c0-24be-4ef3-b421-82e6e91aab0d" providerId="ADAL" clId="{FC07658C-1BFB-47E9-AAAB-EE9ECCAE51DC}" dt="2021-09-23T08:58:12.495" v="1370" actId="14100"/>
          <ac:spMkLst>
            <pc:docMk/>
            <pc:sldMk cId="2986873321" sldId="305"/>
            <ac:spMk id="8" creationId="{4044525A-F36F-4494-9F24-8F1226D66CBB}"/>
          </ac:spMkLst>
        </pc:spChg>
        <pc:spChg chg="add del mod">
          <ac:chgData name="Jacco Cijsouw" userId="3fcdd2c0-24be-4ef3-b421-82e6e91aab0d" providerId="ADAL" clId="{FC07658C-1BFB-47E9-AAAB-EE9ECCAE51DC}" dt="2021-09-23T09:19:07.967" v="1510" actId="478"/>
          <ac:spMkLst>
            <pc:docMk/>
            <pc:sldMk cId="2986873321" sldId="305"/>
            <ac:spMk id="9" creationId="{106E8054-671A-41AF-A164-D875BA2789E1}"/>
          </ac:spMkLst>
        </pc:spChg>
        <pc:spChg chg="add del mod">
          <ac:chgData name="Jacco Cijsouw" userId="3fcdd2c0-24be-4ef3-b421-82e6e91aab0d" providerId="ADAL" clId="{FC07658C-1BFB-47E9-AAAB-EE9ECCAE51DC}" dt="2021-09-15T14:31:16.663" v="922" actId="478"/>
          <ac:spMkLst>
            <pc:docMk/>
            <pc:sldMk cId="2986873321" sldId="305"/>
            <ac:spMk id="9" creationId="{91A816F5-09FF-4D5A-92F4-2F5BC556FFF7}"/>
          </ac:spMkLst>
        </pc:spChg>
        <pc:spChg chg="add del mod">
          <ac:chgData name="Jacco Cijsouw" userId="3fcdd2c0-24be-4ef3-b421-82e6e91aab0d" providerId="ADAL" clId="{FC07658C-1BFB-47E9-AAAB-EE9ECCAE51DC}" dt="2021-09-23T08:58:27.976" v="1375"/>
          <ac:spMkLst>
            <pc:docMk/>
            <pc:sldMk cId="2986873321" sldId="305"/>
            <ac:spMk id="11" creationId="{EA5656CE-69ED-4715-BC7C-C8402498728C}"/>
          </ac:spMkLst>
        </pc:spChg>
      </pc:sldChg>
      <pc:sldChg chg="addSp delSp modSp mod">
        <pc:chgData name="Jacco Cijsouw" userId="3fcdd2c0-24be-4ef3-b421-82e6e91aab0d" providerId="ADAL" clId="{FC07658C-1BFB-47E9-AAAB-EE9ECCAE51DC}" dt="2021-09-23T09:52:20.984" v="2367" actId="1076"/>
        <pc:sldMkLst>
          <pc:docMk/>
          <pc:sldMk cId="2338396082" sldId="306"/>
        </pc:sldMkLst>
        <pc:spChg chg="mod">
          <ac:chgData name="Jacco Cijsouw" userId="3fcdd2c0-24be-4ef3-b421-82e6e91aab0d" providerId="ADAL" clId="{FC07658C-1BFB-47E9-AAAB-EE9ECCAE51DC}" dt="2021-09-23T09:49:33.625" v="2000" actId="20577"/>
          <ac:spMkLst>
            <pc:docMk/>
            <pc:sldMk cId="2338396082" sldId="306"/>
            <ac:spMk id="2" creationId="{15590EB3-3A03-4436-90A5-897DD48F7B2C}"/>
          </ac:spMkLst>
        </pc:spChg>
        <pc:spChg chg="add del mod">
          <ac:chgData name="Jacco Cijsouw" userId="3fcdd2c0-24be-4ef3-b421-82e6e91aab0d" providerId="ADAL" clId="{FC07658C-1BFB-47E9-AAAB-EE9ECCAE51DC}" dt="2021-09-23T09:49:53.356" v="2006" actId="11529"/>
          <ac:spMkLst>
            <pc:docMk/>
            <pc:sldMk cId="2338396082" sldId="306"/>
            <ac:spMk id="3" creationId="{DC3DC429-8E6B-4B41-8187-69DD2A210510}"/>
          </ac:spMkLst>
        </pc:spChg>
        <pc:spChg chg="add mod">
          <ac:chgData name="Jacco Cijsouw" userId="3fcdd2c0-24be-4ef3-b421-82e6e91aab0d" providerId="ADAL" clId="{FC07658C-1BFB-47E9-AAAB-EE9ECCAE51DC}" dt="2021-09-23T09:52:20.984" v="2367" actId="1076"/>
          <ac:spMkLst>
            <pc:docMk/>
            <pc:sldMk cId="2338396082" sldId="306"/>
            <ac:spMk id="6" creationId="{44AF02C8-1B25-4FDC-8603-B225E0083CC6}"/>
          </ac:spMkLst>
        </pc:spChg>
        <pc:picChg chg="mod">
          <ac:chgData name="Jacco Cijsouw" userId="3fcdd2c0-24be-4ef3-b421-82e6e91aab0d" providerId="ADAL" clId="{FC07658C-1BFB-47E9-AAAB-EE9ECCAE51DC}" dt="2021-09-23T09:49:51.285" v="2004" actId="1076"/>
          <ac:picMkLst>
            <pc:docMk/>
            <pc:sldMk cId="2338396082" sldId="306"/>
            <ac:picMk id="7" creationId="{9B7854DD-8D5B-4321-950A-D2C5E95A1530}"/>
          </ac:picMkLst>
        </pc:picChg>
      </pc:sldChg>
      <pc:sldChg chg="addSp delSp modSp new del mod">
        <pc:chgData name="Jacco Cijsouw" userId="3fcdd2c0-24be-4ef3-b421-82e6e91aab0d" providerId="ADAL" clId="{FC07658C-1BFB-47E9-AAAB-EE9ECCAE51DC}" dt="2021-09-23T09:48:29.729" v="1935" actId="2696"/>
        <pc:sldMkLst>
          <pc:docMk/>
          <pc:sldMk cId="2499923407" sldId="306"/>
        </pc:sldMkLst>
        <pc:spChg chg="mod">
          <ac:chgData name="Jacco Cijsouw" userId="3fcdd2c0-24be-4ef3-b421-82e6e91aab0d" providerId="ADAL" clId="{FC07658C-1BFB-47E9-AAAB-EE9ECCAE51DC}" dt="2021-09-15T14:54:56.727" v="1068" actId="20577"/>
          <ac:spMkLst>
            <pc:docMk/>
            <pc:sldMk cId="2499923407" sldId="306"/>
            <ac:spMk id="2" creationId="{15590EB3-3A03-4436-90A5-897DD48F7B2C}"/>
          </ac:spMkLst>
        </pc:spChg>
        <pc:spChg chg="del">
          <ac:chgData name="Jacco Cijsouw" userId="3fcdd2c0-24be-4ef3-b421-82e6e91aab0d" providerId="ADAL" clId="{FC07658C-1BFB-47E9-AAAB-EE9ECCAE51DC}" dt="2021-09-15T14:54:24.254" v="1058" actId="478"/>
          <ac:spMkLst>
            <pc:docMk/>
            <pc:sldMk cId="2499923407" sldId="306"/>
            <ac:spMk id="3" creationId="{6FDCAB28-FCD2-41FE-903C-8862A96EFC0B}"/>
          </ac:spMkLst>
        </pc:spChg>
        <pc:picChg chg="add mod">
          <ac:chgData name="Jacco Cijsouw" userId="3fcdd2c0-24be-4ef3-b421-82e6e91aab0d" providerId="ADAL" clId="{FC07658C-1BFB-47E9-AAAB-EE9ECCAE51DC}" dt="2021-09-15T14:57:52.680" v="1078" actId="1076"/>
          <ac:picMkLst>
            <pc:docMk/>
            <pc:sldMk cId="2499923407" sldId="306"/>
            <ac:picMk id="7" creationId="{9B7854DD-8D5B-4321-950A-D2C5E95A1530}"/>
          </ac:picMkLst>
        </pc:picChg>
      </pc:sldChg>
      <pc:sldChg chg="addSp delSp modSp new mod">
        <pc:chgData name="Jacco Cijsouw" userId="3fcdd2c0-24be-4ef3-b421-82e6e91aab0d" providerId="ADAL" clId="{FC07658C-1BFB-47E9-AAAB-EE9ECCAE51DC}" dt="2021-09-23T09:21:30.128" v="1513" actId="13926"/>
        <pc:sldMkLst>
          <pc:docMk/>
          <pc:sldMk cId="1804926330" sldId="307"/>
        </pc:sldMkLst>
        <pc:spChg chg="mod">
          <ac:chgData name="Jacco Cijsouw" userId="3fcdd2c0-24be-4ef3-b421-82e6e91aab0d" providerId="ADAL" clId="{FC07658C-1BFB-47E9-AAAB-EE9ECCAE51DC}" dt="2021-09-15T15:03:33.877" v="1106" actId="20577"/>
          <ac:spMkLst>
            <pc:docMk/>
            <pc:sldMk cId="1804926330" sldId="307"/>
            <ac:spMk id="2" creationId="{2F8544CB-E1F8-405C-862D-A1CBE039AD30}"/>
          </ac:spMkLst>
        </pc:spChg>
        <pc:spChg chg="del">
          <ac:chgData name="Jacco Cijsouw" userId="3fcdd2c0-24be-4ef3-b421-82e6e91aab0d" providerId="ADAL" clId="{FC07658C-1BFB-47E9-AAAB-EE9ECCAE51DC}" dt="2021-09-15T15:03:49.682" v="1107" actId="478"/>
          <ac:spMkLst>
            <pc:docMk/>
            <pc:sldMk cId="1804926330" sldId="307"/>
            <ac:spMk id="3" creationId="{BDAE20E5-C809-4A8E-9C03-2487E8ADC551}"/>
          </ac:spMkLst>
        </pc:spChg>
        <pc:spChg chg="add mod">
          <ac:chgData name="Jacco Cijsouw" userId="3fcdd2c0-24be-4ef3-b421-82e6e91aab0d" providerId="ADAL" clId="{FC07658C-1BFB-47E9-AAAB-EE9ECCAE51DC}" dt="2021-09-23T09:21:30.128" v="1513" actId="13926"/>
          <ac:spMkLst>
            <pc:docMk/>
            <pc:sldMk cId="1804926330" sldId="307"/>
            <ac:spMk id="6" creationId="{A3A6D6B5-8D6A-4F56-9CFB-D9D681BCC041}"/>
          </ac:spMkLst>
        </pc:spChg>
      </pc:sldChg>
      <pc:sldChg chg="addSp delSp modSp new mod">
        <pc:chgData name="Jacco Cijsouw" userId="3fcdd2c0-24be-4ef3-b421-82e6e91aab0d" providerId="ADAL" clId="{FC07658C-1BFB-47E9-AAAB-EE9ECCAE51DC}" dt="2021-09-23T09:31:29.376" v="1868" actId="1076"/>
        <pc:sldMkLst>
          <pc:docMk/>
          <pc:sldMk cId="997285936" sldId="308"/>
        </pc:sldMkLst>
        <pc:spChg chg="mod">
          <ac:chgData name="Jacco Cijsouw" userId="3fcdd2c0-24be-4ef3-b421-82e6e91aab0d" providerId="ADAL" clId="{FC07658C-1BFB-47E9-AAAB-EE9ECCAE51DC}" dt="2021-09-23T09:22:10.511" v="1531" actId="6549"/>
          <ac:spMkLst>
            <pc:docMk/>
            <pc:sldMk cId="997285936" sldId="308"/>
            <ac:spMk id="2" creationId="{E7A3A1C0-D6AF-4B7D-B74B-2AD9E07BBC3D}"/>
          </ac:spMkLst>
        </pc:spChg>
        <pc:spChg chg="del">
          <ac:chgData name="Jacco Cijsouw" userId="3fcdd2c0-24be-4ef3-b421-82e6e91aab0d" providerId="ADAL" clId="{FC07658C-1BFB-47E9-AAAB-EE9ECCAE51DC}" dt="2021-09-15T15:07:13.373" v="1239" actId="478"/>
          <ac:spMkLst>
            <pc:docMk/>
            <pc:sldMk cId="997285936" sldId="308"/>
            <ac:spMk id="3" creationId="{457AAF0C-693B-49BE-9D99-55E50C548695}"/>
          </ac:spMkLst>
        </pc:spChg>
        <pc:spChg chg="add mod">
          <ac:chgData name="Jacco Cijsouw" userId="3fcdd2c0-24be-4ef3-b421-82e6e91aab0d" providerId="ADAL" clId="{FC07658C-1BFB-47E9-AAAB-EE9ECCAE51DC}" dt="2021-09-23T09:31:29.376" v="1868" actId="1076"/>
          <ac:spMkLst>
            <pc:docMk/>
            <pc:sldMk cId="997285936" sldId="308"/>
            <ac:spMk id="6" creationId="{61D0A142-6195-4747-824D-A04DE2CC0020}"/>
          </ac:spMkLst>
        </pc:spChg>
      </pc:sldChg>
      <pc:sldChg chg="addSp delSp modSp add mod">
        <pc:chgData name="Jacco Cijsouw" userId="3fcdd2c0-24be-4ef3-b421-82e6e91aab0d" providerId="ADAL" clId="{FC07658C-1BFB-47E9-AAAB-EE9ECCAE51DC}" dt="2021-09-23T09:12:42.356" v="1459" actId="1076"/>
        <pc:sldMkLst>
          <pc:docMk/>
          <pc:sldMk cId="3975190108" sldId="309"/>
        </pc:sldMkLst>
        <pc:spChg chg="mod">
          <ac:chgData name="Jacco Cijsouw" userId="3fcdd2c0-24be-4ef3-b421-82e6e91aab0d" providerId="ADAL" clId="{FC07658C-1BFB-47E9-AAAB-EE9ECCAE51DC}" dt="2021-09-23T09:12:35.111" v="1458" actId="21"/>
          <ac:spMkLst>
            <pc:docMk/>
            <pc:sldMk cId="3975190108" sldId="309"/>
            <ac:spMk id="2" creationId="{D175DBB3-3B36-4181-9DDF-642D1E8CB58C}"/>
          </ac:spMkLst>
        </pc:spChg>
        <pc:spChg chg="del mod">
          <ac:chgData name="Jacco Cijsouw" userId="3fcdd2c0-24be-4ef3-b421-82e6e91aab0d" providerId="ADAL" clId="{FC07658C-1BFB-47E9-AAAB-EE9ECCAE51DC}" dt="2021-09-23T09:12:07.850" v="1424" actId="478"/>
          <ac:spMkLst>
            <pc:docMk/>
            <pc:sldMk cId="3975190108" sldId="309"/>
            <ac:spMk id="3" creationId="{B1B82433-FAE7-4590-83EE-D94709198050}"/>
          </ac:spMkLst>
        </pc:spChg>
        <pc:spChg chg="add del mod">
          <ac:chgData name="Jacco Cijsouw" userId="3fcdd2c0-24be-4ef3-b421-82e6e91aab0d" providerId="ADAL" clId="{FC07658C-1BFB-47E9-AAAB-EE9ECCAE51DC}" dt="2021-09-23T09:12:18.152" v="1426" actId="478"/>
          <ac:spMkLst>
            <pc:docMk/>
            <pc:sldMk cId="3975190108" sldId="309"/>
            <ac:spMk id="8" creationId="{04252215-5CE0-4330-9ABA-E017974D94C7}"/>
          </ac:spMkLst>
        </pc:spChg>
        <pc:picChg chg="mod">
          <ac:chgData name="Jacco Cijsouw" userId="3fcdd2c0-24be-4ef3-b421-82e6e91aab0d" providerId="ADAL" clId="{FC07658C-1BFB-47E9-AAAB-EE9ECCAE51DC}" dt="2021-09-23T09:12:42.356" v="1459" actId="1076"/>
          <ac:picMkLst>
            <pc:docMk/>
            <pc:sldMk cId="3975190108" sldId="309"/>
            <ac:picMk id="7" creationId="{18A78DE5-4D90-45C2-B240-7D3A3EC682B8}"/>
          </ac:picMkLst>
        </pc:picChg>
      </pc:sldChg>
      <pc:sldChg chg="add">
        <pc:chgData name="Jacco Cijsouw" userId="3fcdd2c0-24be-4ef3-b421-82e6e91aab0d" providerId="ADAL" clId="{FC07658C-1BFB-47E9-AAAB-EE9ECCAE51DC}" dt="2021-09-23T09:18:57.233" v="1509" actId="2890"/>
        <pc:sldMkLst>
          <pc:docMk/>
          <pc:sldMk cId="393190735" sldId="310"/>
        </pc:sldMkLst>
      </pc:sldChg>
      <pc:sldChg chg="addSp delSp modSp new mod">
        <pc:chgData name="Jacco Cijsouw" userId="3fcdd2c0-24be-4ef3-b421-82e6e91aab0d" providerId="ADAL" clId="{FC07658C-1BFB-47E9-AAAB-EE9ECCAE51DC}" dt="2021-09-23T09:38:32.869" v="1912" actId="2711"/>
        <pc:sldMkLst>
          <pc:docMk/>
          <pc:sldMk cId="1387785451" sldId="311"/>
        </pc:sldMkLst>
        <pc:spChg chg="mod">
          <ac:chgData name="Jacco Cijsouw" userId="3fcdd2c0-24be-4ef3-b421-82e6e91aab0d" providerId="ADAL" clId="{FC07658C-1BFB-47E9-AAAB-EE9ECCAE51DC}" dt="2021-09-23T09:23:55.302" v="1570" actId="20577"/>
          <ac:spMkLst>
            <pc:docMk/>
            <pc:sldMk cId="1387785451" sldId="311"/>
            <ac:spMk id="2" creationId="{03A3A5FA-1C4E-4C60-811F-5E5EB0B553D5}"/>
          </ac:spMkLst>
        </pc:spChg>
        <pc:spChg chg="del">
          <ac:chgData name="Jacco Cijsouw" userId="3fcdd2c0-24be-4ef3-b421-82e6e91aab0d" providerId="ADAL" clId="{FC07658C-1BFB-47E9-AAAB-EE9ECCAE51DC}" dt="2021-09-23T09:22:20.375" v="1533" actId="478"/>
          <ac:spMkLst>
            <pc:docMk/>
            <pc:sldMk cId="1387785451" sldId="311"/>
            <ac:spMk id="3" creationId="{F5370833-1E5E-4FE0-9B03-01B8402B07AC}"/>
          </ac:spMkLst>
        </pc:spChg>
        <pc:spChg chg="add mod">
          <ac:chgData name="Jacco Cijsouw" userId="3fcdd2c0-24be-4ef3-b421-82e6e91aab0d" providerId="ADAL" clId="{FC07658C-1BFB-47E9-AAAB-EE9ECCAE51DC}" dt="2021-09-23T09:38:32.869" v="1912" actId="2711"/>
          <ac:spMkLst>
            <pc:docMk/>
            <pc:sldMk cId="1387785451" sldId="311"/>
            <ac:spMk id="7" creationId="{F1675FBA-FC41-4599-91A6-1D10E18FDE2D}"/>
          </ac:spMkLst>
        </pc:spChg>
      </pc:sldChg>
      <pc:sldChg chg="modSp add mod">
        <pc:chgData name="Jacco Cijsouw" userId="3fcdd2c0-24be-4ef3-b421-82e6e91aab0d" providerId="ADAL" clId="{FC07658C-1BFB-47E9-AAAB-EE9ECCAE51DC}" dt="2021-09-23T09:37:48.983" v="1911" actId="1076"/>
        <pc:sldMkLst>
          <pc:docMk/>
          <pc:sldMk cId="1986878953" sldId="312"/>
        </pc:sldMkLst>
        <pc:spChg chg="mod">
          <ac:chgData name="Jacco Cijsouw" userId="3fcdd2c0-24be-4ef3-b421-82e6e91aab0d" providerId="ADAL" clId="{FC07658C-1BFB-47E9-AAAB-EE9ECCAE51DC}" dt="2021-09-23T09:24:15.499" v="1589" actId="21"/>
          <ac:spMkLst>
            <pc:docMk/>
            <pc:sldMk cId="1986878953" sldId="312"/>
            <ac:spMk id="2" creationId="{03A3A5FA-1C4E-4C60-811F-5E5EB0B553D5}"/>
          </ac:spMkLst>
        </pc:spChg>
        <pc:spChg chg="mod">
          <ac:chgData name="Jacco Cijsouw" userId="3fcdd2c0-24be-4ef3-b421-82e6e91aab0d" providerId="ADAL" clId="{FC07658C-1BFB-47E9-AAAB-EE9ECCAE51DC}" dt="2021-09-23T09:37:48.983" v="1911" actId="1076"/>
          <ac:spMkLst>
            <pc:docMk/>
            <pc:sldMk cId="1986878953" sldId="312"/>
            <ac:spMk id="7" creationId="{F1675FBA-FC41-4599-91A6-1D10E18FDE2D}"/>
          </ac:spMkLst>
        </pc:spChg>
      </pc:sldChg>
      <pc:sldChg chg="addSp delSp modSp new mod">
        <pc:chgData name="Jacco Cijsouw" userId="3fcdd2c0-24be-4ef3-b421-82e6e91aab0d" providerId="ADAL" clId="{FC07658C-1BFB-47E9-AAAB-EE9ECCAE51DC}" dt="2021-09-23T12:59:48.991" v="2834" actId="6549"/>
        <pc:sldMkLst>
          <pc:docMk/>
          <pc:sldMk cId="362603547" sldId="313"/>
        </pc:sldMkLst>
        <pc:spChg chg="mod">
          <ac:chgData name="Jacco Cijsouw" userId="3fcdd2c0-24be-4ef3-b421-82e6e91aab0d" providerId="ADAL" clId="{FC07658C-1BFB-47E9-AAAB-EE9ECCAE51DC}" dt="2021-09-23T12:59:48.991" v="2834" actId="6549"/>
          <ac:spMkLst>
            <pc:docMk/>
            <pc:sldMk cId="362603547" sldId="313"/>
            <ac:spMk id="2" creationId="{1D555E51-B929-467A-B63D-3DE4A0443809}"/>
          </ac:spMkLst>
        </pc:spChg>
        <pc:spChg chg="del">
          <ac:chgData name="Jacco Cijsouw" userId="3fcdd2c0-24be-4ef3-b421-82e6e91aab0d" providerId="ADAL" clId="{FC07658C-1BFB-47E9-AAAB-EE9ECCAE51DC}" dt="2021-09-23T09:27:15.598" v="1682" actId="478"/>
          <ac:spMkLst>
            <pc:docMk/>
            <pc:sldMk cId="362603547" sldId="313"/>
            <ac:spMk id="3" creationId="{0653E4FF-82CE-429D-ACEC-599026D4A2BE}"/>
          </ac:spMkLst>
        </pc:spChg>
        <pc:spChg chg="add mod">
          <ac:chgData name="Jacco Cijsouw" userId="3fcdd2c0-24be-4ef3-b421-82e6e91aab0d" providerId="ADAL" clId="{FC07658C-1BFB-47E9-AAAB-EE9ECCAE51DC}" dt="2021-09-23T09:41:00.641" v="1917" actId="1076"/>
          <ac:spMkLst>
            <pc:docMk/>
            <pc:sldMk cId="362603547" sldId="313"/>
            <ac:spMk id="7" creationId="{26D87948-A12C-4D07-9689-0FA71CC8D964}"/>
          </ac:spMkLst>
        </pc:spChg>
      </pc:sldChg>
      <pc:sldChg chg="modSp add mod">
        <pc:chgData name="Jacco Cijsouw" userId="3fcdd2c0-24be-4ef3-b421-82e6e91aab0d" providerId="ADAL" clId="{FC07658C-1BFB-47E9-AAAB-EE9ECCAE51DC}" dt="2021-09-23T09:47:49.395" v="1934" actId="21"/>
        <pc:sldMkLst>
          <pc:docMk/>
          <pc:sldMk cId="2101744757" sldId="314"/>
        </pc:sldMkLst>
        <pc:spChg chg="mod">
          <ac:chgData name="Jacco Cijsouw" userId="3fcdd2c0-24be-4ef3-b421-82e6e91aab0d" providerId="ADAL" clId="{FC07658C-1BFB-47E9-AAAB-EE9ECCAE51DC}" dt="2021-09-23T09:47:49.395" v="1934" actId="21"/>
          <ac:spMkLst>
            <pc:docMk/>
            <pc:sldMk cId="2101744757" sldId="314"/>
            <ac:spMk id="2" creationId="{1D555E51-B929-467A-B63D-3DE4A0443809}"/>
          </ac:spMkLst>
        </pc:spChg>
        <pc:spChg chg="mod">
          <ac:chgData name="Jacco Cijsouw" userId="3fcdd2c0-24be-4ef3-b421-82e6e91aab0d" providerId="ADAL" clId="{FC07658C-1BFB-47E9-AAAB-EE9ECCAE51DC}" dt="2021-09-23T09:47:26.169" v="1923" actId="1076"/>
          <ac:spMkLst>
            <pc:docMk/>
            <pc:sldMk cId="2101744757" sldId="314"/>
            <ac:spMk id="7" creationId="{26D87948-A12C-4D07-9689-0FA71CC8D964}"/>
          </ac:spMkLst>
        </pc:spChg>
      </pc:sldChg>
      <pc:sldChg chg="addSp delSp modSp new mod ord">
        <pc:chgData name="Jacco Cijsouw" userId="3fcdd2c0-24be-4ef3-b421-82e6e91aab0d" providerId="ADAL" clId="{FC07658C-1BFB-47E9-AAAB-EE9ECCAE51DC}" dt="2021-09-23T13:00:42.449" v="2853" actId="6549"/>
        <pc:sldMkLst>
          <pc:docMk/>
          <pc:sldMk cId="3715878855" sldId="315"/>
        </pc:sldMkLst>
        <pc:spChg chg="mod">
          <ac:chgData name="Jacco Cijsouw" userId="3fcdd2c0-24be-4ef3-b421-82e6e91aab0d" providerId="ADAL" clId="{FC07658C-1BFB-47E9-AAAB-EE9ECCAE51DC}" dt="2021-09-23T13:00:42.449" v="2853" actId="6549"/>
          <ac:spMkLst>
            <pc:docMk/>
            <pc:sldMk cId="3715878855" sldId="315"/>
            <ac:spMk id="2" creationId="{57211184-37DB-45BB-9307-79D23847D779}"/>
          </ac:spMkLst>
        </pc:spChg>
        <pc:spChg chg="del">
          <ac:chgData name="Jacco Cijsouw" userId="3fcdd2c0-24be-4ef3-b421-82e6e91aab0d" providerId="ADAL" clId="{FC07658C-1BFB-47E9-AAAB-EE9ECCAE51DC}" dt="2021-09-23T10:00:32.130" v="2427" actId="478"/>
          <ac:spMkLst>
            <pc:docMk/>
            <pc:sldMk cId="3715878855" sldId="315"/>
            <ac:spMk id="3" creationId="{74711801-69BA-48DC-B0FB-5CE7323BBBC2}"/>
          </ac:spMkLst>
        </pc:spChg>
        <pc:spChg chg="add mod">
          <ac:chgData name="Jacco Cijsouw" userId="3fcdd2c0-24be-4ef3-b421-82e6e91aab0d" providerId="ADAL" clId="{FC07658C-1BFB-47E9-AAAB-EE9ECCAE51DC}" dt="2021-09-23T12:36:21.503" v="2542" actId="1076"/>
          <ac:spMkLst>
            <pc:docMk/>
            <pc:sldMk cId="3715878855" sldId="315"/>
            <ac:spMk id="7" creationId="{68F6BE3A-FF61-4810-BE66-4BB69BC27417}"/>
          </ac:spMkLst>
        </pc:spChg>
        <pc:picChg chg="add del mod">
          <ac:chgData name="Jacco Cijsouw" userId="3fcdd2c0-24be-4ef3-b421-82e6e91aab0d" providerId="ADAL" clId="{FC07658C-1BFB-47E9-AAAB-EE9ECCAE51DC}" dt="2021-09-23T10:04:30.362" v="2449" actId="478"/>
          <ac:picMkLst>
            <pc:docMk/>
            <pc:sldMk cId="3715878855" sldId="315"/>
            <ac:picMk id="1026" creationId="{0FE4BF51-A2F6-4E27-8CC4-3DB4EE2AAD5E}"/>
          </ac:picMkLst>
        </pc:picChg>
      </pc:sldChg>
      <pc:sldChg chg="delSp modSp add mod">
        <pc:chgData name="Jacco Cijsouw" userId="3fcdd2c0-24be-4ef3-b421-82e6e91aab0d" providerId="ADAL" clId="{FC07658C-1BFB-47E9-AAAB-EE9ECCAE51DC}" dt="2021-09-23T12:47:42.243" v="2767" actId="6549"/>
        <pc:sldMkLst>
          <pc:docMk/>
          <pc:sldMk cId="1230762316" sldId="316"/>
        </pc:sldMkLst>
        <pc:spChg chg="mod">
          <ac:chgData name="Jacco Cijsouw" userId="3fcdd2c0-24be-4ef3-b421-82e6e91aab0d" providerId="ADAL" clId="{FC07658C-1BFB-47E9-AAAB-EE9ECCAE51DC}" dt="2021-09-23T12:40:01.439" v="2677" actId="21"/>
          <ac:spMkLst>
            <pc:docMk/>
            <pc:sldMk cId="1230762316" sldId="316"/>
            <ac:spMk id="2" creationId="{57211184-37DB-45BB-9307-79D23847D779}"/>
          </ac:spMkLst>
        </pc:spChg>
        <pc:spChg chg="mod">
          <ac:chgData name="Jacco Cijsouw" userId="3fcdd2c0-24be-4ef3-b421-82e6e91aab0d" providerId="ADAL" clId="{FC07658C-1BFB-47E9-AAAB-EE9ECCAE51DC}" dt="2021-09-23T12:47:42.243" v="2767" actId="6549"/>
          <ac:spMkLst>
            <pc:docMk/>
            <pc:sldMk cId="1230762316" sldId="316"/>
            <ac:spMk id="7" creationId="{68F6BE3A-FF61-4810-BE66-4BB69BC27417}"/>
          </ac:spMkLst>
        </pc:spChg>
        <pc:picChg chg="del mod">
          <ac:chgData name="Jacco Cijsouw" userId="3fcdd2c0-24be-4ef3-b421-82e6e91aab0d" providerId="ADAL" clId="{FC07658C-1BFB-47E9-AAAB-EE9ECCAE51DC}" dt="2021-09-23T12:37:01.168" v="2568" actId="478"/>
          <ac:picMkLst>
            <pc:docMk/>
            <pc:sldMk cId="1230762316" sldId="316"/>
            <ac:picMk id="1026" creationId="{0FE4BF51-A2F6-4E27-8CC4-3DB4EE2AAD5E}"/>
          </ac:picMkLst>
        </pc:picChg>
      </pc:sldChg>
      <pc:sldChg chg="modSp add del mod ord">
        <pc:chgData name="Jacco Cijsouw" userId="3fcdd2c0-24be-4ef3-b421-82e6e91aab0d" providerId="ADAL" clId="{FC07658C-1BFB-47E9-AAAB-EE9ECCAE51DC}" dt="2021-09-23T12:51:13.243" v="2831" actId="2696"/>
        <pc:sldMkLst>
          <pc:docMk/>
          <pc:sldMk cId="87941622" sldId="317"/>
        </pc:sldMkLst>
        <pc:spChg chg="mod">
          <ac:chgData name="Jacco Cijsouw" userId="3fcdd2c0-24be-4ef3-b421-82e6e91aab0d" providerId="ADAL" clId="{FC07658C-1BFB-47E9-AAAB-EE9ECCAE51DC}" dt="2021-09-23T10:05:01.289" v="2452" actId="207"/>
          <ac:spMkLst>
            <pc:docMk/>
            <pc:sldMk cId="87941622" sldId="317"/>
            <ac:spMk id="7" creationId="{68F6BE3A-FF61-4810-BE66-4BB69BC27417}"/>
          </ac:spMkLst>
        </pc:spChg>
      </pc:sldChg>
      <pc:sldChg chg="addSp delSp modSp new del mod">
        <pc:chgData name="Jacco Cijsouw" userId="3fcdd2c0-24be-4ef3-b421-82e6e91aab0d" providerId="ADAL" clId="{FC07658C-1BFB-47E9-AAAB-EE9ECCAE51DC}" dt="2021-09-23T14:40:38.707" v="3415" actId="47"/>
        <pc:sldMkLst>
          <pc:docMk/>
          <pc:sldMk cId="389509342" sldId="318"/>
        </pc:sldMkLst>
        <pc:spChg chg="mod">
          <ac:chgData name="Jacco Cijsouw" userId="3fcdd2c0-24be-4ef3-b421-82e6e91aab0d" providerId="ADAL" clId="{FC07658C-1BFB-47E9-AAAB-EE9ECCAE51DC}" dt="2021-09-23T14:18:57.436" v="3272" actId="20577"/>
          <ac:spMkLst>
            <pc:docMk/>
            <pc:sldMk cId="389509342" sldId="318"/>
            <ac:spMk id="2" creationId="{C3F5F5BF-6D55-4402-AB1F-9F1E1D911480}"/>
          </ac:spMkLst>
        </pc:spChg>
        <pc:spChg chg="del">
          <ac:chgData name="Jacco Cijsouw" userId="3fcdd2c0-24be-4ef3-b421-82e6e91aab0d" providerId="ADAL" clId="{FC07658C-1BFB-47E9-AAAB-EE9ECCAE51DC}" dt="2021-09-23T14:18:25.733" v="3248" actId="478"/>
          <ac:spMkLst>
            <pc:docMk/>
            <pc:sldMk cId="389509342" sldId="318"/>
            <ac:spMk id="3" creationId="{0F7F260F-C0E9-4829-A5A5-ADAC42D1C70D}"/>
          </ac:spMkLst>
        </pc:spChg>
        <pc:spChg chg="add mod">
          <ac:chgData name="Jacco Cijsouw" userId="3fcdd2c0-24be-4ef3-b421-82e6e91aab0d" providerId="ADAL" clId="{FC07658C-1BFB-47E9-AAAB-EE9ECCAE51DC}" dt="2021-09-23T14:21:58.202" v="3307" actId="207"/>
          <ac:spMkLst>
            <pc:docMk/>
            <pc:sldMk cId="389509342" sldId="318"/>
            <ac:spMk id="7" creationId="{8B6FDB4D-20C4-495A-8ACE-FF23CFFD842B}"/>
          </ac:spMkLst>
        </pc:spChg>
        <pc:spChg chg="add del mod">
          <ac:chgData name="Jacco Cijsouw" userId="3fcdd2c0-24be-4ef3-b421-82e6e91aab0d" providerId="ADAL" clId="{FC07658C-1BFB-47E9-AAAB-EE9ECCAE51DC}" dt="2021-09-23T14:22:02.247" v="3310"/>
          <ac:spMkLst>
            <pc:docMk/>
            <pc:sldMk cId="389509342" sldId="318"/>
            <ac:spMk id="8" creationId="{212FE3B4-BC2F-4843-8783-83FC09782A65}"/>
          </ac:spMkLst>
        </pc:spChg>
      </pc:sldChg>
      <pc:sldChg chg="addSp delSp modSp new mod ord">
        <pc:chgData name="Jacco Cijsouw" userId="3fcdd2c0-24be-4ef3-b421-82e6e91aab0d" providerId="ADAL" clId="{FC07658C-1BFB-47E9-AAAB-EE9ECCAE51DC}" dt="2021-09-23T13:12:34.516" v="2880" actId="1076"/>
        <pc:sldMkLst>
          <pc:docMk/>
          <pc:sldMk cId="2194344269" sldId="319"/>
        </pc:sldMkLst>
        <pc:spChg chg="mod">
          <ac:chgData name="Jacco Cijsouw" userId="3fcdd2c0-24be-4ef3-b421-82e6e91aab0d" providerId="ADAL" clId="{FC07658C-1BFB-47E9-AAAB-EE9ECCAE51DC}" dt="2021-09-23T13:12:23.500" v="2879" actId="20577"/>
          <ac:spMkLst>
            <pc:docMk/>
            <pc:sldMk cId="2194344269" sldId="319"/>
            <ac:spMk id="2" creationId="{3CD978CA-E72F-4631-B479-8B96DF6E7B81}"/>
          </ac:spMkLst>
        </pc:spChg>
        <pc:spChg chg="del">
          <ac:chgData name="Jacco Cijsouw" userId="3fcdd2c0-24be-4ef3-b421-82e6e91aab0d" providerId="ADAL" clId="{FC07658C-1BFB-47E9-AAAB-EE9ECCAE51DC}" dt="2021-09-23T13:12:14.106" v="2869" actId="478"/>
          <ac:spMkLst>
            <pc:docMk/>
            <pc:sldMk cId="2194344269" sldId="319"/>
            <ac:spMk id="3" creationId="{2B60FC2C-D76F-4E90-9270-025CD429B654}"/>
          </ac:spMkLst>
        </pc:spChg>
        <pc:picChg chg="add mod">
          <ac:chgData name="Jacco Cijsouw" userId="3fcdd2c0-24be-4ef3-b421-82e6e91aab0d" providerId="ADAL" clId="{FC07658C-1BFB-47E9-AAAB-EE9ECCAE51DC}" dt="2021-09-23T13:12:34.516" v="2880" actId="1076"/>
          <ac:picMkLst>
            <pc:docMk/>
            <pc:sldMk cId="2194344269" sldId="319"/>
            <ac:picMk id="7" creationId="{5284469C-61CB-4EEF-8D24-0DA076BFB73A}"/>
          </ac:picMkLst>
        </pc:picChg>
      </pc:sldChg>
      <pc:sldChg chg="add del ord">
        <pc:chgData name="Jacco Cijsouw" userId="3fcdd2c0-24be-4ef3-b421-82e6e91aab0d" providerId="ADAL" clId="{FC07658C-1BFB-47E9-AAAB-EE9ECCAE51DC}" dt="2021-09-23T12:51:56.726" v="2832" actId="2696"/>
        <pc:sldMkLst>
          <pc:docMk/>
          <pc:sldMk cId="3600897684" sldId="320"/>
        </pc:sldMkLst>
      </pc:sldChg>
      <pc:sldChg chg="addSp modSp add mod">
        <pc:chgData name="Jacco Cijsouw" userId="3fcdd2c0-24be-4ef3-b421-82e6e91aab0d" providerId="ADAL" clId="{FC07658C-1BFB-47E9-AAAB-EE9ECCAE51DC}" dt="2021-09-24T06:36:27.899" v="3799" actId="1076"/>
        <pc:sldMkLst>
          <pc:docMk/>
          <pc:sldMk cId="2151511375" sldId="321"/>
        </pc:sldMkLst>
        <pc:spChg chg="mod">
          <ac:chgData name="Jacco Cijsouw" userId="3fcdd2c0-24be-4ef3-b421-82e6e91aab0d" providerId="ADAL" clId="{FC07658C-1BFB-47E9-AAAB-EE9ECCAE51DC}" dt="2021-09-23T12:44:02.844" v="2688" actId="6549"/>
          <ac:spMkLst>
            <pc:docMk/>
            <pc:sldMk cId="2151511375" sldId="321"/>
            <ac:spMk id="2" creationId="{57211184-37DB-45BB-9307-79D23847D779}"/>
          </ac:spMkLst>
        </pc:spChg>
        <pc:spChg chg="mod">
          <ac:chgData name="Jacco Cijsouw" userId="3fcdd2c0-24be-4ef3-b421-82e6e91aab0d" providerId="ADAL" clId="{FC07658C-1BFB-47E9-AAAB-EE9ECCAE51DC}" dt="2021-09-23T12:47:51.042" v="2768" actId="6549"/>
          <ac:spMkLst>
            <pc:docMk/>
            <pc:sldMk cId="2151511375" sldId="321"/>
            <ac:spMk id="7" creationId="{68F6BE3A-FF61-4810-BE66-4BB69BC27417}"/>
          </ac:spMkLst>
        </pc:spChg>
        <pc:picChg chg="add mod">
          <ac:chgData name="Jacco Cijsouw" userId="3fcdd2c0-24be-4ef3-b421-82e6e91aab0d" providerId="ADAL" clId="{FC07658C-1BFB-47E9-AAAB-EE9ECCAE51DC}" dt="2021-09-24T06:36:27.899" v="3799" actId="1076"/>
          <ac:picMkLst>
            <pc:docMk/>
            <pc:sldMk cId="2151511375" sldId="321"/>
            <ac:picMk id="6" creationId="{E2C3CA50-9AF2-4380-831F-BB9F12BA5832}"/>
          </ac:picMkLst>
        </pc:picChg>
      </pc:sldChg>
      <pc:sldChg chg="modSp add mod ord">
        <pc:chgData name="Jacco Cijsouw" userId="3fcdd2c0-24be-4ef3-b421-82e6e91aab0d" providerId="ADAL" clId="{FC07658C-1BFB-47E9-AAAB-EE9ECCAE51DC}" dt="2021-09-23T12:50:51.548" v="2830" actId="20577"/>
        <pc:sldMkLst>
          <pc:docMk/>
          <pc:sldMk cId="1864297912" sldId="322"/>
        </pc:sldMkLst>
        <pc:spChg chg="mod">
          <ac:chgData name="Jacco Cijsouw" userId="3fcdd2c0-24be-4ef3-b421-82e6e91aab0d" providerId="ADAL" clId="{FC07658C-1BFB-47E9-AAAB-EE9ECCAE51DC}" dt="2021-09-23T12:50:51.548" v="2830" actId="20577"/>
          <ac:spMkLst>
            <pc:docMk/>
            <pc:sldMk cId="1864297912" sldId="322"/>
            <ac:spMk id="2" creationId="{57211184-37DB-45BB-9307-79D23847D779}"/>
          </ac:spMkLst>
        </pc:spChg>
        <pc:spChg chg="mod">
          <ac:chgData name="Jacco Cijsouw" userId="3fcdd2c0-24be-4ef3-b421-82e6e91aab0d" providerId="ADAL" clId="{FC07658C-1BFB-47E9-AAAB-EE9ECCAE51DC}" dt="2021-09-23T12:45:19.146" v="2699" actId="13926"/>
          <ac:spMkLst>
            <pc:docMk/>
            <pc:sldMk cId="1864297912" sldId="322"/>
            <ac:spMk id="7" creationId="{68F6BE3A-FF61-4810-BE66-4BB69BC27417}"/>
          </ac:spMkLst>
        </pc:spChg>
      </pc:sldChg>
      <pc:sldChg chg="addSp delSp modSp new mod">
        <pc:chgData name="Jacco Cijsouw" userId="3fcdd2c0-24be-4ef3-b421-82e6e91aab0d" providerId="ADAL" clId="{FC07658C-1BFB-47E9-AAAB-EE9ECCAE51DC}" dt="2021-09-24T06:35:27.575" v="3793" actId="1076"/>
        <pc:sldMkLst>
          <pc:docMk/>
          <pc:sldMk cId="1985686135" sldId="323"/>
        </pc:sldMkLst>
        <pc:spChg chg="mod">
          <ac:chgData name="Jacco Cijsouw" userId="3fcdd2c0-24be-4ef3-b421-82e6e91aab0d" providerId="ADAL" clId="{FC07658C-1BFB-47E9-AAAB-EE9ECCAE51DC}" dt="2021-09-23T12:47:34.713" v="2766" actId="20577"/>
          <ac:spMkLst>
            <pc:docMk/>
            <pc:sldMk cId="1985686135" sldId="323"/>
            <ac:spMk id="2" creationId="{CA7C0B02-C871-4E43-8881-E7A73AC5A7BD}"/>
          </ac:spMkLst>
        </pc:spChg>
        <pc:spChg chg="del">
          <ac:chgData name="Jacco Cijsouw" userId="3fcdd2c0-24be-4ef3-b421-82e6e91aab0d" providerId="ADAL" clId="{FC07658C-1BFB-47E9-AAAB-EE9ECCAE51DC}" dt="2021-09-23T12:46:27.234" v="2701" actId="478"/>
          <ac:spMkLst>
            <pc:docMk/>
            <pc:sldMk cId="1985686135" sldId="323"/>
            <ac:spMk id="3" creationId="{4DF79771-1B3A-4DBD-A6F9-94A59CDCE749}"/>
          </ac:spMkLst>
        </pc:spChg>
        <pc:spChg chg="add mod">
          <ac:chgData name="Jacco Cijsouw" userId="3fcdd2c0-24be-4ef3-b421-82e6e91aab0d" providerId="ADAL" clId="{FC07658C-1BFB-47E9-AAAB-EE9ECCAE51DC}" dt="2021-09-24T06:33:43.712" v="3772" actId="1076"/>
          <ac:spMkLst>
            <pc:docMk/>
            <pc:sldMk cId="1985686135" sldId="323"/>
            <ac:spMk id="7" creationId="{0FC2ACBC-7B32-47AD-909C-44D148C62EEC}"/>
          </ac:spMkLst>
        </pc:spChg>
        <pc:spChg chg="add mod">
          <ac:chgData name="Jacco Cijsouw" userId="3fcdd2c0-24be-4ef3-b421-82e6e91aab0d" providerId="ADAL" clId="{FC07658C-1BFB-47E9-AAAB-EE9ECCAE51DC}" dt="2021-09-24T06:33:48.951" v="3774" actId="1076"/>
          <ac:spMkLst>
            <pc:docMk/>
            <pc:sldMk cId="1985686135" sldId="323"/>
            <ac:spMk id="8" creationId="{B51DBAB5-0AC0-44BD-B9F5-EE069445DBB9}"/>
          </ac:spMkLst>
        </pc:spChg>
        <pc:picChg chg="add mod">
          <ac:chgData name="Jacco Cijsouw" userId="3fcdd2c0-24be-4ef3-b421-82e6e91aab0d" providerId="ADAL" clId="{FC07658C-1BFB-47E9-AAAB-EE9ECCAE51DC}" dt="2021-09-24T06:35:27.575" v="3793" actId="1076"/>
          <ac:picMkLst>
            <pc:docMk/>
            <pc:sldMk cId="1985686135" sldId="323"/>
            <ac:picMk id="4098" creationId="{61C187A7-2F69-4F3E-9053-CE6A88598C91}"/>
          </ac:picMkLst>
        </pc:picChg>
      </pc:sldChg>
      <pc:sldChg chg="addSp delSp modSp add del mod">
        <pc:chgData name="Jacco Cijsouw" userId="3fcdd2c0-24be-4ef3-b421-82e6e91aab0d" providerId="ADAL" clId="{FC07658C-1BFB-47E9-AAAB-EE9ECCAE51DC}" dt="2021-09-23T12:44:23.977" v="2693" actId="2696"/>
        <pc:sldMkLst>
          <pc:docMk/>
          <pc:sldMk cId="2192008139" sldId="323"/>
        </pc:sldMkLst>
        <pc:picChg chg="add del mod">
          <ac:chgData name="Jacco Cijsouw" userId="3fcdd2c0-24be-4ef3-b421-82e6e91aab0d" providerId="ADAL" clId="{FC07658C-1BFB-47E9-AAAB-EE9ECCAE51DC}" dt="2021-09-23T12:44:09.010" v="2689" actId="21"/>
          <ac:picMkLst>
            <pc:docMk/>
            <pc:sldMk cId="2192008139" sldId="323"/>
            <ac:picMk id="6" creationId="{314905A8-99DC-4622-A680-6FB5F50B11D6}"/>
          </ac:picMkLst>
        </pc:picChg>
      </pc:sldChg>
      <pc:sldChg chg="addSp modSp add mod">
        <pc:chgData name="Jacco Cijsouw" userId="3fcdd2c0-24be-4ef3-b421-82e6e91aab0d" providerId="ADAL" clId="{FC07658C-1BFB-47E9-AAAB-EE9ECCAE51DC}" dt="2021-09-24T06:35:54.484" v="3796" actId="1076"/>
        <pc:sldMkLst>
          <pc:docMk/>
          <pc:sldMk cId="2853259545" sldId="324"/>
        </pc:sldMkLst>
        <pc:spChg chg="mod">
          <ac:chgData name="Jacco Cijsouw" userId="3fcdd2c0-24be-4ef3-b421-82e6e91aab0d" providerId="ADAL" clId="{FC07658C-1BFB-47E9-AAAB-EE9ECCAE51DC}" dt="2021-09-24T06:34:17.381" v="3780" actId="1076"/>
          <ac:spMkLst>
            <pc:docMk/>
            <pc:sldMk cId="2853259545" sldId="324"/>
            <ac:spMk id="7" creationId="{0FC2ACBC-7B32-47AD-909C-44D148C62EEC}"/>
          </ac:spMkLst>
        </pc:spChg>
        <pc:spChg chg="mod">
          <ac:chgData name="Jacco Cijsouw" userId="3fcdd2c0-24be-4ef3-b421-82e6e91aab0d" providerId="ADAL" clId="{FC07658C-1BFB-47E9-AAAB-EE9ECCAE51DC}" dt="2021-09-24T06:34:26.636" v="3782" actId="1076"/>
          <ac:spMkLst>
            <pc:docMk/>
            <pc:sldMk cId="2853259545" sldId="324"/>
            <ac:spMk id="8" creationId="{B51DBAB5-0AC0-44BD-B9F5-EE069445DBB9}"/>
          </ac:spMkLst>
        </pc:spChg>
        <pc:picChg chg="add mod">
          <ac:chgData name="Jacco Cijsouw" userId="3fcdd2c0-24be-4ef3-b421-82e6e91aab0d" providerId="ADAL" clId="{FC07658C-1BFB-47E9-AAAB-EE9ECCAE51DC}" dt="2021-09-24T06:35:54.484" v="3796" actId="1076"/>
          <ac:picMkLst>
            <pc:docMk/>
            <pc:sldMk cId="2853259545" sldId="324"/>
            <ac:picMk id="9" creationId="{C2F6772F-1E65-4726-92F6-6FE5A267AD97}"/>
          </ac:picMkLst>
        </pc:picChg>
      </pc:sldChg>
      <pc:sldChg chg="addSp delSp modSp new mod ord modClrScheme chgLayout">
        <pc:chgData name="Jacco Cijsouw" userId="3fcdd2c0-24be-4ef3-b421-82e6e91aab0d" providerId="ADAL" clId="{FC07658C-1BFB-47E9-AAAB-EE9ECCAE51DC}" dt="2021-09-24T06:30:50.147" v="3769" actId="1076"/>
        <pc:sldMkLst>
          <pc:docMk/>
          <pc:sldMk cId="3386906766" sldId="325"/>
        </pc:sldMkLst>
        <pc:spChg chg="mod ord">
          <ac:chgData name="Jacco Cijsouw" userId="3fcdd2c0-24be-4ef3-b421-82e6e91aab0d" providerId="ADAL" clId="{FC07658C-1BFB-47E9-AAAB-EE9ECCAE51DC}" dt="2021-09-23T13:04:06.993" v="2867" actId="26606"/>
          <ac:spMkLst>
            <pc:docMk/>
            <pc:sldMk cId="3386906766" sldId="325"/>
            <ac:spMk id="2" creationId="{82F589DC-C345-4DFF-9624-6E940D69B004}"/>
          </ac:spMkLst>
        </pc:spChg>
        <pc:spChg chg="del">
          <ac:chgData name="Jacco Cijsouw" userId="3fcdd2c0-24be-4ef3-b421-82e6e91aab0d" providerId="ADAL" clId="{FC07658C-1BFB-47E9-AAAB-EE9ECCAE51DC}" dt="2021-09-23T13:03:26.619" v="2854" actId="478"/>
          <ac:spMkLst>
            <pc:docMk/>
            <pc:sldMk cId="3386906766" sldId="325"/>
            <ac:spMk id="3" creationId="{604C8DB1-CA66-4928-8F41-2AB0090440C8}"/>
          </ac:spMkLst>
        </pc:spChg>
        <pc:spChg chg="mod">
          <ac:chgData name="Jacco Cijsouw" userId="3fcdd2c0-24be-4ef3-b421-82e6e91aab0d" providerId="ADAL" clId="{FC07658C-1BFB-47E9-AAAB-EE9ECCAE51DC}" dt="2021-09-23T13:04:06.993" v="2867" actId="26606"/>
          <ac:spMkLst>
            <pc:docMk/>
            <pc:sldMk cId="3386906766" sldId="325"/>
            <ac:spMk id="4" creationId="{68126810-3F19-4DB4-ABE1-C63F675C2656}"/>
          </ac:spMkLst>
        </pc:spChg>
        <pc:spChg chg="mod">
          <ac:chgData name="Jacco Cijsouw" userId="3fcdd2c0-24be-4ef3-b421-82e6e91aab0d" providerId="ADAL" clId="{FC07658C-1BFB-47E9-AAAB-EE9ECCAE51DC}" dt="2021-09-23T13:04:06.993" v="2867" actId="26606"/>
          <ac:spMkLst>
            <pc:docMk/>
            <pc:sldMk cId="3386906766" sldId="325"/>
            <ac:spMk id="5" creationId="{52501C81-C5A7-4F7E-B61C-3C0CF64AAA04}"/>
          </ac:spMkLst>
        </pc:spChg>
        <pc:picChg chg="add del mod">
          <ac:chgData name="Jacco Cijsouw" userId="3fcdd2c0-24be-4ef3-b421-82e6e91aab0d" providerId="ADAL" clId="{FC07658C-1BFB-47E9-AAAB-EE9ECCAE51DC}" dt="2021-09-24T06:30:38.988" v="3763" actId="478"/>
          <ac:picMkLst>
            <pc:docMk/>
            <pc:sldMk cId="3386906766" sldId="325"/>
            <ac:picMk id="1026" creationId="{C9BBB619-1F44-41DB-9C7E-28D79C813463}"/>
          </ac:picMkLst>
        </pc:picChg>
        <pc:picChg chg="add mod">
          <ac:chgData name="Jacco Cijsouw" userId="3fcdd2c0-24be-4ef3-b421-82e6e91aab0d" providerId="ADAL" clId="{FC07658C-1BFB-47E9-AAAB-EE9ECCAE51DC}" dt="2021-09-24T06:29:42.276" v="3759" actId="1076"/>
          <ac:picMkLst>
            <pc:docMk/>
            <pc:sldMk cId="3386906766" sldId="325"/>
            <ac:picMk id="1028" creationId="{00D501AA-8DDF-40C9-B2ED-1B66046701AC}"/>
          </ac:picMkLst>
        </pc:picChg>
        <pc:picChg chg="add mod">
          <ac:chgData name="Jacco Cijsouw" userId="3fcdd2c0-24be-4ef3-b421-82e6e91aab0d" providerId="ADAL" clId="{FC07658C-1BFB-47E9-AAAB-EE9ECCAE51DC}" dt="2021-09-24T06:30:50.147" v="3769" actId="1076"/>
          <ac:picMkLst>
            <pc:docMk/>
            <pc:sldMk cId="3386906766" sldId="325"/>
            <ac:picMk id="1030" creationId="{E5C048F5-E158-4B09-A362-3EC9993BACE7}"/>
          </ac:picMkLst>
        </pc:picChg>
      </pc:sldChg>
      <pc:sldChg chg="addSp delSp modSp new mod">
        <pc:chgData name="Jacco Cijsouw" userId="3fcdd2c0-24be-4ef3-b421-82e6e91aab0d" providerId="ADAL" clId="{FC07658C-1BFB-47E9-AAAB-EE9ECCAE51DC}" dt="2021-09-23T13:42:53.982" v="3247" actId="13926"/>
        <pc:sldMkLst>
          <pc:docMk/>
          <pc:sldMk cId="3693983972" sldId="326"/>
        </pc:sldMkLst>
        <pc:spChg chg="mod">
          <ac:chgData name="Jacco Cijsouw" userId="3fcdd2c0-24be-4ef3-b421-82e6e91aab0d" providerId="ADAL" clId="{FC07658C-1BFB-47E9-AAAB-EE9ECCAE51DC}" dt="2021-09-23T13:42:47.639" v="3246" actId="20577"/>
          <ac:spMkLst>
            <pc:docMk/>
            <pc:sldMk cId="3693983972" sldId="326"/>
            <ac:spMk id="2" creationId="{A0F86F26-4558-47AD-A11D-7B7A94068A48}"/>
          </ac:spMkLst>
        </pc:spChg>
        <pc:spChg chg="del">
          <ac:chgData name="Jacco Cijsouw" userId="3fcdd2c0-24be-4ef3-b421-82e6e91aab0d" providerId="ADAL" clId="{FC07658C-1BFB-47E9-AAAB-EE9ECCAE51DC}" dt="2021-09-23T13:12:54.741" v="2882" actId="478"/>
          <ac:spMkLst>
            <pc:docMk/>
            <pc:sldMk cId="3693983972" sldId="326"/>
            <ac:spMk id="3" creationId="{77A50EA5-3580-45DE-BCAE-5975501B97FB}"/>
          </ac:spMkLst>
        </pc:spChg>
        <pc:spChg chg="add mod">
          <ac:chgData name="Jacco Cijsouw" userId="3fcdd2c0-24be-4ef3-b421-82e6e91aab0d" providerId="ADAL" clId="{FC07658C-1BFB-47E9-AAAB-EE9ECCAE51DC}" dt="2021-09-23T13:42:53.982" v="3247" actId="13926"/>
          <ac:spMkLst>
            <pc:docMk/>
            <pc:sldMk cId="3693983972" sldId="326"/>
            <ac:spMk id="8" creationId="{6E05D4B6-7FCD-4039-8D61-97C8BAF8FBA4}"/>
          </ac:spMkLst>
        </pc:spChg>
        <pc:picChg chg="add del mod">
          <ac:chgData name="Jacco Cijsouw" userId="3fcdd2c0-24be-4ef3-b421-82e6e91aab0d" providerId="ADAL" clId="{FC07658C-1BFB-47E9-AAAB-EE9ECCAE51DC}" dt="2021-09-23T13:40:42.727" v="3217" actId="478"/>
          <ac:picMkLst>
            <pc:docMk/>
            <pc:sldMk cId="3693983972" sldId="326"/>
            <ac:picMk id="2050" creationId="{A57C466E-0647-4FCA-A1F8-1FFE3ABF87D1}"/>
          </ac:picMkLst>
        </pc:picChg>
      </pc:sldChg>
      <pc:sldChg chg="addSp delSp modSp new mod addCm delCm">
        <pc:chgData name="Jacco Cijsouw" userId="3fcdd2c0-24be-4ef3-b421-82e6e91aab0d" providerId="ADAL" clId="{FC07658C-1BFB-47E9-AAAB-EE9ECCAE51DC}" dt="2021-09-23T13:36:06.660" v="3212" actId="1076"/>
        <pc:sldMkLst>
          <pc:docMk/>
          <pc:sldMk cId="2285521132" sldId="327"/>
        </pc:sldMkLst>
        <pc:spChg chg="mod">
          <ac:chgData name="Jacco Cijsouw" userId="3fcdd2c0-24be-4ef3-b421-82e6e91aab0d" providerId="ADAL" clId="{FC07658C-1BFB-47E9-AAAB-EE9ECCAE51DC}" dt="2021-09-23T13:31:02.574" v="3153" actId="6549"/>
          <ac:spMkLst>
            <pc:docMk/>
            <pc:sldMk cId="2285521132" sldId="327"/>
            <ac:spMk id="2" creationId="{0F8D6915-9F0F-4DC7-94F5-32BE5F2F6ACB}"/>
          </ac:spMkLst>
        </pc:spChg>
        <pc:spChg chg="del">
          <ac:chgData name="Jacco Cijsouw" userId="3fcdd2c0-24be-4ef3-b421-82e6e91aab0d" providerId="ADAL" clId="{FC07658C-1BFB-47E9-AAAB-EE9ECCAE51DC}" dt="2021-09-23T13:17:30.564" v="2903" actId="478"/>
          <ac:spMkLst>
            <pc:docMk/>
            <pc:sldMk cId="2285521132" sldId="327"/>
            <ac:spMk id="3" creationId="{8689F8E7-6F3B-4D6D-AA2B-6E6A0DC182C7}"/>
          </ac:spMkLst>
        </pc:spChg>
        <pc:spChg chg="add del">
          <ac:chgData name="Jacco Cijsouw" userId="3fcdd2c0-24be-4ef3-b421-82e6e91aab0d" providerId="ADAL" clId="{FC07658C-1BFB-47E9-AAAB-EE9ECCAE51DC}" dt="2021-09-23T13:18:04.224" v="2925" actId="478"/>
          <ac:spMkLst>
            <pc:docMk/>
            <pc:sldMk cId="2285521132" sldId="327"/>
            <ac:spMk id="6" creationId="{11EA20BA-A4AA-48E0-8A2A-F13C7EA3087E}"/>
          </ac:spMkLst>
        </pc:spChg>
        <pc:spChg chg="add mod">
          <ac:chgData name="Jacco Cijsouw" userId="3fcdd2c0-24be-4ef3-b421-82e6e91aab0d" providerId="ADAL" clId="{FC07658C-1BFB-47E9-AAAB-EE9ECCAE51DC}" dt="2021-09-23T13:30:40.151" v="3147" actId="1076"/>
          <ac:spMkLst>
            <pc:docMk/>
            <pc:sldMk cId="2285521132" sldId="327"/>
            <ac:spMk id="7" creationId="{75ACD871-6630-4600-8BB8-CB7A920671A1}"/>
          </ac:spMkLst>
        </pc:spChg>
        <pc:spChg chg="add mod">
          <ac:chgData name="Jacco Cijsouw" userId="3fcdd2c0-24be-4ef3-b421-82e6e91aab0d" providerId="ADAL" clId="{FC07658C-1BFB-47E9-AAAB-EE9ECCAE51DC}" dt="2021-09-23T13:33:22.232" v="3187" actId="21"/>
          <ac:spMkLst>
            <pc:docMk/>
            <pc:sldMk cId="2285521132" sldId="327"/>
            <ac:spMk id="8" creationId="{52374E7C-24BC-4356-BC37-838D8842EBEB}"/>
          </ac:spMkLst>
        </pc:spChg>
        <pc:spChg chg="add mod">
          <ac:chgData name="Jacco Cijsouw" userId="3fcdd2c0-24be-4ef3-b421-82e6e91aab0d" providerId="ADAL" clId="{FC07658C-1BFB-47E9-AAAB-EE9ECCAE51DC}" dt="2021-09-23T13:31:51.322" v="3165" actId="14100"/>
          <ac:spMkLst>
            <pc:docMk/>
            <pc:sldMk cId="2285521132" sldId="327"/>
            <ac:spMk id="9" creationId="{2447A6DF-4A0C-407A-9DB4-8B34981CF72A}"/>
          </ac:spMkLst>
        </pc:spChg>
        <pc:spChg chg="add mod">
          <ac:chgData name="Jacco Cijsouw" userId="3fcdd2c0-24be-4ef3-b421-82e6e91aab0d" providerId="ADAL" clId="{FC07658C-1BFB-47E9-AAAB-EE9ECCAE51DC}" dt="2021-09-23T13:32:12.739" v="3176" actId="21"/>
          <ac:spMkLst>
            <pc:docMk/>
            <pc:sldMk cId="2285521132" sldId="327"/>
            <ac:spMk id="10" creationId="{5F413875-1B0B-4DC1-AB6A-7458DDC989E8}"/>
          </ac:spMkLst>
        </pc:spChg>
        <pc:spChg chg="add del">
          <ac:chgData name="Jacco Cijsouw" userId="3fcdd2c0-24be-4ef3-b421-82e6e91aab0d" providerId="ADAL" clId="{FC07658C-1BFB-47E9-AAAB-EE9ECCAE51DC}" dt="2021-09-23T13:21:17.315" v="2988" actId="11529"/>
          <ac:spMkLst>
            <pc:docMk/>
            <pc:sldMk cId="2285521132" sldId="327"/>
            <ac:spMk id="11" creationId="{A1F4F04D-A627-4631-AF8F-CFCD1087663F}"/>
          </ac:spMkLst>
        </pc:spChg>
        <pc:spChg chg="add mod ord">
          <ac:chgData name="Jacco Cijsouw" userId="3fcdd2c0-24be-4ef3-b421-82e6e91aab0d" providerId="ADAL" clId="{FC07658C-1BFB-47E9-AAAB-EE9ECCAE51DC}" dt="2021-09-23T13:29:07.277" v="3094" actId="1076"/>
          <ac:spMkLst>
            <pc:docMk/>
            <pc:sldMk cId="2285521132" sldId="327"/>
            <ac:spMk id="12" creationId="{28900623-2AF5-4119-A674-3472593C8341}"/>
          </ac:spMkLst>
        </pc:spChg>
        <pc:spChg chg="add mod">
          <ac:chgData name="Jacco Cijsouw" userId="3fcdd2c0-24be-4ef3-b421-82e6e91aab0d" providerId="ADAL" clId="{FC07658C-1BFB-47E9-AAAB-EE9ECCAE51DC}" dt="2021-09-23T13:31:41.090" v="3161" actId="1076"/>
          <ac:spMkLst>
            <pc:docMk/>
            <pc:sldMk cId="2285521132" sldId="327"/>
            <ac:spMk id="29" creationId="{7296487A-D77F-476F-BE2D-0B5CF727E861}"/>
          </ac:spMkLst>
        </pc:spChg>
        <pc:spChg chg="add mod">
          <ac:chgData name="Jacco Cijsouw" userId="3fcdd2c0-24be-4ef3-b421-82e6e91aab0d" providerId="ADAL" clId="{FC07658C-1BFB-47E9-AAAB-EE9ECCAE51DC}" dt="2021-09-23T13:31:46.650" v="3163" actId="1076"/>
          <ac:spMkLst>
            <pc:docMk/>
            <pc:sldMk cId="2285521132" sldId="327"/>
            <ac:spMk id="34" creationId="{9D3A4D9F-7B40-4315-9735-4D2976BD0C18}"/>
          </ac:spMkLst>
        </pc:spChg>
        <pc:spChg chg="add mod">
          <ac:chgData name="Jacco Cijsouw" userId="3fcdd2c0-24be-4ef3-b421-82e6e91aab0d" providerId="ADAL" clId="{FC07658C-1BFB-47E9-AAAB-EE9ECCAE51DC}" dt="2021-09-23T13:36:06.660" v="3212" actId="1076"/>
          <ac:spMkLst>
            <pc:docMk/>
            <pc:sldMk cId="2285521132" sldId="327"/>
            <ac:spMk id="43" creationId="{A5178731-46D6-432C-97D1-4566750A092A}"/>
          </ac:spMkLst>
        </pc:spChg>
        <pc:cxnChg chg="add mod">
          <ac:chgData name="Jacco Cijsouw" userId="3fcdd2c0-24be-4ef3-b421-82e6e91aab0d" providerId="ADAL" clId="{FC07658C-1BFB-47E9-AAAB-EE9ECCAE51DC}" dt="2021-09-23T13:31:20.111" v="3157" actId="14100"/>
          <ac:cxnSpMkLst>
            <pc:docMk/>
            <pc:sldMk cId="2285521132" sldId="327"/>
            <ac:cxnSpMk id="14" creationId="{EA7765E8-FEF6-41AA-A34C-14D0B147B60D}"/>
          </ac:cxnSpMkLst>
        </pc:cxnChg>
        <pc:cxnChg chg="add mod">
          <ac:chgData name="Jacco Cijsouw" userId="3fcdd2c0-24be-4ef3-b421-82e6e91aab0d" providerId="ADAL" clId="{FC07658C-1BFB-47E9-AAAB-EE9ECCAE51DC}" dt="2021-09-23T13:29:53.417" v="3107" actId="14100"/>
          <ac:cxnSpMkLst>
            <pc:docMk/>
            <pc:sldMk cId="2285521132" sldId="327"/>
            <ac:cxnSpMk id="20" creationId="{D94EE3F0-46AC-47B6-909D-8E07FC8A2F11}"/>
          </ac:cxnSpMkLst>
        </pc:cxnChg>
        <pc:cxnChg chg="add mod">
          <ac:chgData name="Jacco Cijsouw" userId="3fcdd2c0-24be-4ef3-b421-82e6e91aab0d" providerId="ADAL" clId="{FC07658C-1BFB-47E9-AAAB-EE9ECCAE51DC}" dt="2021-09-23T13:31:35.402" v="3160" actId="1076"/>
          <ac:cxnSpMkLst>
            <pc:docMk/>
            <pc:sldMk cId="2285521132" sldId="327"/>
            <ac:cxnSpMk id="30" creationId="{27A125F4-7BCA-47AE-814A-F072E0871B1F}"/>
          </ac:cxnSpMkLst>
        </pc:cxnChg>
        <pc:cxnChg chg="add mod">
          <ac:chgData name="Jacco Cijsouw" userId="3fcdd2c0-24be-4ef3-b421-82e6e91aab0d" providerId="ADAL" clId="{FC07658C-1BFB-47E9-AAAB-EE9ECCAE51DC}" dt="2021-09-23T13:31:49.647" v="3164" actId="1076"/>
          <ac:cxnSpMkLst>
            <pc:docMk/>
            <pc:sldMk cId="2285521132" sldId="327"/>
            <ac:cxnSpMk id="35" creationId="{58271E9A-495E-467C-B47B-35C7BECA40B7}"/>
          </ac:cxnSpMkLst>
        </pc:cxnChg>
      </pc:sldChg>
      <pc:sldChg chg="addSp delSp modSp add mod">
        <pc:chgData name="Jacco Cijsouw" userId="3fcdd2c0-24be-4ef3-b421-82e6e91aab0d" providerId="ADAL" clId="{FC07658C-1BFB-47E9-AAAB-EE9ECCAE51DC}" dt="2021-09-23T14:39:55.148" v="3414" actId="6549"/>
        <pc:sldMkLst>
          <pc:docMk/>
          <pc:sldMk cId="2247910557" sldId="328"/>
        </pc:sldMkLst>
        <pc:spChg chg="mod">
          <ac:chgData name="Jacco Cijsouw" userId="3fcdd2c0-24be-4ef3-b421-82e6e91aab0d" providerId="ADAL" clId="{FC07658C-1BFB-47E9-AAAB-EE9ECCAE51DC}" dt="2021-09-23T14:39:55.148" v="3414" actId="6549"/>
          <ac:spMkLst>
            <pc:docMk/>
            <pc:sldMk cId="2247910557" sldId="328"/>
            <ac:spMk id="2" creationId="{A0F86F26-4558-47AD-A11D-7B7A94068A48}"/>
          </ac:spMkLst>
        </pc:spChg>
        <pc:spChg chg="add del mod">
          <ac:chgData name="Jacco Cijsouw" userId="3fcdd2c0-24be-4ef3-b421-82e6e91aab0d" providerId="ADAL" clId="{FC07658C-1BFB-47E9-AAAB-EE9ECCAE51DC}" dt="2021-09-23T13:42:09.027" v="3228" actId="478"/>
          <ac:spMkLst>
            <pc:docMk/>
            <pc:sldMk cId="2247910557" sldId="328"/>
            <ac:spMk id="7" creationId="{12AB6397-7134-4B83-99D5-12E0224EBCF2}"/>
          </ac:spMkLst>
        </pc:spChg>
        <pc:spChg chg="add del mod">
          <ac:chgData name="Jacco Cijsouw" userId="3fcdd2c0-24be-4ef3-b421-82e6e91aab0d" providerId="ADAL" clId="{FC07658C-1BFB-47E9-AAAB-EE9ECCAE51DC}" dt="2021-09-23T13:42:05.122" v="3227" actId="13926"/>
          <ac:spMkLst>
            <pc:docMk/>
            <pc:sldMk cId="2247910557" sldId="328"/>
            <ac:spMk id="8" creationId="{6E05D4B6-7FCD-4039-8D61-97C8BAF8FBA4}"/>
          </ac:spMkLst>
        </pc:spChg>
      </pc:sldChg>
      <pc:sldChg chg="modSp add del mod">
        <pc:chgData name="Jacco Cijsouw" userId="3fcdd2c0-24be-4ef3-b421-82e6e91aab0d" providerId="ADAL" clId="{FC07658C-1BFB-47E9-AAAB-EE9ECCAE51DC}" dt="2021-09-23T14:26:52.991" v="3381" actId="2696"/>
        <pc:sldMkLst>
          <pc:docMk/>
          <pc:sldMk cId="1126588580" sldId="329"/>
        </pc:sldMkLst>
        <pc:spChg chg="mod">
          <ac:chgData name="Jacco Cijsouw" userId="3fcdd2c0-24be-4ef3-b421-82e6e91aab0d" providerId="ADAL" clId="{FC07658C-1BFB-47E9-AAAB-EE9ECCAE51DC}" dt="2021-09-23T14:24:38.143" v="3361" actId="1076"/>
          <ac:spMkLst>
            <pc:docMk/>
            <pc:sldMk cId="1126588580" sldId="329"/>
            <ac:spMk id="7" creationId="{8B6FDB4D-20C4-495A-8ACE-FF23CFFD842B}"/>
          </ac:spMkLst>
        </pc:spChg>
      </pc:sldChg>
      <pc:sldChg chg="addSp modSp add del mod">
        <pc:chgData name="Jacco Cijsouw" userId="3fcdd2c0-24be-4ef3-b421-82e6e91aab0d" providerId="ADAL" clId="{FC07658C-1BFB-47E9-AAAB-EE9ECCAE51DC}" dt="2021-09-23T14:27:26.560" v="3384" actId="2696"/>
        <pc:sldMkLst>
          <pc:docMk/>
          <pc:sldMk cId="3032171502" sldId="330"/>
        </pc:sldMkLst>
        <pc:spChg chg="add mod">
          <ac:chgData name="Jacco Cijsouw" userId="3fcdd2c0-24be-4ef3-b421-82e6e91aab0d" providerId="ADAL" clId="{FC07658C-1BFB-47E9-AAAB-EE9ECCAE51DC}" dt="2021-09-23T14:24:29.515" v="3360" actId="14100"/>
          <ac:spMkLst>
            <pc:docMk/>
            <pc:sldMk cId="3032171502" sldId="330"/>
            <ac:spMk id="8" creationId="{C9458723-9348-4E55-B9B8-E36DA58D3577}"/>
          </ac:spMkLst>
        </pc:spChg>
      </pc:sldChg>
      <pc:sldChg chg="addSp delSp modSp add mod">
        <pc:chgData name="Jacco Cijsouw" userId="3fcdd2c0-24be-4ef3-b421-82e6e91aab0d" providerId="ADAL" clId="{FC07658C-1BFB-47E9-AAAB-EE9ECCAE51DC}" dt="2021-09-23T14:45:25.162" v="3504" actId="20577"/>
        <pc:sldMkLst>
          <pc:docMk/>
          <pc:sldMk cId="3298237532" sldId="331"/>
        </pc:sldMkLst>
        <pc:spChg chg="mod">
          <ac:chgData name="Jacco Cijsouw" userId="3fcdd2c0-24be-4ef3-b421-82e6e91aab0d" providerId="ADAL" clId="{FC07658C-1BFB-47E9-AAAB-EE9ECCAE51DC}" dt="2021-09-23T14:42:10.785" v="3462" actId="20577"/>
          <ac:spMkLst>
            <pc:docMk/>
            <pc:sldMk cId="3298237532" sldId="331"/>
            <ac:spMk id="2" creationId="{C3F5F5BF-6D55-4402-AB1F-9F1E1D911480}"/>
          </ac:spMkLst>
        </pc:spChg>
        <pc:spChg chg="add del mod">
          <ac:chgData name="Jacco Cijsouw" userId="3fcdd2c0-24be-4ef3-b421-82e6e91aab0d" providerId="ADAL" clId="{FC07658C-1BFB-47E9-AAAB-EE9ECCAE51DC}" dt="2021-09-23T14:27:02.971" v="3383" actId="478"/>
          <ac:spMkLst>
            <pc:docMk/>
            <pc:sldMk cId="3298237532" sldId="331"/>
            <ac:spMk id="6" creationId="{0BF386AF-D6CE-414B-BDEB-956623BD0284}"/>
          </ac:spMkLst>
        </pc:spChg>
        <pc:spChg chg="mod">
          <ac:chgData name="Jacco Cijsouw" userId="3fcdd2c0-24be-4ef3-b421-82e6e91aab0d" providerId="ADAL" clId="{FC07658C-1BFB-47E9-AAAB-EE9ECCAE51DC}" dt="2021-09-23T14:45:25.162" v="3504" actId="20577"/>
          <ac:spMkLst>
            <pc:docMk/>
            <pc:sldMk cId="3298237532" sldId="331"/>
            <ac:spMk id="7" creationId="{8B6FDB4D-20C4-495A-8ACE-FF23CFFD842B}"/>
          </ac:spMkLst>
        </pc:spChg>
      </pc:sldChg>
      <pc:sldChg chg="modSp add mod">
        <pc:chgData name="Jacco Cijsouw" userId="3fcdd2c0-24be-4ef3-b421-82e6e91aab0d" providerId="ADAL" clId="{FC07658C-1BFB-47E9-AAAB-EE9ECCAE51DC}" dt="2021-09-24T06:06:13.229" v="3723" actId="13926"/>
        <pc:sldMkLst>
          <pc:docMk/>
          <pc:sldMk cId="3775608620" sldId="332"/>
        </pc:sldMkLst>
        <pc:spChg chg="mod">
          <ac:chgData name="Jacco Cijsouw" userId="3fcdd2c0-24be-4ef3-b421-82e6e91aab0d" providerId="ADAL" clId="{FC07658C-1BFB-47E9-AAAB-EE9ECCAE51DC}" dt="2021-09-23T14:42:17.664" v="3468" actId="20577"/>
          <ac:spMkLst>
            <pc:docMk/>
            <pc:sldMk cId="3775608620" sldId="332"/>
            <ac:spMk id="2" creationId="{C3F5F5BF-6D55-4402-AB1F-9F1E1D911480}"/>
          </ac:spMkLst>
        </pc:spChg>
        <pc:spChg chg="mod">
          <ac:chgData name="Jacco Cijsouw" userId="3fcdd2c0-24be-4ef3-b421-82e6e91aab0d" providerId="ADAL" clId="{FC07658C-1BFB-47E9-AAAB-EE9ECCAE51DC}" dt="2021-09-24T06:06:13.229" v="3723" actId="13926"/>
          <ac:spMkLst>
            <pc:docMk/>
            <pc:sldMk cId="3775608620" sldId="332"/>
            <ac:spMk id="6" creationId="{0BF386AF-D6CE-414B-BDEB-956623BD0284}"/>
          </ac:spMkLst>
        </pc:spChg>
        <pc:spChg chg="mod">
          <ac:chgData name="Jacco Cijsouw" userId="3fcdd2c0-24be-4ef3-b421-82e6e91aab0d" providerId="ADAL" clId="{FC07658C-1BFB-47E9-AAAB-EE9ECCAE51DC}" dt="2021-09-23T14:45:41.186" v="3514" actId="13926"/>
          <ac:spMkLst>
            <pc:docMk/>
            <pc:sldMk cId="3775608620" sldId="332"/>
            <ac:spMk id="7" creationId="{8B6FDB4D-20C4-495A-8ACE-FF23CFFD842B}"/>
          </ac:spMkLst>
        </pc:spChg>
      </pc:sldChg>
      <pc:sldChg chg="modSp add mod">
        <pc:chgData name="Jacco Cijsouw" userId="3fcdd2c0-24be-4ef3-b421-82e6e91aab0d" providerId="ADAL" clId="{FC07658C-1BFB-47E9-AAAB-EE9ECCAE51DC}" dt="2021-09-24T06:05:42.438" v="3721" actId="20577"/>
        <pc:sldMkLst>
          <pc:docMk/>
          <pc:sldMk cId="3311469316" sldId="333"/>
        </pc:sldMkLst>
        <pc:spChg chg="mod">
          <ac:chgData name="Jacco Cijsouw" userId="3fcdd2c0-24be-4ef3-b421-82e6e91aab0d" providerId="ADAL" clId="{FC07658C-1BFB-47E9-AAAB-EE9ECCAE51DC}" dt="2021-09-23T14:42:22.100" v="3474" actId="20577"/>
          <ac:spMkLst>
            <pc:docMk/>
            <pc:sldMk cId="3311469316" sldId="333"/>
            <ac:spMk id="2" creationId="{C3F5F5BF-6D55-4402-AB1F-9F1E1D911480}"/>
          </ac:spMkLst>
        </pc:spChg>
        <pc:spChg chg="mod">
          <ac:chgData name="Jacco Cijsouw" userId="3fcdd2c0-24be-4ef3-b421-82e6e91aab0d" providerId="ADAL" clId="{FC07658C-1BFB-47E9-AAAB-EE9ECCAE51DC}" dt="2021-09-24T06:05:42.438" v="3721" actId="20577"/>
          <ac:spMkLst>
            <pc:docMk/>
            <pc:sldMk cId="3311469316" sldId="333"/>
            <ac:spMk id="6" creationId="{0BF386AF-D6CE-414B-BDEB-956623BD0284}"/>
          </ac:spMkLst>
        </pc:spChg>
        <pc:spChg chg="mod">
          <ac:chgData name="Jacco Cijsouw" userId="3fcdd2c0-24be-4ef3-b421-82e6e91aab0d" providerId="ADAL" clId="{FC07658C-1BFB-47E9-AAAB-EE9ECCAE51DC}" dt="2021-09-23T14:45:52.588" v="3524" actId="13926"/>
          <ac:spMkLst>
            <pc:docMk/>
            <pc:sldMk cId="3311469316" sldId="333"/>
            <ac:spMk id="7" creationId="{8B6FDB4D-20C4-495A-8ACE-FF23CFFD842B}"/>
          </ac:spMkLst>
        </pc:spChg>
      </pc:sldChg>
      <pc:sldChg chg="modSp mod">
        <pc:chgData name="Jacco Cijsouw" userId="3fcdd2c0-24be-4ef3-b421-82e6e91aab0d" providerId="ADAL" clId="{FC07658C-1BFB-47E9-AAAB-EE9ECCAE51DC}" dt="2021-09-24T06:38:08.927" v="3811" actId="20577"/>
        <pc:sldMkLst>
          <pc:docMk/>
          <pc:sldMk cId="445101695" sldId="334"/>
        </pc:sldMkLst>
        <pc:spChg chg="mod">
          <ac:chgData name="Jacco Cijsouw" userId="3fcdd2c0-24be-4ef3-b421-82e6e91aab0d" providerId="ADAL" clId="{FC07658C-1BFB-47E9-AAAB-EE9ECCAE51DC}" dt="2021-09-23T14:42:26.940" v="3480" actId="20577"/>
          <ac:spMkLst>
            <pc:docMk/>
            <pc:sldMk cId="445101695" sldId="334"/>
            <ac:spMk id="2" creationId="{C3F5F5BF-6D55-4402-AB1F-9F1E1D911480}"/>
          </ac:spMkLst>
        </pc:spChg>
        <pc:spChg chg="mod">
          <ac:chgData name="Jacco Cijsouw" userId="3fcdd2c0-24be-4ef3-b421-82e6e91aab0d" providerId="ADAL" clId="{FC07658C-1BFB-47E9-AAAB-EE9ECCAE51DC}" dt="2021-09-24T06:38:08.927" v="3811" actId="20577"/>
          <ac:spMkLst>
            <pc:docMk/>
            <pc:sldMk cId="445101695" sldId="334"/>
            <ac:spMk id="7" creationId="{8B6FDB4D-20C4-495A-8ACE-FF23CFFD842B}"/>
          </ac:spMkLst>
        </pc:spChg>
      </pc:sldChg>
      <pc:sldChg chg="addSp modSp add mod">
        <pc:chgData name="Jacco Cijsouw" userId="3fcdd2c0-24be-4ef3-b421-82e6e91aab0d" providerId="ADAL" clId="{FC07658C-1BFB-47E9-AAAB-EE9ECCAE51DC}" dt="2021-09-24T09:16:41.774" v="5495" actId="20577"/>
        <pc:sldMkLst>
          <pc:docMk/>
          <pc:sldMk cId="712522117" sldId="335"/>
        </pc:sldMkLst>
        <pc:spChg chg="mod">
          <ac:chgData name="Jacco Cijsouw" userId="3fcdd2c0-24be-4ef3-b421-82e6e91aab0d" providerId="ADAL" clId="{FC07658C-1BFB-47E9-AAAB-EE9ECCAE51DC}" dt="2021-09-24T09:16:41.774" v="5495" actId="20577"/>
          <ac:spMkLst>
            <pc:docMk/>
            <pc:sldMk cId="712522117" sldId="335"/>
            <ac:spMk id="4" creationId="{A51BEDE2-53D5-4F1F-981F-FC92C6D91108}"/>
          </ac:spMkLst>
        </pc:spChg>
        <pc:spChg chg="mod">
          <ac:chgData name="Jacco Cijsouw" userId="3fcdd2c0-24be-4ef3-b421-82e6e91aab0d" providerId="ADAL" clId="{FC07658C-1BFB-47E9-AAAB-EE9ECCAE51DC}" dt="2021-09-24T06:38:36.591" v="3822" actId="20577"/>
          <ac:spMkLst>
            <pc:docMk/>
            <pc:sldMk cId="712522117" sldId="335"/>
            <ac:spMk id="7" creationId="{8B6FDB4D-20C4-495A-8ACE-FF23CFFD842B}"/>
          </ac:spMkLst>
        </pc:spChg>
        <pc:spChg chg="add mod">
          <ac:chgData name="Jacco Cijsouw" userId="3fcdd2c0-24be-4ef3-b421-82e6e91aab0d" providerId="ADAL" clId="{FC07658C-1BFB-47E9-AAAB-EE9ECCAE51DC}" dt="2021-09-24T06:38:40.695" v="3823" actId="1076"/>
          <ac:spMkLst>
            <pc:docMk/>
            <pc:sldMk cId="712522117" sldId="335"/>
            <ac:spMk id="8" creationId="{D94E2F74-ED1D-46BF-B2F4-8B70D1D92757}"/>
          </ac:spMkLst>
        </pc:spChg>
      </pc:sldChg>
      <pc:sldChg chg="delSp modSp add mod">
        <pc:chgData name="Jacco Cijsouw" userId="3fcdd2c0-24be-4ef3-b421-82e6e91aab0d" providerId="ADAL" clId="{FC07658C-1BFB-47E9-AAAB-EE9ECCAE51DC}" dt="2021-09-24T06:38:59.668" v="3827" actId="6549"/>
        <pc:sldMkLst>
          <pc:docMk/>
          <pc:sldMk cId="2072867455" sldId="336"/>
        </pc:sldMkLst>
        <pc:spChg chg="mod">
          <ac:chgData name="Jacco Cijsouw" userId="3fcdd2c0-24be-4ef3-b421-82e6e91aab0d" providerId="ADAL" clId="{FC07658C-1BFB-47E9-AAAB-EE9ECCAE51DC}" dt="2021-09-24T06:38:59.668" v="3827" actId="6549"/>
          <ac:spMkLst>
            <pc:docMk/>
            <pc:sldMk cId="2072867455" sldId="336"/>
            <ac:spMk id="2" creationId="{C3F5F5BF-6D55-4402-AB1F-9F1E1D911480}"/>
          </ac:spMkLst>
        </pc:spChg>
        <pc:spChg chg="mod">
          <ac:chgData name="Jacco Cijsouw" userId="3fcdd2c0-24be-4ef3-b421-82e6e91aab0d" providerId="ADAL" clId="{FC07658C-1BFB-47E9-AAAB-EE9ECCAE51DC}" dt="2021-09-24T05:57:16.271" v="3616" actId="13926"/>
          <ac:spMkLst>
            <pc:docMk/>
            <pc:sldMk cId="2072867455" sldId="336"/>
            <ac:spMk id="7" creationId="{8B6FDB4D-20C4-495A-8ACE-FF23CFFD842B}"/>
          </ac:spMkLst>
        </pc:spChg>
        <pc:spChg chg="del mod">
          <ac:chgData name="Jacco Cijsouw" userId="3fcdd2c0-24be-4ef3-b421-82e6e91aab0d" providerId="ADAL" clId="{FC07658C-1BFB-47E9-AAAB-EE9ECCAE51DC}" dt="2021-09-24T05:56:14.225" v="3611" actId="478"/>
          <ac:spMkLst>
            <pc:docMk/>
            <pc:sldMk cId="2072867455" sldId="336"/>
            <ac:spMk id="8" creationId="{D94E2F74-ED1D-46BF-B2F4-8B70D1D92757}"/>
          </ac:spMkLst>
        </pc:spChg>
      </pc:sldChg>
      <pc:sldChg chg="modSp add mod">
        <pc:chgData name="Jacco Cijsouw" userId="3fcdd2c0-24be-4ef3-b421-82e6e91aab0d" providerId="ADAL" clId="{FC07658C-1BFB-47E9-AAAB-EE9ECCAE51DC}" dt="2021-09-24T06:42:15.785" v="3857" actId="6549"/>
        <pc:sldMkLst>
          <pc:docMk/>
          <pc:sldMk cId="158450967" sldId="337"/>
        </pc:sldMkLst>
        <pc:spChg chg="mod">
          <ac:chgData name="Jacco Cijsouw" userId="3fcdd2c0-24be-4ef3-b421-82e6e91aab0d" providerId="ADAL" clId="{FC07658C-1BFB-47E9-AAAB-EE9ECCAE51DC}" dt="2021-09-24T06:39:24.257" v="3843" actId="20577"/>
          <ac:spMkLst>
            <pc:docMk/>
            <pc:sldMk cId="158450967" sldId="337"/>
            <ac:spMk id="2" creationId="{C3F5F5BF-6D55-4402-AB1F-9F1E1D911480}"/>
          </ac:spMkLst>
        </pc:spChg>
        <pc:spChg chg="mod">
          <ac:chgData name="Jacco Cijsouw" userId="3fcdd2c0-24be-4ef3-b421-82e6e91aab0d" providerId="ADAL" clId="{FC07658C-1BFB-47E9-AAAB-EE9ECCAE51DC}" dt="2021-09-24T06:01:15.228" v="3656" actId="13926"/>
          <ac:spMkLst>
            <pc:docMk/>
            <pc:sldMk cId="158450967" sldId="337"/>
            <ac:spMk id="7" creationId="{8B6FDB4D-20C4-495A-8ACE-FF23CFFD842B}"/>
          </ac:spMkLst>
        </pc:spChg>
        <pc:spChg chg="mod">
          <ac:chgData name="Jacco Cijsouw" userId="3fcdd2c0-24be-4ef3-b421-82e6e91aab0d" providerId="ADAL" clId="{FC07658C-1BFB-47E9-AAAB-EE9ECCAE51DC}" dt="2021-09-24T06:42:15.785" v="3857" actId="6549"/>
          <ac:spMkLst>
            <pc:docMk/>
            <pc:sldMk cId="158450967" sldId="337"/>
            <ac:spMk id="8" creationId="{D94E2F74-ED1D-46BF-B2F4-8B70D1D92757}"/>
          </ac:spMkLst>
        </pc:spChg>
      </pc:sldChg>
      <pc:sldChg chg="modSp add mod">
        <pc:chgData name="Jacco Cijsouw" userId="3fcdd2c0-24be-4ef3-b421-82e6e91aab0d" providerId="ADAL" clId="{FC07658C-1BFB-47E9-AAAB-EE9ECCAE51DC}" dt="2021-09-24T06:42:00.516" v="3855" actId="6549"/>
        <pc:sldMkLst>
          <pc:docMk/>
          <pc:sldMk cId="2756613769" sldId="338"/>
        </pc:sldMkLst>
        <pc:spChg chg="mod">
          <ac:chgData name="Jacco Cijsouw" userId="3fcdd2c0-24be-4ef3-b421-82e6e91aab0d" providerId="ADAL" clId="{FC07658C-1BFB-47E9-AAAB-EE9ECCAE51DC}" dt="2021-09-24T06:39:09.491" v="3834" actId="6549"/>
          <ac:spMkLst>
            <pc:docMk/>
            <pc:sldMk cId="2756613769" sldId="338"/>
            <ac:spMk id="2" creationId="{C3F5F5BF-6D55-4402-AB1F-9F1E1D911480}"/>
          </ac:spMkLst>
        </pc:spChg>
        <pc:spChg chg="mod">
          <ac:chgData name="Jacco Cijsouw" userId="3fcdd2c0-24be-4ef3-b421-82e6e91aab0d" providerId="ADAL" clId="{FC07658C-1BFB-47E9-AAAB-EE9ECCAE51DC}" dt="2021-09-24T06:03:29.407" v="3672" actId="20577"/>
          <ac:spMkLst>
            <pc:docMk/>
            <pc:sldMk cId="2756613769" sldId="338"/>
            <ac:spMk id="7" creationId="{8B6FDB4D-20C4-495A-8ACE-FF23CFFD842B}"/>
          </ac:spMkLst>
        </pc:spChg>
        <pc:spChg chg="mod">
          <ac:chgData name="Jacco Cijsouw" userId="3fcdd2c0-24be-4ef3-b421-82e6e91aab0d" providerId="ADAL" clId="{FC07658C-1BFB-47E9-AAAB-EE9ECCAE51DC}" dt="2021-09-24T06:42:00.516" v="3855" actId="6549"/>
          <ac:spMkLst>
            <pc:docMk/>
            <pc:sldMk cId="2756613769" sldId="338"/>
            <ac:spMk id="8" creationId="{D94E2F74-ED1D-46BF-B2F4-8B70D1D92757}"/>
          </ac:spMkLst>
        </pc:spChg>
      </pc:sldChg>
      <pc:sldChg chg="addSp delSp modSp new mod">
        <pc:chgData name="Jacco Cijsouw" userId="3fcdd2c0-24be-4ef3-b421-82e6e91aab0d" providerId="ADAL" clId="{FC07658C-1BFB-47E9-AAAB-EE9ECCAE51DC}" dt="2021-09-24T06:25:25.215" v="3752" actId="1076"/>
        <pc:sldMkLst>
          <pc:docMk/>
          <pc:sldMk cId="3105469704" sldId="339"/>
        </pc:sldMkLst>
        <pc:spChg chg="mod">
          <ac:chgData name="Jacco Cijsouw" userId="3fcdd2c0-24be-4ef3-b421-82e6e91aab0d" providerId="ADAL" clId="{FC07658C-1BFB-47E9-AAAB-EE9ECCAE51DC}" dt="2021-09-24T06:07:02.499" v="3744" actId="20577"/>
          <ac:spMkLst>
            <pc:docMk/>
            <pc:sldMk cId="3105469704" sldId="339"/>
            <ac:spMk id="2" creationId="{230C9010-F78C-469C-A183-462F0BB0CB2C}"/>
          </ac:spMkLst>
        </pc:spChg>
        <pc:spChg chg="del">
          <ac:chgData name="Jacco Cijsouw" userId="3fcdd2c0-24be-4ef3-b421-82e6e91aab0d" providerId="ADAL" clId="{FC07658C-1BFB-47E9-AAAB-EE9ECCAE51DC}" dt="2021-09-24T06:07:07.057" v="3745" actId="478"/>
          <ac:spMkLst>
            <pc:docMk/>
            <pc:sldMk cId="3105469704" sldId="339"/>
            <ac:spMk id="3" creationId="{9DBE9E71-1EA9-4FDC-B74A-C74316CF8659}"/>
          </ac:spMkLst>
        </pc:spChg>
        <pc:picChg chg="add mod">
          <ac:chgData name="Jacco Cijsouw" userId="3fcdd2c0-24be-4ef3-b421-82e6e91aab0d" providerId="ADAL" clId="{FC07658C-1BFB-47E9-AAAB-EE9ECCAE51DC}" dt="2021-09-24T06:25:22.253" v="3751" actId="1076"/>
          <ac:picMkLst>
            <pc:docMk/>
            <pc:sldMk cId="3105469704" sldId="339"/>
            <ac:picMk id="3074" creationId="{0AB19FB8-ED0A-4E2B-914A-57C718031B95}"/>
          </ac:picMkLst>
        </pc:picChg>
        <pc:picChg chg="add mod">
          <ac:chgData name="Jacco Cijsouw" userId="3fcdd2c0-24be-4ef3-b421-82e6e91aab0d" providerId="ADAL" clId="{FC07658C-1BFB-47E9-AAAB-EE9ECCAE51DC}" dt="2021-09-24T06:25:25.215" v="3752" actId="1076"/>
          <ac:picMkLst>
            <pc:docMk/>
            <pc:sldMk cId="3105469704" sldId="339"/>
            <ac:picMk id="3076" creationId="{ABF3BD07-447B-4B15-9088-1F058FAD5033}"/>
          </ac:picMkLst>
        </pc:picChg>
      </pc:sldChg>
      <pc:sldChg chg="addSp delSp modSp new mod">
        <pc:chgData name="Jacco Cijsouw" userId="3fcdd2c0-24be-4ef3-b421-82e6e91aab0d" providerId="ADAL" clId="{FC07658C-1BFB-47E9-AAAB-EE9ECCAE51DC}" dt="2021-09-24T06:52:30.595" v="4183" actId="6549"/>
        <pc:sldMkLst>
          <pc:docMk/>
          <pc:sldMk cId="2891326063" sldId="340"/>
        </pc:sldMkLst>
        <pc:spChg chg="mod">
          <ac:chgData name="Jacco Cijsouw" userId="3fcdd2c0-24be-4ef3-b421-82e6e91aab0d" providerId="ADAL" clId="{FC07658C-1BFB-47E9-AAAB-EE9ECCAE51DC}" dt="2021-09-24T06:52:30.595" v="4183" actId="6549"/>
          <ac:spMkLst>
            <pc:docMk/>
            <pc:sldMk cId="2891326063" sldId="340"/>
            <ac:spMk id="2" creationId="{7758D048-323B-4BD9-B0AF-449DAD158D5B}"/>
          </ac:spMkLst>
        </pc:spChg>
        <pc:spChg chg="del">
          <ac:chgData name="Jacco Cijsouw" userId="3fcdd2c0-24be-4ef3-b421-82e6e91aab0d" providerId="ADAL" clId="{FC07658C-1BFB-47E9-AAAB-EE9ECCAE51DC}" dt="2021-09-24T06:44:09.755" v="3859" actId="478"/>
          <ac:spMkLst>
            <pc:docMk/>
            <pc:sldMk cId="2891326063" sldId="340"/>
            <ac:spMk id="3" creationId="{F5DD1721-C7B8-42C2-B280-D92E3E20CC93}"/>
          </ac:spMkLst>
        </pc:spChg>
        <pc:spChg chg="add mod">
          <ac:chgData name="Jacco Cijsouw" userId="3fcdd2c0-24be-4ef3-b421-82e6e91aab0d" providerId="ADAL" clId="{FC07658C-1BFB-47E9-AAAB-EE9ECCAE51DC}" dt="2021-09-24T06:51:59.381" v="4179" actId="1076"/>
          <ac:spMkLst>
            <pc:docMk/>
            <pc:sldMk cId="2891326063" sldId="340"/>
            <ac:spMk id="7" creationId="{492BD3A4-3E70-4946-AC59-4EBD9526587D}"/>
          </ac:spMkLst>
        </pc:spChg>
      </pc:sldChg>
      <pc:sldChg chg="addSp delSp modSp new mod">
        <pc:chgData name="Jacco Cijsouw" userId="3fcdd2c0-24be-4ef3-b421-82e6e91aab0d" providerId="ADAL" clId="{FC07658C-1BFB-47E9-AAAB-EE9ECCAE51DC}" dt="2021-09-24T07:59:09.265" v="4771" actId="21"/>
        <pc:sldMkLst>
          <pc:docMk/>
          <pc:sldMk cId="893717894" sldId="341"/>
        </pc:sldMkLst>
        <pc:spChg chg="mod">
          <ac:chgData name="Jacco Cijsouw" userId="3fcdd2c0-24be-4ef3-b421-82e6e91aab0d" providerId="ADAL" clId="{FC07658C-1BFB-47E9-AAAB-EE9ECCAE51DC}" dt="2021-09-24T07:59:09.265" v="4771" actId="21"/>
          <ac:spMkLst>
            <pc:docMk/>
            <pc:sldMk cId="893717894" sldId="341"/>
            <ac:spMk id="2" creationId="{8235758B-F72C-4EA2-BA1E-971D186B2DBC}"/>
          </ac:spMkLst>
        </pc:spChg>
        <pc:spChg chg="del">
          <ac:chgData name="Jacco Cijsouw" userId="3fcdd2c0-24be-4ef3-b421-82e6e91aab0d" providerId="ADAL" clId="{FC07658C-1BFB-47E9-AAAB-EE9ECCAE51DC}" dt="2021-09-24T07:48:03.799" v="4737" actId="478"/>
          <ac:spMkLst>
            <pc:docMk/>
            <pc:sldMk cId="893717894" sldId="341"/>
            <ac:spMk id="3" creationId="{AFEEE455-6339-4F9E-B058-DBC26392FAD1}"/>
          </ac:spMkLst>
        </pc:spChg>
        <pc:picChg chg="add mod">
          <ac:chgData name="Jacco Cijsouw" userId="3fcdd2c0-24be-4ef3-b421-82e6e91aab0d" providerId="ADAL" clId="{FC07658C-1BFB-47E9-AAAB-EE9ECCAE51DC}" dt="2021-09-24T07:48:54.978" v="4744" actId="1076"/>
          <ac:picMkLst>
            <pc:docMk/>
            <pc:sldMk cId="893717894" sldId="341"/>
            <ac:picMk id="9218" creationId="{4E8F7487-EE58-4BD3-9B93-C3DFC43A479F}"/>
          </ac:picMkLst>
        </pc:picChg>
        <pc:picChg chg="add mod">
          <ac:chgData name="Jacco Cijsouw" userId="3fcdd2c0-24be-4ef3-b421-82e6e91aab0d" providerId="ADAL" clId="{FC07658C-1BFB-47E9-AAAB-EE9ECCAE51DC}" dt="2021-09-24T07:48:52.140" v="4743" actId="1076"/>
          <ac:picMkLst>
            <pc:docMk/>
            <pc:sldMk cId="893717894" sldId="341"/>
            <ac:picMk id="9220" creationId="{FA038F64-D943-441B-ABAA-DCC17F06F445}"/>
          </ac:picMkLst>
        </pc:picChg>
      </pc:sldChg>
      <pc:sldChg chg="modSp add mod ord">
        <pc:chgData name="Jacco Cijsouw" userId="3fcdd2c0-24be-4ef3-b421-82e6e91aab0d" providerId="ADAL" clId="{FC07658C-1BFB-47E9-AAAB-EE9ECCAE51DC}" dt="2021-09-24T06:52:20.316" v="4182" actId="1076"/>
        <pc:sldMkLst>
          <pc:docMk/>
          <pc:sldMk cId="308162997" sldId="342"/>
        </pc:sldMkLst>
        <pc:spChg chg="mod">
          <ac:chgData name="Jacco Cijsouw" userId="3fcdd2c0-24be-4ef3-b421-82e6e91aab0d" providerId="ADAL" clId="{FC07658C-1BFB-47E9-AAAB-EE9ECCAE51DC}" dt="2021-09-24T06:51:18.602" v="4172" actId="20577"/>
          <ac:spMkLst>
            <pc:docMk/>
            <pc:sldMk cId="308162997" sldId="342"/>
            <ac:spMk id="2" creationId="{7758D048-323B-4BD9-B0AF-449DAD158D5B}"/>
          </ac:spMkLst>
        </pc:spChg>
        <pc:spChg chg="mod">
          <ac:chgData name="Jacco Cijsouw" userId="3fcdd2c0-24be-4ef3-b421-82e6e91aab0d" providerId="ADAL" clId="{FC07658C-1BFB-47E9-AAAB-EE9ECCAE51DC}" dt="2021-09-24T06:52:20.316" v="4182" actId="1076"/>
          <ac:spMkLst>
            <pc:docMk/>
            <pc:sldMk cId="308162997" sldId="342"/>
            <ac:spMk id="7" creationId="{492BD3A4-3E70-4946-AC59-4EBD9526587D}"/>
          </ac:spMkLst>
        </pc:spChg>
      </pc:sldChg>
      <pc:sldChg chg="addSp delSp modSp new mod">
        <pc:chgData name="Jacco Cijsouw" userId="3fcdd2c0-24be-4ef3-b421-82e6e91aab0d" providerId="ADAL" clId="{FC07658C-1BFB-47E9-AAAB-EE9ECCAE51DC}" dt="2021-09-24T06:59:10.140" v="4224" actId="14100"/>
        <pc:sldMkLst>
          <pc:docMk/>
          <pc:sldMk cId="545644736" sldId="343"/>
        </pc:sldMkLst>
        <pc:spChg chg="mod">
          <ac:chgData name="Jacco Cijsouw" userId="3fcdd2c0-24be-4ef3-b421-82e6e91aab0d" providerId="ADAL" clId="{FC07658C-1BFB-47E9-AAAB-EE9ECCAE51DC}" dt="2021-09-24T06:57:28.668" v="4210" actId="20577"/>
          <ac:spMkLst>
            <pc:docMk/>
            <pc:sldMk cId="545644736" sldId="343"/>
            <ac:spMk id="2" creationId="{F5989ECD-390F-4544-8C58-B28CFCCFF5FC}"/>
          </ac:spMkLst>
        </pc:spChg>
        <pc:spChg chg="del">
          <ac:chgData name="Jacco Cijsouw" userId="3fcdd2c0-24be-4ef3-b421-82e6e91aab0d" providerId="ADAL" clId="{FC07658C-1BFB-47E9-AAAB-EE9ECCAE51DC}" dt="2021-09-24T06:57:11.781" v="4185" actId="478"/>
          <ac:spMkLst>
            <pc:docMk/>
            <pc:sldMk cId="545644736" sldId="343"/>
            <ac:spMk id="3" creationId="{4FEA2CC8-B606-4819-BBA7-096E31A297A6}"/>
          </ac:spMkLst>
        </pc:spChg>
        <pc:picChg chg="add mod">
          <ac:chgData name="Jacco Cijsouw" userId="3fcdd2c0-24be-4ef3-b421-82e6e91aab0d" providerId="ADAL" clId="{FC07658C-1BFB-47E9-AAAB-EE9ECCAE51DC}" dt="2021-09-24T06:58:57.415" v="4219" actId="1076"/>
          <ac:picMkLst>
            <pc:docMk/>
            <pc:sldMk cId="545644736" sldId="343"/>
            <ac:picMk id="5122" creationId="{57DBA207-1537-4ACC-98AE-69BEADFD9361}"/>
          </ac:picMkLst>
        </pc:picChg>
        <pc:picChg chg="add mod">
          <ac:chgData name="Jacco Cijsouw" userId="3fcdd2c0-24be-4ef3-b421-82e6e91aab0d" providerId="ADAL" clId="{FC07658C-1BFB-47E9-AAAB-EE9ECCAE51DC}" dt="2021-09-24T06:59:10.140" v="4224" actId="14100"/>
          <ac:picMkLst>
            <pc:docMk/>
            <pc:sldMk cId="545644736" sldId="343"/>
            <ac:picMk id="5124" creationId="{0B5C5C34-63F7-4C78-9C9B-55C9A73C38F2}"/>
          </ac:picMkLst>
        </pc:picChg>
      </pc:sldChg>
      <pc:sldChg chg="modSp add mod">
        <pc:chgData name="Jacco Cijsouw" userId="3fcdd2c0-24be-4ef3-b421-82e6e91aab0d" providerId="ADAL" clId="{FC07658C-1BFB-47E9-AAAB-EE9ECCAE51DC}" dt="2021-09-24T07:27:13.561" v="4649" actId="6549"/>
        <pc:sldMkLst>
          <pc:docMk/>
          <pc:sldMk cId="3332519135" sldId="344"/>
        </pc:sldMkLst>
        <pc:spChg chg="mod">
          <ac:chgData name="Jacco Cijsouw" userId="3fcdd2c0-24be-4ef3-b421-82e6e91aab0d" providerId="ADAL" clId="{FC07658C-1BFB-47E9-AAAB-EE9ECCAE51DC}" dt="2021-09-24T07:11:54.389" v="4243" actId="21"/>
          <ac:spMkLst>
            <pc:docMk/>
            <pc:sldMk cId="3332519135" sldId="344"/>
            <ac:spMk id="2" creationId="{7758D048-323B-4BD9-B0AF-449DAD158D5B}"/>
          </ac:spMkLst>
        </pc:spChg>
        <pc:spChg chg="mod">
          <ac:chgData name="Jacco Cijsouw" userId="3fcdd2c0-24be-4ef3-b421-82e6e91aab0d" providerId="ADAL" clId="{FC07658C-1BFB-47E9-AAAB-EE9ECCAE51DC}" dt="2021-09-24T07:27:13.561" v="4649" actId="6549"/>
          <ac:spMkLst>
            <pc:docMk/>
            <pc:sldMk cId="3332519135" sldId="344"/>
            <ac:spMk id="7" creationId="{492BD3A4-3E70-4946-AC59-4EBD9526587D}"/>
          </ac:spMkLst>
        </pc:spChg>
      </pc:sldChg>
      <pc:sldChg chg="addSp delSp modSp add del mod">
        <pc:chgData name="Jacco Cijsouw" userId="3fcdd2c0-24be-4ef3-b421-82e6e91aab0d" providerId="ADAL" clId="{FC07658C-1BFB-47E9-AAAB-EE9ECCAE51DC}" dt="2021-09-24T07:27:35.620" v="4650" actId="2696"/>
        <pc:sldMkLst>
          <pc:docMk/>
          <pc:sldMk cId="3222574949" sldId="345"/>
        </pc:sldMkLst>
        <pc:spChg chg="mod">
          <ac:chgData name="Jacco Cijsouw" userId="3fcdd2c0-24be-4ef3-b421-82e6e91aab0d" providerId="ADAL" clId="{FC07658C-1BFB-47E9-AAAB-EE9ECCAE51DC}" dt="2021-09-24T07:21:02.662" v="4471" actId="6549"/>
          <ac:spMkLst>
            <pc:docMk/>
            <pc:sldMk cId="3222574949" sldId="345"/>
            <ac:spMk id="2" creationId="{7758D048-323B-4BD9-B0AF-449DAD158D5B}"/>
          </ac:spMkLst>
        </pc:spChg>
        <pc:spChg chg="del">
          <ac:chgData name="Jacco Cijsouw" userId="3fcdd2c0-24be-4ef3-b421-82e6e91aab0d" providerId="ADAL" clId="{FC07658C-1BFB-47E9-AAAB-EE9ECCAE51DC}" dt="2021-09-24T07:20:01.903" v="4447" actId="478"/>
          <ac:spMkLst>
            <pc:docMk/>
            <pc:sldMk cId="3222574949" sldId="345"/>
            <ac:spMk id="7" creationId="{492BD3A4-3E70-4946-AC59-4EBD9526587D}"/>
          </ac:spMkLst>
        </pc:spChg>
        <pc:spChg chg="add mod">
          <ac:chgData name="Jacco Cijsouw" userId="3fcdd2c0-24be-4ef3-b421-82e6e91aab0d" providerId="ADAL" clId="{FC07658C-1BFB-47E9-AAAB-EE9ECCAE51DC}" dt="2021-09-24T07:20:51.071" v="4455" actId="1076"/>
          <ac:spMkLst>
            <pc:docMk/>
            <pc:sldMk cId="3222574949" sldId="345"/>
            <ac:spMk id="8" creationId="{8CBE27A4-A31C-4882-A255-84E34E91F1E0}"/>
          </ac:spMkLst>
        </pc:spChg>
      </pc:sldChg>
      <pc:sldChg chg="addSp delSp modSp add mod">
        <pc:chgData name="Jacco Cijsouw" userId="3fcdd2c0-24be-4ef3-b421-82e6e91aab0d" providerId="ADAL" clId="{FC07658C-1BFB-47E9-AAAB-EE9ECCAE51DC}" dt="2021-09-24T07:31:14.950" v="4674" actId="115"/>
        <pc:sldMkLst>
          <pc:docMk/>
          <pc:sldMk cId="1533777052" sldId="346"/>
        </pc:sldMkLst>
        <pc:spChg chg="add del">
          <ac:chgData name="Jacco Cijsouw" userId="3fcdd2c0-24be-4ef3-b421-82e6e91aab0d" providerId="ADAL" clId="{FC07658C-1BFB-47E9-AAAB-EE9ECCAE51DC}" dt="2021-09-24T07:21:15.266" v="4475" actId="22"/>
          <ac:spMkLst>
            <pc:docMk/>
            <pc:sldMk cId="1533777052" sldId="346"/>
            <ac:spMk id="7" creationId="{B0162D4D-CB16-4DAE-92B7-A7E2B510DEF4}"/>
          </ac:spMkLst>
        </pc:spChg>
        <pc:spChg chg="add del mod">
          <ac:chgData name="Jacco Cijsouw" userId="3fcdd2c0-24be-4ef3-b421-82e6e91aab0d" providerId="ADAL" clId="{FC07658C-1BFB-47E9-AAAB-EE9ECCAE51DC}" dt="2021-09-24T07:30:20.402" v="4668" actId="478"/>
          <ac:spMkLst>
            <pc:docMk/>
            <pc:sldMk cId="1533777052" sldId="346"/>
            <ac:spMk id="8" creationId="{8CBE27A4-A31C-4882-A255-84E34E91F1E0}"/>
          </ac:spMkLst>
        </pc:spChg>
        <pc:spChg chg="add del mod">
          <ac:chgData name="Jacco Cijsouw" userId="3fcdd2c0-24be-4ef3-b421-82e6e91aab0d" providerId="ADAL" clId="{FC07658C-1BFB-47E9-AAAB-EE9ECCAE51DC}" dt="2021-09-24T07:21:49.987" v="4487" actId="478"/>
          <ac:spMkLst>
            <pc:docMk/>
            <pc:sldMk cId="1533777052" sldId="346"/>
            <ac:spMk id="9" creationId="{68F39DC4-7C08-4794-8558-25A17A715FD6}"/>
          </ac:spMkLst>
        </pc:spChg>
        <pc:spChg chg="add del">
          <ac:chgData name="Jacco Cijsouw" userId="3fcdd2c0-24be-4ef3-b421-82e6e91aab0d" providerId="ADAL" clId="{FC07658C-1BFB-47E9-AAAB-EE9ECCAE51DC}" dt="2021-09-24T07:22:14.615" v="4489"/>
          <ac:spMkLst>
            <pc:docMk/>
            <pc:sldMk cId="1533777052" sldId="346"/>
            <ac:spMk id="10" creationId="{2FE5E9FA-9074-478D-9F98-0AF04C8237B2}"/>
          </ac:spMkLst>
        </pc:spChg>
        <pc:spChg chg="add del mod">
          <ac:chgData name="Jacco Cijsouw" userId="3fcdd2c0-24be-4ef3-b421-82e6e91aab0d" providerId="ADAL" clId="{FC07658C-1BFB-47E9-AAAB-EE9ECCAE51DC}" dt="2021-09-24T07:22:33.566" v="4493"/>
          <ac:spMkLst>
            <pc:docMk/>
            <pc:sldMk cId="1533777052" sldId="346"/>
            <ac:spMk id="11" creationId="{81EF09D5-7E40-4BE8-8326-6E34B4DD834C}"/>
          </ac:spMkLst>
        </pc:spChg>
        <pc:spChg chg="add del mod">
          <ac:chgData name="Jacco Cijsouw" userId="3fcdd2c0-24be-4ef3-b421-82e6e91aab0d" providerId="ADAL" clId="{FC07658C-1BFB-47E9-AAAB-EE9ECCAE51DC}" dt="2021-09-24T07:23:19.354" v="4518" actId="478"/>
          <ac:spMkLst>
            <pc:docMk/>
            <pc:sldMk cId="1533777052" sldId="346"/>
            <ac:spMk id="12" creationId="{5B261105-77D6-49C0-B72A-B343D17FC778}"/>
          </ac:spMkLst>
        </pc:spChg>
        <pc:spChg chg="add del mod">
          <ac:chgData name="Jacco Cijsouw" userId="3fcdd2c0-24be-4ef3-b421-82e6e91aab0d" providerId="ADAL" clId="{FC07658C-1BFB-47E9-AAAB-EE9ECCAE51DC}" dt="2021-09-24T07:25:25.731" v="4639" actId="478"/>
          <ac:spMkLst>
            <pc:docMk/>
            <pc:sldMk cId="1533777052" sldId="346"/>
            <ac:spMk id="13" creationId="{3FE3263D-AE5D-474B-97E3-C23488544971}"/>
          </ac:spMkLst>
        </pc:spChg>
        <pc:spChg chg="add del mod">
          <ac:chgData name="Jacco Cijsouw" userId="3fcdd2c0-24be-4ef3-b421-82e6e91aab0d" providerId="ADAL" clId="{FC07658C-1BFB-47E9-AAAB-EE9ECCAE51DC}" dt="2021-09-24T07:31:14.950" v="4674" actId="115"/>
          <ac:spMkLst>
            <pc:docMk/>
            <pc:sldMk cId="1533777052" sldId="346"/>
            <ac:spMk id="14" creationId="{98206DDD-649E-47B9-899F-3FC6FE57346C}"/>
          </ac:spMkLst>
        </pc:spChg>
      </pc:sldChg>
      <pc:sldChg chg="addSp delSp modSp add mod">
        <pc:chgData name="Jacco Cijsouw" userId="3fcdd2c0-24be-4ef3-b421-82e6e91aab0d" providerId="ADAL" clId="{FC07658C-1BFB-47E9-AAAB-EE9ECCAE51DC}" dt="2021-09-24T07:33:21.320" v="4688" actId="1076"/>
        <pc:sldMkLst>
          <pc:docMk/>
          <pc:sldMk cId="3697143502" sldId="347"/>
        </pc:sldMkLst>
        <pc:spChg chg="add del mod">
          <ac:chgData name="Jacco Cijsouw" userId="3fcdd2c0-24be-4ef3-b421-82e6e91aab0d" providerId="ADAL" clId="{FC07658C-1BFB-47E9-AAAB-EE9ECCAE51DC}" dt="2021-09-24T07:32:35.538" v="4682" actId="478"/>
          <ac:spMkLst>
            <pc:docMk/>
            <pc:sldMk cId="3697143502" sldId="347"/>
            <ac:spMk id="9" creationId="{68F39DC4-7C08-4794-8558-25A17A715FD6}"/>
          </ac:spMkLst>
        </pc:spChg>
        <pc:picChg chg="add mod">
          <ac:chgData name="Jacco Cijsouw" userId="3fcdd2c0-24be-4ef3-b421-82e6e91aab0d" providerId="ADAL" clId="{FC07658C-1BFB-47E9-AAAB-EE9ECCAE51DC}" dt="2021-09-24T07:33:21.320" v="4688" actId="1076"/>
          <ac:picMkLst>
            <pc:docMk/>
            <pc:sldMk cId="3697143502" sldId="347"/>
            <ac:picMk id="8194" creationId="{1DA598EF-CDDC-4FF5-B4D4-FB5F64AED481}"/>
          </ac:picMkLst>
        </pc:picChg>
      </pc:sldChg>
      <pc:sldChg chg="add del">
        <pc:chgData name="Jacco Cijsouw" userId="3fcdd2c0-24be-4ef3-b421-82e6e91aab0d" providerId="ADAL" clId="{FC07658C-1BFB-47E9-AAAB-EE9ECCAE51DC}" dt="2021-09-24T07:34:17.613" v="4729" actId="2696"/>
        <pc:sldMkLst>
          <pc:docMk/>
          <pc:sldMk cId="250639059" sldId="348"/>
        </pc:sldMkLst>
      </pc:sldChg>
      <pc:sldChg chg="modSp add mod">
        <pc:chgData name="Jacco Cijsouw" userId="3fcdd2c0-24be-4ef3-b421-82e6e91aab0d" providerId="ADAL" clId="{FC07658C-1BFB-47E9-AAAB-EE9ECCAE51DC}" dt="2021-09-24T07:34:07.367" v="4728" actId="207"/>
        <pc:sldMkLst>
          <pc:docMk/>
          <pc:sldMk cId="2168321049" sldId="349"/>
        </pc:sldMkLst>
        <pc:spChg chg="mod">
          <ac:chgData name="Jacco Cijsouw" userId="3fcdd2c0-24be-4ef3-b421-82e6e91aab0d" providerId="ADAL" clId="{FC07658C-1BFB-47E9-AAAB-EE9ECCAE51DC}" dt="2021-09-24T07:34:07.367" v="4728" actId="207"/>
          <ac:spMkLst>
            <pc:docMk/>
            <pc:sldMk cId="2168321049" sldId="349"/>
            <ac:spMk id="8" creationId="{8CBE27A4-A31C-4882-A255-84E34E91F1E0}"/>
          </ac:spMkLst>
        </pc:spChg>
        <pc:spChg chg="mod">
          <ac:chgData name="Jacco Cijsouw" userId="3fcdd2c0-24be-4ef3-b421-82e6e91aab0d" providerId="ADAL" clId="{FC07658C-1BFB-47E9-AAAB-EE9ECCAE51DC}" dt="2021-09-24T07:33:59.317" v="4727" actId="207"/>
          <ac:spMkLst>
            <pc:docMk/>
            <pc:sldMk cId="2168321049" sldId="349"/>
            <ac:spMk id="9" creationId="{68F39DC4-7C08-4794-8558-25A17A715FD6}"/>
          </ac:spMkLst>
        </pc:spChg>
      </pc:sldChg>
      <pc:sldChg chg="addSp delSp modSp new del mod">
        <pc:chgData name="Jacco Cijsouw" userId="3fcdd2c0-24be-4ef3-b421-82e6e91aab0d" providerId="ADAL" clId="{FC07658C-1BFB-47E9-AAAB-EE9ECCAE51DC}" dt="2021-09-24T08:06:03.388" v="4902" actId="2696"/>
        <pc:sldMkLst>
          <pc:docMk/>
          <pc:sldMk cId="2358686901" sldId="350"/>
        </pc:sldMkLst>
        <pc:spChg chg="mod">
          <ac:chgData name="Jacco Cijsouw" userId="3fcdd2c0-24be-4ef3-b421-82e6e91aab0d" providerId="ADAL" clId="{FC07658C-1BFB-47E9-AAAB-EE9ECCAE51DC}" dt="2021-09-24T07:59:40.033" v="4817" actId="6549"/>
          <ac:spMkLst>
            <pc:docMk/>
            <pc:sldMk cId="2358686901" sldId="350"/>
            <ac:spMk id="2" creationId="{4F490159-1BBB-448F-B43F-5BE4D867D43A}"/>
          </ac:spMkLst>
        </pc:spChg>
        <pc:spChg chg="del">
          <ac:chgData name="Jacco Cijsouw" userId="3fcdd2c0-24be-4ef3-b421-82e6e91aab0d" providerId="ADAL" clId="{FC07658C-1BFB-47E9-AAAB-EE9ECCAE51DC}" dt="2021-09-24T07:59:45.520" v="4818" actId="478"/>
          <ac:spMkLst>
            <pc:docMk/>
            <pc:sldMk cId="2358686901" sldId="350"/>
            <ac:spMk id="3" creationId="{68B6F495-1689-4CB0-B399-3B67A9DEB708}"/>
          </ac:spMkLst>
        </pc:spChg>
        <pc:spChg chg="add mod">
          <ac:chgData name="Jacco Cijsouw" userId="3fcdd2c0-24be-4ef3-b421-82e6e91aab0d" providerId="ADAL" clId="{FC07658C-1BFB-47E9-AAAB-EE9ECCAE51DC}" dt="2021-09-24T08:03:01.067" v="4880" actId="14100"/>
          <ac:spMkLst>
            <pc:docMk/>
            <pc:sldMk cId="2358686901" sldId="350"/>
            <ac:spMk id="7" creationId="{07094D2F-25E2-4C46-BDB9-0A1D411BF364}"/>
          </ac:spMkLst>
        </pc:spChg>
        <pc:spChg chg="add mod">
          <ac:chgData name="Jacco Cijsouw" userId="3fcdd2c0-24be-4ef3-b421-82e6e91aab0d" providerId="ADAL" clId="{FC07658C-1BFB-47E9-AAAB-EE9ECCAE51DC}" dt="2021-09-24T08:03:08.683" v="4883" actId="1076"/>
          <ac:spMkLst>
            <pc:docMk/>
            <pc:sldMk cId="2358686901" sldId="350"/>
            <ac:spMk id="9" creationId="{C5465CC9-11C3-4CEA-AE90-1914E1FADADE}"/>
          </ac:spMkLst>
        </pc:spChg>
      </pc:sldChg>
      <pc:sldChg chg="new del">
        <pc:chgData name="Jacco Cijsouw" userId="3fcdd2c0-24be-4ef3-b421-82e6e91aab0d" providerId="ADAL" clId="{FC07658C-1BFB-47E9-AAAB-EE9ECCAE51DC}" dt="2021-09-24T08:03:24.378" v="4886" actId="47"/>
        <pc:sldMkLst>
          <pc:docMk/>
          <pc:sldMk cId="2596632494" sldId="351"/>
        </pc:sldMkLst>
      </pc:sldChg>
      <pc:sldChg chg="addSp delSp modSp add mod">
        <pc:chgData name="Jacco Cijsouw" userId="3fcdd2c0-24be-4ef3-b421-82e6e91aab0d" providerId="ADAL" clId="{FC07658C-1BFB-47E9-AAAB-EE9ECCAE51DC}" dt="2021-09-24T08:43:18.560" v="5189" actId="20577"/>
        <pc:sldMkLst>
          <pc:docMk/>
          <pc:sldMk cId="1977334591" sldId="352"/>
        </pc:sldMkLst>
        <pc:spChg chg="mod">
          <ac:chgData name="Jacco Cijsouw" userId="3fcdd2c0-24be-4ef3-b421-82e6e91aab0d" providerId="ADAL" clId="{FC07658C-1BFB-47E9-AAAB-EE9ECCAE51DC}" dt="2021-09-24T08:43:18.560" v="5189" actId="20577"/>
          <ac:spMkLst>
            <pc:docMk/>
            <pc:sldMk cId="1977334591" sldId="352"/>
            <ac:spMk id="2" creationId="{4F490159-1BBB-448F-B43F-5BE4D867D43A}"/>
          </ac:spMkLst>
        </pc:spChg>
        <pc:spChg chg="mod">
          <ac:chgData name="Jacco Cijsouw" userId="3fcdd2c0-24be-4ef3-b421-82e6e91aab0d" providerId="ADAL" clId="{FC07658C-1BFB-47E9-AAAB-EE9ECCAE51DC}" dt="2021-09-24T08:05:13.231" v="4895" actId="1076"/>
          <ac:spMkLst>
            <pc:docMk/>
            <pc:sldMk cId="1977334591" sldId="352"/>
            <ac:spMk id="7" creationId="{07094D2F-25E2-4C46-BDB9-0A1D411BF364}"/>
          </ac:spMkLst>
        </pc:spChg>
        <pc:spChg chg="add del mod">
          <ac:chgData name="Jacco Cijsouw" userId="3fcdd2c0-24be-4ef3-b421-82e6e91aab0d" providerId="ADAL" clId="{FC07658C-1BFB-47E9-AAAB-EE9ECCAE51DC}" dt="2021-09-24T08:06:10.305" v="4905" actId="478"/>
          <ac:spMkLst>
            <pc:docMk/>
            <pc:sldMk cId="1977334591" sldId="352"/>
            <ac:spMk id="8" creationId="{55D11FD3-E7A0-444D-B66F-0E84D2551133}"/>
          </ac:spMkLst>
        </pc:spChg>
        <pc:spChg chg="mod">
          <ac:chgData name="Jacco Cijsouw" userId="3fcdd2c0-24be-4ef3-b421-82e6e91aab0d" providerId="ADAL" clId="{FC07658C-1BFB-47E9-AAAB-EE9ECCAE51DC}" dt="2021-09-24T08:05:16.619" v="4896" actId="1076"/>
          <ac:spMkLst>
            <pc:docMk/>
            <pc:sldMk cId="1977334591" sldId="352"/>
            <ac:spMk id="9" creationId="{C5465CC9-11C3-4CEA-AE90-1914E1FADADE}"/>
          </ac:spMkLst>
        </pc:spChg>
      </pc:sldChg>
      <pc:sldChg chg="modSp add mod">
        <pc:chgData name="Jacco Cijsouw" userId="3fcdd2c0-24be-4ef3-b421-82e6e91aab0d" providerId="ADAL" clId="{FC07658C-1BFB-47E9-AAAB-EE9ECCAE51DC}" dt="2021-09-24T08:43:26.648" v="5198" actId="20577"/>
        <pc:sldMkLst>
          <pc:docMk/>
          <pc:sldMk cId="1033931022" sldId="353"/>
        </pc:sldMkLst>
        <pc:spChg chg="mod">
          <ac:chgData name="Jacco Cijsouw" userId="3fcdd2c0-24be-4ef3-b421-82e6e91aab0d" providerId="ADAL" clId="{FC07658C-1BFB-47E9-AAAB-EE9ECCAE51DC}" dt="2021-09-24T08:43:26.648" v="5198" actId="20577"/>
          <ac:spMkLst>
            <pc:docMk/>
            <pc:sldMk cId="1033931022" sldId="353"/>
            <ac:spMk id="2" creationId="{4F490159-1BBB-448F-B43F-5BE4D867D43A}"/>
          </ac:spMkLst>
        </pc:spChg>
        <pc:spChg chg="mod">
          <ac:chgData name="Jacco Cijsouw" userId="3fcdd2c0-24be-4ef3-b421-82e6e91aab0d" providerId="ADAL" clId="{FC07658C-1BFB-47E9-AAAB-EE9ECCAE51DC}" dt="2021-09-24T08:12:37.130" v="4914" actId="13926"/>
          <ac:spMkLst>
            <pc:docMk/>
            <pc:sldMk cId="1033931022" sldId="353"/>
            <ac:spMk id="8" creationId="{55D11FD3-E7A0-444D-B66F-0E84D2551133}"/>
          </ac:spMkLst>
        </pc:spChg>
      </pc:sldChg>
      <pc:sldChg chg="addSp delSp modSp new mod ord">
        <pc:chgData name="Jacco Cijsouw" userId="3fcdd2c0-24be-4ef3-b421-82e6e91aab0d" providerId="ADAL" clId="{FC07658C-1BFB-47E9-AAAB-EE9ECCAE51DC}" dt="2021-09-24T09:14:43.959" v="5331" actId="1076"/>
        <pc:sldMkLst>
          <pc:docMk/>
          <pc:sldMk cId="2274991586" sldId="354"/>
        </pc:sldMkLst>
        <pc:spChg chg="mod">
          <ac:chgData name="Jacco Cijsouw" userId="3fcdd2c0-24be-4ef3-b421-82e6e91aab0d" providerId="ADAL" clId="{FC07658C-1BFB-47E9-AAAB-EE9ECCAE51DC}" dt="2021-09-24T08:12:44.003" v="4928" actId="20577"/>
          <ac:spMkLst>
            <pc:docMk/>
            <pc:sldMk cId="2274991586" sldId="354"/>
            <ac:spMk id="2" creationId="{BDF3AA42-3E01-41FE-8E26-8D823B300FCF}"/>
          </ac:spMkLst>
        </pc:spChg>
        <pc:spChg chg="del">
          <ac:chgData name="Jacco Cijsouw" userId="3fcdd2c0-24be-4ef3-b421-82e6e91aab0d" providerId="ADAL" clId="{FC07658C-1BFB-47E9-AAAB-EE9ECCAE51DC}" dt="2021-09-24T08:12:48.386" v="4929" actId="478"/>
          <ac:spMkLst>
            <pc:docMk/>
            <pc:sldMk cId="2274991586" sldId="354"/>
            <ac:spMk id="3" creationId="{B7CFB00C-0D30-4E5F-9351-EDA4CAF306F3}"/>
          </ac:spMkLst>
        </pc:spChg>
        <pc:spChg chg="add mod">
          <ac:chgData name="Jacco Cijsouw" userId="3fcdd2c0-24be-4ef3-b421-82e6e91aab0d" providerId="ADAL" clId="{FC07658C-1BFB-47E9-AAAB-EE9ECCAE51DC}" dt="2021-09-24T09:14:40.152" v="5330" actId="1076"/>
          <ac:spMkLst>
            <pc:docMk/>
            <pc:sldMk cId="2274991586" sldId="354"/>
            <ac:spMk id="7" creationId="{D364D9CD-FA20-449A-A5A6-02F88425C56B}"/>
          </ac:spMkLst>
        </pc:spChg>
        <pc:spChg chg="add mod">
          <ac:chgData name="Jacco Cijsouw" userId="3fcdd2c0-24be-4ef3-b421-82e6e91aab0d" providerId="ADAL" clId="{FC07658C-1BFB-47E9-AAAB-EE9ECCAE51DC}" dt="2021-09-24T09:14:43.959" v="5331" actId="1076"/>
          <ac:spMkLst>
            <pc:docMk/>
            <pc:sldMk cId="2274991586" sldId="354"/>
            <ac:spMk id="9" creationId="{9DF63DE9-740D-4599-AA0B-200C67AA55DB}"/>
          </ac:spMkLst>
        </pc:spChg>
      </pc:sldChg>
      <pc:sldChg chg="addSp delSp modSp new mod">
        <pc:chgData name="Jacco Cijsouw" userId="3fcdd2c0-24be-4ef3-b421-82e6e91aab0d" providerId="ADAL" clId="{FC07658C-1BFB-47E9-AAAB-EE9ECCAE51DC}" dt="2021-09-24T08:37:48.301" v="5135" actId="207"/>
        <pc:sldMkLst>
          <pc:docMk/>
          <pc:sldMk cId="3677025310" sldId="355"/>
        </pc:sldMkLst>
        <pc:spChg chg="mod">
          <ac:chgData name="Jacco Cijsouw" userId="3fcdd2c0-24be-4ef3-b421-82e6e91aab0d" providerId="ADAL" clId="{FC07658C-1BFB-47E9-AAAB-EE9ECCAE51DC}" dt="2021-09-24T08:17:45.372" v="5026" actId="20577"/>
          <ac:spMkLst>
            <pc:docMk/>
            <pc:sldMk cId="3677025310" sldId="355"/>
            <ac:spMk id="2" creationId="{D6AEA0EE-12C6-4D0B-B2FF-70AD6339847C}"/>
          </ac:spMkLst>
        </pc:spChg>
        <pc:spChg chg="del">
          <ac:chgData name="Jacco Cijsouw" userId="3fcdd2c0-24be-4ef3-b421-82e6e91aab0d" providerId="ADAL" clId="{FC07658C-1BFB-47E9-AAAB-EE9ECCAE51DC}" dt="2021-09-24T08:34:24.007" v="5027" actId="478"/>
          <ac:spMkLst>
            <pc:docMk/>
            <pc:sldMk cId="3677025310" sldId="355"/>
            <ac:spMk id="3" creationId="{5AADAED8-4764-4B6C-83B0-0432CFEC5305}"/>
          </ac:spMkLst>
        </pc:spChg>
        <pc:spChg chg="add mod">
          <ac:chgData name="Jacco Cijsouw" userId="3fcdd2c0-24be-4ef3-b421-82e6e91aab0d" providerId="ADAL" clId="{FC07658C-1BFB-47E9-AAAB-EE9ECCAE51DC}" dt="2021-09-24T08:37:48.301" v="5135" actId="207"/>
          <ac:spMkLst>
            <pc:docMk/>
            <pc:sldMk cId="3677025310" sldId="355"/>
            <ac:spMk id="7" creationId="{20B10951-97CE-42BC-B286-B68136A0A900}"/>
          </ac:spMkLst>
        </pc:spChg>
      </pc:sldChg>
      <pc:sldChg chg="addSp delSp modSp new mod">
        <pc:chgData name="Jacco Cijsouw" userId="3fcdd2c0-24be-4ef3-b421-82e6e91aab0d" providerId="ADAL" clId="{FC07658C-1BFB-47E9-AAAB-EE9ECCAE51DC}" dt="2021-09-24T08:43:50.880" v="5217" actId="20577"/>
        <pc:sldMkLst>
          <pc:docMk/>
          <pc:sldMk cId="2510099285" sldId="356"/>
        </pc:sldMkLst>
        <pc:spChg chg="mod">
          <ac:chgData name="Jacco Cijsouw" userId="3fcdd2c0-24be-4ef3-b421-82e6e91aab0d" providerId="ADAL" clId="{FC07658C-1BFB-47E9-AAAB-EE9ECCAE51DC}" dt="2021-09-24T08:43:50.880" v="5217" actId="20577"/>
          <ac:spMkLst>
            <pc:docMk/>
            <pc:sldMk cId="2510099285" sldId="356"/>
            <ac:spMk id="2" creationId="{E36F5EC9-D99E-4FC0-985C-F33A333C3A82}"/>
          </ac:spMkLst>
        </pc:spChg>
        <pc:spChg chg="del">
          <ac:chgData name="Jacco Cijsouw" userId="3fcdd2c0-24be-4ef3-b421-82e6e91aab0d" providerId="ADAL" clId="{FC07658C-1BFB-47E9-AAAB-EE9ECCAE51DC}" dt="2021-09-24T08:40:32.864" v="5165" actId="478"/>
          <ac:spMkLst>
            <pc:docMk/>
            <pc:sldMk cId="2510099285" sldId="356"/>
            <ac:spMk id="3" creationId="{A75D0078-0CF7-42A6-A2F8-81D45C6A6DF6}"/>
          </ac:spMkLst>
        </pc:spChg>
        <pc:spChg chg="add mod">
          <ac:chgData name="Jacco Cijsouw" userId="3fcdd2c0-24be-4ef3-b421-82e6e91aab0d" providerId="ADAL" clId="{FC07658C-1BFB-47E9-AAAB-EE9ECCAE51DC}" dt="2021-09-24T08:42:47.131" v="5178" actId="1076"/>
          <ac:spMkLst>
            <pc:docMk/>
            <pc:sldMk cId="2510099285" sldId="356"/>
            <ac:spMk id="7" creationId="{80694458-8CA1-4487-A1D5-50299AA79C8A}"/>
          </ac:spMkLst>
        </pc:spChg>
      </pc:sldChg>
      <pc:sldChg chg="addSp delSp modSp add mod setBg">
        <pc:chgData name="Jacco Cijsouw" userId="3fcdd2c0-24be-4ef3-b421-82e6e91aab0d" providerId="ADAL" clId="{FC07658C-1BFB-47E9-AAAB-EE9ECCAE51DC}" dt="2021-09-24T09:00:19.841" v="5243" actId="207"/>
        <pc:sldMkLst>
          <pc:docMk/>
          <pc:sldMk cId="1521528906" sldId="357"/>
        </pc:sldMkLst>
        <pc:spChg chg="del mod">
          <ac:chgData name="Jacco Cijsouw" userId="3fcdd2c0-24be-4ef3-b421-82e6e91aab0d" providerId="ADAL" clId="{FC07658C-1BFB-47E9-AAAB-EE9ECCAE51DC}" dt="2021-09-24T08:45:04.475" v="5229" actId="478"/>
          <ac:spMkLst>
            <pc:docMk/>
            <pc:sldMk cId="1521528906" sldId="357"/>
            <ac:spMk id="7" creationId="{80694458-8CA1-4487-A1D5-50299AA79C8A}"/>
          </ac:spMkLst>
        </pc:spChg>
        <pc:spChg chg="add mod">
          <ac:chgData name="Jacco Cijsouw" userId="3fcdd2c0-24be-4ef3-b421-82e6e91aab0d" providerId="ADAL" clId="{FC07658C-1BFB-47E9-AAAB-EE9ECCAE51DC}" dt="2021-09-24T09:00:19.841" v="5243" actId="207"/>
          <ac:spMkLst>
            <pc:docMk/>
            <pc:sldMk cId="1521528906" sldId="357"/>
            <ac:spMk id="8" creationId="{77C6C553-0EB0-41DF-A062-B23D15A3EB32}"/>
          </ac:spMkLst>
        </pc:spChg>
      </pc:sldChg>
      <pc:sldChg chg="addSp delSp modSp add mod">
        <pc:chgData name="Jacco Cijsouw" userId="3fcdd2c0-24be-4ef3-b421-82e6e91aab0d" providerId="ADAL" clId="{FC07658C-1BFB-47E9-AAAB-EE9ECCAE51DC}" dt="2021-09-24T09:14:00.796" v="5328" actId="1076"/>
        <pc:sldMkLst>
          <pc:docMk/>
          <pc:sldMk cId="423526451" sldId="358"/>
        </pc:sldMkLst>
        <pc:spChg chg="mod">
          <ac:chgData name="Jacco Cijsouw" userId="3fcdd2c0-24be-4ef3-b421-82e6e91aab0d" providerId="ADAL" clId="{FC07658C-1BFB-47E9-AAAB-EE9ECCAE51DC}" dt="2021-09-24T09:02:04.920" v="5253" actId="6549"/>
          <ac:spMkLst>
            <pc:docMk/>
            <pc:sldMk cId="423526451" sldId="358"/>
            <ac:spMk id="2" creationId="{E36F5EC9-D99E-4FC0-985C-F33A333C3A82}"/>
          </ac:spMkLst>
        </pc:spChg>
        <pc:spChg chg="add mod">
          <ac:chgData name="Jacco Cijsouw" userId="3fcdd2c0-24be-4ef3-b421-82e6e91aab0d" providerId="ADAL" clId="{FC07658C-1BFB-47E9-AAAB-EE9ECCAE51DC}" dt="2021-09-24T09:13:31.890" v="5321" actId="1076"/>
          <ac:spMkLst>
            <pc:docMk/>
            <pc:sldMk cId="423526451" sldId="358"/>
            <ac:spMk id="7" creationId="{5DFBF1FF-8E4B-4473-9E84-C58A553A0DDC}"/>
          </ac:spMkLst>
        </pc:spChg>
        <pc:spChg chg="del mod">
          <ac:chgData name="Jacco Cijsouw" userId="3fcdd2c0-24be-4ef3-b421-82e6e91aab0d" providerId="ADAL" clId="{FC07658C-1BFB-47E9-AAAB-EE9ECCAE51DC}" dt="2021-09-24T09:02:37.057" v="5256" actId="478"/>
          <ac:spMkLst>
            <pc:docMk/>
            <pc:sldMk cId="423526451" sldId="358"/>
            <ac:spMk id="8" creationId="{77C6C553-0EB0-41DF-A062-B23D15A3EB32}"/>
          </ac:spMkLst>
        </pc:spChg>
        <pc:spChg chg="add del mod">
          <ac:chgData name="Jacco Cijsouw" userId="3fcdd2c0-24be-4ef3-b421-82e6e91aab0d" providerId="ADAL" clId="{FC07658C-1BFB-47E9-AAAB-EE9ECCAE51DC}" dt="2021-09-24T09:07:47.263" v="5270" actId="21"/>
          <ac:spMkLst>
            <pc:docMk/>
            <pc:sldMk cId="423526451" sldId="358"/>
            <ac:spMk id="9" creationId="{0A5E36C5-CE0C-4396-ADDD-ACB9FA1FD9F7}"/>
          </ac:spMkLst>
        </pc:spChg>
        <pc:spChg chg="add mod">
          <ac:chgData name="Jacco Cijsouw" userId="3fcdd2c0-24be-4ef3-b421-82e6e91aab0d" providerId="ADAL" clId="{FC07658C-1BFB-47E9-AAAB-EE9ECCAE51DC}" dt="2021-09-24T09:14:00.796" v="5328" actId="1076"/>
          <ac:spMkLst>
            <pc:docMk/>
            <pc:sldMk cId="423526451" sldId="358"/>
            <ac:spMk id="11" creationId="{285AF14C-508D-44D4-A955-0A8412EA90FB}"/>
          </ac:spMkLst>
        </pc:spChg>
      </pc:sldChg>
      <pc:sldChg chg="addSp delSp modSp new mod">
        <pc:chgData name="Jacco Cijsouw" userId="3fcdd2c0-24be-4ef3-b421-82e6e91aab0d" providerId="ADAL" clId="{FC07658C-1BFB-47E9-AAAB-EE9ECCAE51DC}" dt="2021-09-24T09:14:33.534" v="5329" actId="14100"/>
        <pc:sldMkLst>
          <pc:docMk/>
          <pc:sldMk cId="624992013" sldId="359"/>
        </pc:sldMkLst>
        <pc:spChg chg="mod">
          <ac:chgData name="Jacco Cijsouw" userId="3fcdd2c0-24be-4ef3-b421-82e6e91aab0d" providerId="ADAL" clId="{FC07658C-1BFB-47E9-AAAB-EE9ECCAE51DC}" dt="2021-09-24T09:12:19.185" v="5308"/>
          <ac:spMkLst>
            <pc:docMk/>
            <pc:sldMk cId="624992013" sldId="359"/>
            <ac:spMk id="2" creationId="{7D04A709-A631-47DE-A935-37851BBDD717}"/>
          </ac:spMkLst>
        </pc:spChg>
        <pc:spChg chg="del">
          <ac:chgData name="Jacco Cijsouw" userId="3fcdd2c0-24be-4ef3-b421-82e6e91aab0d" providerId="ADAL" clId="{FC07658C-1BFB-47E9-AAAB-EE9ECCAE51DC}" dt="2021-09-24T09:07:54.263" v="5272" actId="478"/>
          <ac:spMkLst>
            <pc:docMk/>
            <pc:sldMk cId="624992013" sldId="359"/>
            <ac:spMk id="3" creationId="{25049B39-01CA-4746-A33E-F6759FECB833}"/>
          </ac:spMkLst>
        </pc:spChg>
        <pc:spChg chg="add mod">
          <ac:chgData name="Jacco Cijsouw" userId="3fcdd2c0-24be-4ef3-b421-82e6e91aab0d" providerId="ADAL" clId="{FC07658C-1BFB-47E9-AAAB-EE9ECCAE51DC}" dt="2021-09-24T09:14:33.534" v="5329" actId="14100"/>
          <ac:spMkLst>
            <pc:docMk/>
            <pc:sldMk cId="624992013" sldId="359"/>
            <ac:spMk id="6" creationId="{E8DFDD0A-B7BE-4EB6-A2C2-0A432C46E274}"/>
          </ac:spMkLst>
        </pc:spChg>
      </pc:sldChg>
      <pc:sldChg chg="addSp delSp modSp new mod">
        <pc:chgData name="Jacco Cijsouw" userId="3fcdd2c0-24be-4ef3-b421-82e6e91aab0d" providerId="ADAL" clId="{FC07658C-1BFB-47E9-AAAB-EE9ECCAE51DC}" dt="2021-09-24T09:39:52.767" v="5634" actId="13926"/>
        <pc:sldMkLst>
          <pc:docMk/>
          <pc:sldMk cId="4089774494" sldId="360"/>
        </pc:sldMkLst>
        <pc:spChg chg="mod">
          <ac:chgData name="Jacco Cijsouw" userId="3fcdd2c0-24be-4ef3-b421-82e6e91aab0d" providerId="ADAL" clId="{FC07658C-1BFB-47E9-AAAB-EE9ECCAE51DC}" dt="2021-09-24T09:32:42.357" v="5518" actId="20577"/>
          <ac:spMkLst>
            <pc:docMk/>
            <pc:sldMk cId="4089774494" sldId="360"/>
            <ac:spMk id="2" creationId="{0272CDCE-7C6B-4E1A-A5EB-D9D20EAE4C5A}"/>
          </ac:spMkLst>
        </pc:spChg>
        <pc:spChg chg="del">
          <ac:chgData name="Jacco Cijsouw" userId="3fcdd2c0-24be-4ef3-b421-82e6e91aab0d" providerId="ADAL" clId="{FC07658C-1BFB-47E9-AAAB-EE9ECCAE51DC}" dt="2021-09-24T09:32:46.945" v="5519" actId="478"/>
          <ac:spMkLst>
            <pc:docMk/>
            <pc:sldMk cId="4089774494" sldId="360"/>
            <ac:spMk id="3" creationId="{B3A51076-A417-4373-B876-9B942B076754}"/>
          </ac:spMkLst>
        </pc:spChg>
        <pc:spChg chg="add mod">
          <ac:chgData name="Jacco Cijsouw" userId="3fcdd2c0-24be-4ef3-b421-82e6e91aab0d" providerId="ADAL" clId="{FC07658C-1BFB-47E9-AAAB-EE9ECCAE51DC}" dt="2021-09-24T09:39:23.834" v="5628" actId="20577"/>
          <ac:spMkLst>
            <pc:docMk/>
            <pc:sldMk cId="4089774494" sldId="360"/>
            <ac:spMk id="6" creationId="{985259AB-5C2B-4B5E-B5D6-665A4EA04A1D}"/>
          </ac:spMkLst>
        </pc:spChg>
        <pc:spChg chg="add del mod">
          <ac:chgData name="Jacco Cijsouw" userId="3fcdd2c0-24be-4ef3-b421-82e6e91aab0d" providerId="ADAL" clId="{FC07658C-1BFB-47E9-AAAB-EE9ECCAE51DC}" dt="2021-09-24T09:37:58.155" v="5569" actId="478"/>
          <ac:spMkLst>
            <pc:docMk/>
            <pc:sldMk cId="4089774494" sldId="360"/>
            <ac:spMk id="8" creationId="{B13134D9-5518-4008-B342-6C310BA95820}"/>
          </ac:spMkLst>
        </pc:spChg>
        <pc:spChg chg="add mod">
          <ac:chgData name="Jacco Cijsouw" userId="3fcdd2c0-24be-4ef3-b421-82e6e91aab0d" providerId="ADAL" clId="{FC07658C-1BFB-47E9-AAAB-EE9ECCAE51DC}" dt="2021-09-24T09:39:52.767" v="5634" actId="13926"/>
          <ac:spMkLst>
            <pc:docMk/>
            <pc:sldMk cId="4089774494" sldId="360"/>
            <ac:spMk id="10" creationId="{39729A7E-3D80-4E28-8D12-9BEB09E900F8}"/>
          </ac:spMkLst>
        </pc:spChg>
      </pc:sldChg>
      <pc:sldChg chg="delSp modSp add mod">
        <pc:chgData name="Jacco Cijsouw" userId="3fcdd2c0-24be-4ef3-b421-82e6e91aab0d" providerId="ADAL" clId="{FC07658C-1BFB-47E9-AAAB-EE9ECCAE51DC}" dt="2021-09-24T09:40:11.297" v="5636" actId="1076"/>
        <pc:sldMkLst>
          <pc:docMk/>
          <pc:sldMk cId="625041311" sldId="361"/>
        </pc:sldMkLst>
        <pc:spChg chg="del">
          <ac:chgData name="Jacco Cijsouw" userId="3fcdd2c0-24be-4ef3-b421-82e6e91aab0d" providerId="ADAL" clId="{FC07658C-1BFB-47E9-AAAB-EE9ECCAE51DC}" dt="2021-09-24T09:40:06.604" v="5635" actId="478"/>
          <ac:spMkLst>
            <pc:docMk/>
            <pc:sldMk cId="625041311" sldId="361"/>
            <ac:spMk id="6" creationId="{985259AB-5C2B-4B5E-B5D6-665A4EA04A1D}"/>
          </ac:spMkLst>
        </pc:spChg>
        <pc:spChg chg="mod">
          <ac:chgData name="Jacco Cijsouw" userId="3fcdd2c0-24be-4ef3-b421-82e6e91aab0d" providerId="ADAL" clId="{FC07658C-1BFB-47E9-AAAB-EE9ECCAE51DC}" dt="2021-09-24T09:40:11.297" v="5636" actId="1076"/>
          <ac:spMkLst>
            <pc:docMk/>
            <pc:sldMk cId="625041311" sldId="361"/>
            <ac:spMk id="8" creationId="{B13134D9-5518-4008-B342-6C310BA95820}"/>
          </ac:spMkLst>
        </pc:spChg>
      </pc:sldChg>
      <pc:sldChg chg="delSp modSp add mod">
        <pc:chgData name="Jacco Cijsouw" userId="3fcdd2c0-24be-4ef3-b421-82e6e91aab0d" providerId="ADAL" clId="{FC07658C-1BFB-47E9-AAAB-EE9ECCAE51DC}" dt="2021-09-24T09:55:04.260" v="5670" actId="1076"/>
        <pc:sldMkLst>
          <pc:docMk/>
          <pc:sldMk cId="2568042993" sldId="362"/>
        </pc:sldMkLst>
        <pc:spChg chg="mod">
          <ac:chgData name="Jacco Cijsouw" userId="3fcdd2c0-24be-4ef3-b421-82e6e91aab0d" providerId="ADAL" clId="{FC07658C-1BFB-47E9-AAAB-EE9ECCAE51DC}" dt="2021-09-24T09:54:38.070" v="5666" actId="20577"/>
          <ac:spMkLst>
            <pc:docMk/>
            <pc:sldMk cId="2568042993" sldId="362"/>
            <ac:spMk id="2" creationId="{BDF3AA42-3E01-41FE-8E26-8D823B300FCF}"/>
          </ac:spMkLst>
        </pc:spChg>
        <pc:spChg chg="mod">
          <ac:chgData name="Jacco Cijsouw" userId="3fcdd2c0-24be-4ef3-b421-82e6e91aab0d" providerId="ADAL" clId="{FC07658C-1BFB-47E9-AAAB-EE9ECCAE51DC}" dt="2021-09-24T09:55:04.260" v="5670" actId="1076"/>
          <ac:spMkLst>
            <pc:docMk/>
            <pc:sldMk cId="2568042993" sldId="362"/>
            <ac:spMk id="7" creationId="{D364D9CD-FA20-449A-A5A6-02F88425C56B}"/>
          </ac:spMkLst>
        </pc:spChg>
        <pc:spChg chg="del mod">
          <ac:chgData name="Jacco Cijsouw" userId="3fcdd2c0-24be-4ef3-b421-82e6e91aab0d" providerId="ADAL" clId="{FC07658C-1BFB-47E9-AAAB-EE9ECCAE51DC}" dt="2021-09-24T09:54:08.527" v="5640" actId="478"/>
          <ac:spMkLst>
            <pc:docMk/>
            <pc:sldMk cId="2568042993" sldId="362"/>
            <ac:spMk id="9" creationId="{9DF63DE9-740D-4599-AA0B-200C67AA55DB}"/>
          </ac:spMkLst>
        </pc:spChg>
      </pc:sldChg>
      <pc:sldChg chg="delSp modSp new mod ord">
        <pc:chgData name="Jacco Cijsouw" userId="3fcdd2c0-24be-4ef3-b421-82e6e91aab0d" providerId="ADAL" clId="{FC07658C-1BFB-47E9-AAAB-EE9ECCAE51DC}" dt="2021-10-05T07:52:53.496" v="5993" actId="20577"/>
        <pc:sldMkLst>
          <pc:docMk/>
          <pc:sldMk cId="2475863666" sldId="363"/>
        </pc:sldMkLst>
        <pc:spChg chg="del">
          <ac:chgData name="Jacco Cijsouw" userId="3fcdd2c0-24be-4ef3-b421-82e6e91aab0d" providerId="ADAL" clId="{FC07658C-1BFB-47E9-AAAB-EE9ECCAE51DC}" dt="2021-10-05T07:39:31.606" v="5734" actId="478"/>
          <ac:spMkLst>
            <pc:docMk/>
            <pc:sldMk cId="2475863666" sldId="363"/>
            <ac:spMk id="3" creationId="{93B893C4-EB1B-414F-B8D4-1A4A1CEC23B6}"/>
          </ac:spMkLst>
        </pc:spChg>
        <pc:spChg chg="mod">
          <ac:chgData name="Jacco Cijsouw" userId="3fcdd2c0-24be-4ef3-b421-82e6e91aab0d" providerId="ADAL" clId="{FC07658C-1BFB-47E9-AAAB-EE9ECCAE51DC}" dt="2021-10-05T07:52:53.496" v="5993" actId="20577"/>
          <ac:spMkLst>
            <pc:docMk/>
            <pc:sldMk cId="2475863666" sldId="363"/>
            <ac:spMk id="4" creationId="{630C1072-8202-465F-B052-CC094552DE7C}"/>
          </ac:spMkLst>
        </pc:spChg>
      </pc:sldChg>
      <pc:sldChg chg="addSp delSp modSp new mod">
        <pc:chgData name="Jacco Cijsouw" userId="3fcdd2c0-24be-4ef3-b421-82e6e91aab0d" providerId="ADAL" clId="{FC07658C-1BFB-47E9-AAAB-EE9ECCAE51DC}" dt="2021-10-05T09:36:11.682" v="6026" actId="20577"/>
        <pc:sldMkLst>
          <pc:docMk/>
          <pc:sldMk cId="4082706969" sldId="364"/>
        </pc:sldMkLst>
        <pc:spChg chg="mod">
          <ac:chgData name="Jacco Cijsouw" userId="3fcdd2c0-24be-4ef3-b421-82e6e91aab0d" providerId="ADAL" clId="{FC07658C-1BFB-47E9-AAAB-EE9ECCAE51DC}" dt="2021-10-05T07:41:35.313" v="5804" actId="20577"/>
          <ac:spMkLst>
            <pc:docMk/>
            <pc:sldMk cId="4082706969" sldId="364"/>
            <ac:spMk id="2" creationId="{FE0D8B74-ED9C-4AF8-88B6-D5A4830E07CF}"/>
          </ac:spMkLst>
        </pc:spChg>
        <pc:spChg chg="add del mod">
          <ac:chgData name="Jacco Cijsouw" userId="3fcdd2c0-24be-4ef3-b421-82e6e91aab0d" providerId="ADAL" clId="{FC07658C-1BFB-47E9-AAAB-EE9ECCAE51DC}" dt="2021-10-05T09:36:11.682" v="6026" actId="20577"/>
          <ac:spMkLst>
            <pc:docMk/>
            <pc:sldMk cId="4082706969" sldId="364"/>
            <ac:spMk id="3" creationId="{8507961A-C871-41E9-86A5-A1440B7FEB84}"/>
          </ac:spMkLst>
        </pc:spChg>
      </pc:sldChg>
      <pc:sldChg chg="new del">
        <pc:chgData name="Jacco Cijsouw" userId="3fcdd2c0-24be-4ef3-b421-82e6e91aab0d" providerId="ADAL" clId="{FC07658C-1BFB-47E9-AAAB-EE9ECCAE51DC}" dt="2021-10-05T07:50:49.981" v="5859" actId="47"/>
        <pc:sldMkLst>
          <pc:docMk/>
          <pc:sldMk cId="3245827312" sldId="365"/>
        </pc:sldMkLst>
      </pc:sldChg>
      <pc:sldChg chg="modSp add mod">
        <pc:chgData name="Jacco Cijsouw" userId="3fcdd2c0-24be-4ef3-b421-82e6e91aab0d" providerId="ADAL" clId="{FC07658C-1BFB-47E9-AAAB-EE9ECCAE51DC}" dt="2021-10-05T07:55:09.477" v="6002" actId="6549"/>
        <pc:sldMkLst>
          <pc:docMk/>
          <pc:sldMk cId="90884908" sldId="366"/>
        </pc:sldMkLst>
        <pc:spChg chg="mod">
          <ac:chgData name="Jacco Cijsouw" userId="3fcdd2c0-24be-4ef3-b421-82e6e91aab0d" providerId="ADAL" clId="{FC07658C-1BFB-47E9-AAAB-EE9ECCAE51DC}" dt="2021-10-05T07:55:09.477" v="6002" actId="6549"/>
          <ac:spMkLst>
            <pc:docMk/>
            <pc:sldMk cId="90884908" sldId="366"/>
            <ac:spMk id="4" creationId="{630C1072-8202-465F-B052-CC094552DE7C}"/>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2750F-477D-46D2-BB05-B8B1B534FE1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nl-NL"/>
        </a:p>
      </dgm:t>
    </dgm:pt>
    <dgm:pt modelId="{521A363B-D5F6-4412-B7E3-E055F705DF32}">
      <dgm:prSet phldrT="[Text]"/>
      <dgm:spPr/>
      <dgm:t>
        <a:bodyPr/>
        <a:lstStyle/>
        <a:p>
          <a:r>
            <a:rPr lang="en-US" dirty="0" err="1"/>
            <a:t>Vitest</a:t>
          </a:r>
          <a:endParaRPr lang="nl-NL" dirty="0"/>
        </a:p>
      </dgm:t>
    </dgm:pt>
    <dgm:pt modelId="{5C99A8A4-B6A3-4CC4-8AB5-8C32AC824D9E}" type="parTrans" cxnId="{616B8900-C5E3-46BC-B9F1-991C3E06920D}">
      <dgm:prSet/>
      <dgm:spPr/>
      <dgm:t>
        <a:bodyPr/>
        <a:lstStyle/>
        <a:p>
          <a:endParaRPr lang="nl-NL"/>
        </a:p>
      </dgm:t>
    </dgm:pt>
    <dgm:pt modelId="{BF875FD5-4E89-403C-9C64-8DE575B0675D}" type="sibTrans" cxnId="{616B8900-C5E3-46BC-B9F1-991C3E06920D}">
      <dgm:prSet/>
      <dgm:spPr/>
      <dgm:t>
        <a:bodyPr/>
        <a:lstStyle/>
        <a:p>
          <a:endParaRPr lang="nl-NL"/>
        </a:p>
      </dgm:t>
    </dgm:pt>
    <dgm:pt modelId="{DB2DF0D8-F973-4752-84CF-F9606624FA45}">
      <dgm:prSet phldrT="[Text]"/>
      <dgm:spPr/>
      <dgm:t>
        <a:bodyPr/>
        <a:lstStyle/>
        <a:p>
          <a:r>
            <a:rPr lang="en-US" dirty="0"/>
            <a:t>Better Typescript support</a:t>
          </a:r>
          <a:endParaRPr lang="nl-NL" dirty="0"/>
        </a:p>
      </dgm:t>
    </dgm:pt>
    <dgm:pt modelId="{E261BE63-A891-4DE6-95B0-72DC5E819EF0}" type="parTrans" cxnId="{95C3C159-40FA-4854-B7E8-2535380F3396}">
      <dgm:prSet/>
      <dgm:spPr/>
      <dgm:t>
        <a:bodyPr/>
        <a:lstStyle/>
        <a:p>
          <a:endParaRPr lang="nl-NL"/>
        </a:p>
      </dgm:t>
    </dgm:pt>
    <dgm:pt modelId="{86E87C53-BE1B-4DC6-BE4B-7B637986249C}" type="sibTrans" cxnId="{95C3C159-40FA-4854-B7E8-2535380F3396}">
      <dgm:prSet/>
      <dgm:spPr/>
      <dgm:t>
        <a:bodyPr/>
        <a:lstStyle/>
        <a:p>
          <a:endParaRPr lang="nl-NL"/>
        </a:p>
      </dgm:t>
    </dgm:pt>
    <dgm:pt modelId="{96583162-9F18-4315-A12E-17C2D7AC3A20}">
      <dgm:prSet phldrT="[Text]"/>
      <dgm:spPr/>
      <dgm:t>
        <a:bodyPr/>
        <a:lstStyle/>
        <a:p>
          <a:r>
            <a:rPr lang="en-US" dirty="0"/>
            <a:t>Better </a:t>
          </a:r>
          <a:r>
            <a:rPr lang="en-US" dirty="0" err="1"/>
            <a:t>ESModules</a:t>
          </a:r>
          <a:r>
            <a:rPr lang="en-US" dirty="0"/>
            <a:t> support</a:t>
          </a:r>
          <a:endParaRPr lang="nl-NL" dirty="0"/>
        </a:p>
      </dgm:t>
    </dgm:pt>
    <dgm:pt modelId="{0B29A8EA-D4A2-4C5C-88E8-342038015E17}" type="parTrans" cxnId="{7D60300E-95B4-4838-A665-C5D34C71EBCF}">
      <dgm:prSet/>
      <dgm:spPr/>
      <dgm:t>
        <a:bodyPr/>
        <a:lstStyle/>
        <a:p>
          <a:endParaRPr lang="nl-NL"/>
        </a:p>
      </dgm:t>
    </dgm:pt>
    <dgm:pt modelId="{234C3537-839A-4DA2-9841-2E0773D00D6D}" type="sibTrans" cxnId="{7D60300E-95B4-4838-A665-C5D34C71EBCF}">
      <dgm:prSet/>
      <dgm:spPr/>
      <dgm:t>
        <a:bodyPr/>
        <a:lstStyle/>
        <a:p>
          <a:endParaRPr lang="nl-NL"/>
        </a:p>
      </dgm:t>
    </dgm:pt>
    <dgm:pt modelId="{911A15EE-AEEE-4D96-A057-1A15476FDE0B}">
      <dgm:prSet phldrT="[Text]"/>
      <dgm:spPr/>
      <dgm:t>
        <a:bodyPr/>
        <a:lstStyle/>
        <a:p>
          <a:r>
            <a:rPr lang="en-US" dirty="0"/>
            <a:t>Jest</a:t>
          </a:r>
          <a:endParaRPr lang="nl-NL" dirty="0"/>
        </a:p>
      </dgm:t>
    </dgm:pt>
    <dgm:pt modelId="{D1ED7DFE-7452-4EEB-9C9B-E7E90F2CE0C2}" type="parTrans" cxnId="{2A25519D-EF0C-492D-B94E-90BC485FE5D1}">
      <dgm:prSet/>
      <dgm:spPr/>
      <dgm:t>
        <a:bodyPr/>
        <a:lstStyle/>
        <a:p>
          <a:endParaRPr lang="nl-NL"/>
        </a:p>
      </dgm:t>
    </dgm:pt>
    <dgm:pt modelId="{E88BA36C-05E3-4968-B973-7018B3E0D1E6}" type="sibTrans" cxnId="{2A25519D-EF0C-492D-B94E-90BC485FE5D1}">
      <dgm:prSet/>
      <dgm:spPr/>
      <dgm:t>
        <a:bodyPr/>
        <a:lstStyle/>
        <a:p>
          <a:endParaRPr lang="nl-NL"/>
        </a:p>
      </dgm:t>
    </dgm:pt>
    <dgm:pt modelId="{EBEEFC96-4272-415E-AA4E-77ADCBA7ADBE}">
      <dgm:prSet phldrT="[Text]"/>
      <dgm:spPr/>
      <dgm:t>
        <a:bodyPr/>
        <a:lstStyle/>
        <a:p>
          <a:r>
            <a:rPr lang="en-US" dirty="0"/>
            <a:t>Better </a:t>
          </a:r>
          <a:r>
            <a:rPr lang="en-US" dirty="0" err="1"/>
            <a:t>CommonJS</a:t>
          </a:r>
          <a:r>
            <a:rPr lang="en-US" dirty="0"/>
            <a:t> module support</a:t>
          </a:r>
          <a:endParaRPr lang="nl-NL" dirty="0"/>
        </a:p>
      </dgm:t>
    </dgm:pt>
    <dgm:pt modelId="{1CF3065B-B15D-405C-8F17-2492B98E4B42}" type="parTrans" cxnId="{2CF91A7C-1D1B-4DB1-8A7D-1E72A6AF18AE}">
      <dgm:prSet/>
      <dgm:spPr/>
      <dgm:t>
        <a:bodyPr/>
        <a:lstStyle/>
        <a:p>
          <a:endParaRPr lang="nl-NL"/>
        </a:p>
      </dgm:t>
    </dgm:pt>
    <dgm:pt modelId="{93008BE0-AB06-4F0E-BB38-1E75AFE0F808}" type="sibTrans" cxnId="{2CF91A7C-1D1B-4DB1-8A7D-1E72A6AF18AE}">
      <dgm:prSet/>
      <dgm:spPr/>
      <dgm:t>
        <a:bodyPr/>
        <a:lstStyle/>
        <a:p>
          <a:endParaRPr lang="nl-NL"/>
        </a:p>
      </dgm:t>
    </dgm:pt>
    <dgm:pt modelId="{F36BFCA6-C5B9-438B-B1FD-C5E2C1B2644A}">
      <dgm:prSet phldrT="[Text]"/>
      <dgm:spPr/>
      <dgm:t>
        <a:bodyPr/>
        <a:lstStyle/>
        <a:p>
          <a:r>
            <a:rPr lang="en-US" dirty="0"/>
            <a:t>Larger community</a:t>
          </a:r>
          <a:endParaRPr lang="nl-NL" dirty="0"/>
        </a:p>
      </dgm:t>
    </dgm:pt>
    <dgm:pt modelId="{4E304AC6-6864-4016-BA61-D27F3DE0BB82}" type="parTrans" cxnId="{3C56D42C-B345-4773-AADF-7D1ABCE66508}">
      <dgm:prSet/>
      <dgm:spPr/>
      <dgm:t>
        <a:bodyPr/>
        <a:lstStyle/>
        <a:p>
          <a:endParaRPr lang="nl-NL"/>
        </a:p>
      </dgm:t>
    </dgm:pt>
    <dgm:pt modelId="{FF410A47-989B-45A3-B508-C479CACAFD83}" type="sibTrans" cxnId="{3C56D42C-B345-4773-AADF-7D1ABCE66508}">
      <dgm:prSet/>
      <dgm:spPr/>
      <dgm:t>
        <a:bodyPr/>
        <a:lstStyle/>
        <a:p>
          <a:endParaRPr lang="nl-NL"/>
        </a:p>
      </dgm:t>
    </dgm:pt>
    <dgm:pt modelId="{D8018DD0-A32C-4394-A271-D0BF7BE83337}">
      <dgm:prSet phldrT="[Text]"/>
      <dgm:spPr/>
      <dgm:t>
        <a:bodyPr/>
        <a:lstStyle/>
        <a:p>
          <a:r>
            <a:rPr lang="en-US" dirty="0"/>
            <a:t>Watch mode</a:t>
          </a:r>
          <a:endParaRPr lang="nl-NL" dirty="0"/>
        </a:p>
      </dgm:t>
    </dgm:pt>
    <dgm:pt modelId="{471BC3E5-3D01-4CFD-B42C-B9A681934679}" type="parTrans" cxnId="{76705BF3-E355-4CC5-BFD9-5A4A30067A32}">
      <dgm:prSet/>
      <dgm:spPr/>
      <dgm:t>
        <a:bodyPr/>
        <a:lstStyle/>
        <a:p>
          <a:endParaRPr lang="nl-NL"/>
        </a:p>
      </dgm:t>
    </dgm:pt>
    <dgm:pt modelId="{D512E963-18AF-40E7-A3A2-FCF039A5E074}" type="sibTrans" cxnId="{76705BF3-E355-4CC5-BFD9-5A4A30067A32}">
      <dgm:prSet/>
      <dgm:spPr/>
      <dgm:t>
        <a:bodyPr/>
        <a:lstStyle/>
        <a:p>
          <a:endParaRPr lang="nl-NL"/>
        </a:p>
      </dgm:t>
    </dgm:pt>
    <dgm:pt modelId="{ECA6040E-06FC-4BB4-9A1B-7D16546E6835}" type="pres">
      <dgm:prSet presAssocID="{37F2750F-477D-46D2-BB05-B8B1B534FE10}" presName="linearFlow" presStyleCnt="0">
        <dgm:presLayoutVars>
          <dgm:dir/>
          <dgm:animLvl val="lvl"/>
          <dgm:resizeHandles/>
        </dgm:presLayoutVars>
      </dgm:prSet>
      <dgm:spPr/>
    </dgm:pt>
    <dgm:pt modelId="{D5607C4A-0C30-4E26-9974-F4367C5D5A0B}" type="pres">
      <dgm:prSet presAssocID="{521A363B-D5F6-4412-B7E3-E055F705DF32}" presName="compositeNode" presStyleCnt="0">
        <dgm:presLayoutVars>
          <dgm:bulletEnabled val="1"/>
        </dgm:presLayoutVars>
      </dgm:prSet>
      <dgm:spPr/>
    </dgm:pt>
    <dgm:pt modelId="{1EF85538-B6AE-4FB2-A75E-0D650E5A4579}" type="pres">
      <dgm:prSet presAssocID="{521A363B-D5F6-4412-B7E3-E055F705DF32}"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4B1F576-3C9A-4DAD-98E4-2F55809BCA9D}" type="pres">
      <dgm:prSet presAssocID="{521A363B-D5F6-4412-B7E3-E055F705DF32}" presName="childNode" presStyleLbl="node1" presStyleIdx="0" presStyleCnt="2">
        <dgm:presLayoutVars>
          <dgm:bulletEnabled val="1"/>
        </dgm:presLayoutVars>
      </dgm:prSet>
      <dgm:spPr/>
    </dgm:pt>
    <dgm:pt modelId="{256782D6-50B9-4DD6-847C-F7ABBB9923EB}" type="pres">
      <dgm:prSet presAssocID="{521A363B-D5F6-4412-B7E3-E055F705DF32}" presName="parentNode" presStyleLbl="revTx" presStyleIdx="0" presStyleCnt="2">
        <dgm:presLayoutVars>
          <dgm:chMax val="0"/>
          <dgm:bulletEnabled val="1"/>
        </dgm:presLayoutVars>
      </dgm:prSet>
      <dgm:spPr/>
    </dgm:pt>
    <dgm:pt modelId="{E5C6C1C1-3E66-4355-B854-A387E2772A7F}" type="pres">
      <dgm:prSet presAssocID="{BF875FD5-4E89-403C-9C64-8DE575B0675D}" presName="sibTrans" presStyleCnt="0"/>
      <dgm:spPr/>
    </dgm:pt>
    <dgm:pt modelId="{E73C4ED3-130D-404D-96DB-470295AD83FD}" type="pres">
      <dgm:prSet presAssocID="{911A15EE-AEEE-4D96-A057-1A15476FDE0B}" presName="compositeNode" presStyleCnt="0">
        <dgm:presLayoutVars>
          <dgm:bulletEnabled val="1"/>
        </dgm:presLayoutVars>
      </dgm:prSet>
      <dgm:spPr/>
    </dgm:pt>
    <dgm:pt modelId="{E9AC513D-25A9-4301-A372-7A45FB331E27}" type="pres">
      <dgm:prSet presAssocID="{911A15EE-AEEE-4D96-A057-1A15476FDE0B}"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98F20CD-3E69-4F1C-9056-AE78B95EB247}" type="pres">
      <dgm:prSet presAssocID="{911A15EE-AEEE-4D96-A057-1A15476FDE0B}" presName="childNode" presStyleLbl="node1" presStyleIdx="1" presStyleCnt="2">
        <dgm:presLayoutVars>
          <dgm:bulletEnabled val="1"/>
        </dgm:presLayoutVars>
      </dgm:prSet>
      <dgm:spPr/>
    </dgm:pt>
    <dgm:pt modelId="{0D23978C-B94D-4A4E-A997-263614FCAACE}" type="pres">
      <dgm:prSet presAssocID="{911A15EE-AEEE-4D96-A057-1A15476FDE0B}" presName="parentNode" presStyleLbl="revTx" presStyleIdx="1" presStyleCnt="2">
        <dgm:presLayoutVars>
          <dgm:chMax val="0"/>
          <dgm:bulletEnabled val="1"/>
        </dgm:presLayoutVars>
      </dgm:prSet>
      <dgm:spPr/>
    </dgm:pt>
  </dgm:ptLst>
  <dgm:cxnLst>
    <dgm:cxn modelId="{616B8900-C5E3-46BC-B9F1-991C3E06920D}" srcId="{37F2750F-477D-46D2-BB05-B8B1B534FE10}" destId="{521A363B-D5F6-4412-B7E3-E055F705DF32}" srcOrd="0" destOrd="0" parTransId="{5C99A8A4-B6A3-4CC4-8AB5-8C32AC824D9E}" sibTransId="{BF875FD5-4E89-403C-9C64-8DE575B0675D}"/>
    <dgm:cxn modelId="{80845B02-A481-4A6E-B8E2-16B4DBA2AD43}" type="presOf" srcId="{D8018DD0-A32C-4394-A271-D0BF7BE83337}" destId="{64B1F576-3C9A-4DAD-98E4-2F55809BCA9D}" srcOrd="0" destOrd="2" presId="urn:microsoft.com/office/officeart/2005/8/layout/hList2"/>
    <dgm:cxn modelId="{7D60300E-95B4-4838-A665-C5D34C71EBCF}" srcId="{521A363B-D5F6-4412-B7E3-E055F705DF32}" destId="{96583162-9F18-4315-A12E-17C2D7AC3A20}" srcOrd="1" destOrd="0" parTransId="{0B29A8EA-D4A2-4C5C-88E8-342038015E17}" sibTransId="{234C3537-839A-4DA2-9841-2E0773D00D6D}"/>
    <dgm:cxn modelId="{3C56D42C-B345-4773-AADF-7D1ABCE66508}" srcId="{911A15EE-AEEE-4D96-A057-1A15476FDE0B}" destId="{F36BFCA6-C5B9-438B-B1FD-C5E2C1B2644A}" srcOrd="1" destOrd="0" parTransId="{4E304AC6-6864-4016-BA61-D27F3DE0BB82}" sibTransId="{FF410A47-989B-45A3-B508-C479CACAFD83}"/>
    <dgm:cxn modelId="{C487303A-0505-4FAE-9DB9-97118E507752}" type="presOf" srcId="{96583162-9F18-4315-A12E-17C2D7AC3A20}" destId="{64B1F576-3C9A-4DAD-98E4-2F55809BCA9D}" srcOrd="0" destOrd="1" presId="urn:microsoft.com/office/officeart/2005/8/layout/hList2"/>
    <dgm:cxn modelId="{59DD5865-C5A3-4A06-962D-08C88D6407D2}" type="presOf" srcId="{911A15EE-AEEE-4D96-A057-1A15476FDE0B}" destId="{0D23978C-B94D-4A4E-A997-263614FCAACE}" srcOrd="0" destOrd="0" presId="urn:microsoft.com/office/officeart/2005/8/layout/hList2"/>
    <dgm:cxn modelId="{D6F76C66-F845-4839-A4E5-FE75AB0C2C0C}" type="presOf" srcId="{DB2DF0D8-F973-4752-84CF-F9606624FA45}" destId="{64B1F576-3C9A-4DAD-98E4-2F55809BCA9D}" srcOrd="0" destOrd="0" presId="urn:microsoft.com/office/officeart/2005/8/layout/hList2"/>
    <dgm:cxn modelId="{4DD3EA73-B494-4828-8F43-DC1691041376}" type="presOf" srcId="{EBEEFC96-4272-415E-AA4E-77ADCBA7ADBE}" destId="{F98F20CD-3E69-4F1C-9056-AE78B95EB247}" srcOrd="0" destOrd="0" presId="urn:microsoft.com/office/officeart/2005/8/layout/hList2"/>
    <dgm:cxn modelId="{95C3C159-40FA-4854-B7E8-2535380F3396}" srcId="{521A363B-D5F6-4412-B7E3-E055F705DF32}" destId="{DB2DF0D8-F973-4752-84CF-F9606624FA45}" srcOrd="0" destOrd="0" parTransId="{E261BE63-A891-4DE6-95B0-72DC5E819EF0}" sibTransId="{86E87C53-BE1B-4DC6-BE4B-7B637986249C}"/>
    <dgm:cxn modelId="{2CF91A7C-1D1B-4DB1-8A7D-1E72A6AF18AE}" srcId="{911A15EE-AEEE-4D96-A057-1A15476FDE0B}" destId="{EBEEFC96-4272-415E-AA4E-77ADCBA7ADBE}" srcOrd="0" destOrd="0" parTransId="{1CF3065B-B15D-405C-8F17-2492B98E4B42}" sibTransId="{93008BE0-AB06-4F0E-BB38-1E75AFE0F808}"/>
    <dgm:cxn modelId="{2A25519D-EF0C-492D-B94E-90BC485FE5D1}" srcId="{37F2750F-477D-46D2-BB05-B8B1B534FE10}" destId="{911A15EE-AEEE-4D96-A057-1A15476FDE0B}" srcOrd="1" destOrd="0" parTransId="{D1ED7DFE-7452-4EEB-9C9B-E7E90F2CE0C2}" sibTransId="{E88BA36C-05E3-4968-B973-7018B3E0D1E6}"/>
    <dgm:cxn modelId="{7BDCD3B0-B78F-479D-AABB-83B2218B0C94}" type="presOf" srcId="{F36BFCA6-C5B9-438B-B1FD-C5E2C1B2644A}" destId="{F98F20CD-3E69-4F1C-9056-AE78B95EB247}" srcOrd="0" destOrd="1" presId="urn:microsoft.com/office/officeart/2005/8/layout/hList2"/>
    <dgm:cxn modelId="{5EDB67D5-0E10-408E-99DA-A7DCB25E57FE}" type="presOf" srcId="{521A363B-D5F6-4412-B7E3-E055F705DF32}" destId="{256782D6-50B9-4DD6-847C-F7ABBB9923EB}" srcOrd="0" destOrd="0" presId="urn:microsoft.com/office/officeart/2005/8/layout/hList2"/>
    <dgm:cxn modelId="{76705BF3-E355-4CC5-BFD9-5A4A30067A32}" srcId="{521A363B-D5F6-4412-B7E3-E055F705DF32}" destId="{D8018DD0-A32C-4394-A271-D0BF7BE83337}" srcOrd="2" destOrd="0" parTransId="{471BC3E5-3D01-4CFD-B42C-B9A681934679}" sibTransId="{D512E963-18AF-40E7-A3A2-FCF039A5E074}"/>
    <dgm:cxn modelId="{E82FD8FA-5452-43F8-ABD9-92E08EB67DFE}" type="presOf" srcId="{37F2750F-477D-46D2-BB05-B8B1B534FE10}" destId="{ECA6040E-06FC-4BB4-9A1B-7D16546E6835}" srcOrd="0" destOrd="0" presId="urn:microsoft.com/office/officeart/2005/8/layout/hList2"/>
    <dgm:cxn modelId="{9A34148A-3E2E-4401-B1EF-89444FF96D6C}" type="presParOf" srcId="{ECA6040E-06FC-4BB4-9A1B-7D16546E6835}" destId="{D5607C4A-0C30-4E26-9974-F4367C5D5A0B}" srcOrd="0" destOrd="0" presId="urn:microsoft.com/office/officeart/2005/8/layout/hList2"/>
    <dgm:cxn modelId="{9F784E25-3606-47DA-AD95-9B6EE2C48F9E}" type="presParOf" srcId="{D5607C4A-0C30-4E26-9974-F4367C5D5A0B}" destId="{1EF85538-B6AE-4FB2-A75E-0D650E5A4579}" srcOrd="0" destOrd="0" presId="urn:microsoft.com/office/officeart/2005/8/layout/hList2"/>
    <dgm:cxn modelId="{9DF9AB9E-551C-45E9-B92B-DBCCCFD8B504}" type="presParOf" srcId="{D5607C4A-0C30-4E26-9974-F4367C5D5A0B}" destId="{64B1F576-3C9A-4DAD-98E4-2F55809BCA9D}" srcOrd="1" destOrd="0" presId="urn:microsoft.com/office/officeart/2005/8/layout/hList2"/>
    <dgm:cxn modelId="{9FE14B28-1A17-4D84-BFB5-DDE486313E34}" type="presParOf" srcId="{D5607C4A-0C30-4E26-9974-F4367C5D5A0B}" destId="{256782D6-50B9-4DD6-847C-F7ABBB9923EB}" srcOrd="2" destOrd="0" presId="urn:microsoft.com/office/officeart/2005/8/layout/hList2"/>
    <dgm:cxn modelId="{72277EEC-15AE-4B41-9236-4EA852AE373C}" type="presParOf" srcId="{ECA6040E-06FC-4BB4-9A1B-7D16546E6835}" destId="{E5C6C1C1-3E66-4355-B854-A387E2772A7F}" srcOrd="1" destOrd="0" presId="urn:microsoft.com/office/officeart/2005/8/layout/hList2"/>
    <dgm:cxn modelId="{1C11283D-F085-4903-8DE1-C336BFCB716B}" type="presParOf" srcId="{ECA6040E-06FC-4BB4-9A1B-7D16546E6835}" destId="{E73C4ED3-130D-404D-96DB-470295AD83FD}" srcOrd="2" destOrd="0" presId="urn:microsoft.com/office/officeart/2005/8/layout/hList2"/>
    <dgm:cxn modelId="{A3106D2B-DB1A-467D-8C2D-5BD1F22C6B46}" type="presParOf" srcId="{E73C4ED3-130D-404D-96DB-470295AD83FD}" destId="{E9AC513D-25A9-4301-A372-7A45FB331E27}" srcOrd="0" destOrd="0" presId="urn:microsoft.com/office/officeart/2005/8/layout/hList2"/>
    <dgm:cxn modelId="{2EA78001-0715-4877-A436-8D29CEA9C91B}" type="presParOf" srcId="{E73C4ED3-130D-404D-96DB-470295AD83FD}" destId="{F98F20CD-3E69-4F1C-9056-AE78B95EB247}" srcOrd="1" destOrd="0" presId="urn:microsoft.com/office/officeart/2005/8/layout/hList2"/>
    <dgm:cxn modelId="{993D0F8B-08BF-4F50-8C8B-9EEA340006CB}" type="presParOf" srcId="{E73C4ED3-130D-404D-96DB-470295AD83FD}" destId="{0D23978C-B94D-4A4E-A997-263614FCAAC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782D6-50B9-4DD6-847C-F7ABBB9923EB}">
      <dsp:nvSpPr>
        <dsp:cNvPr id="0" name=""/>
        <dsp:cNvSpPr/>
      </dsp:nvSpPr>
      <dsp:spPr>
        <a:xfrm rot="16200000">
          <a:off x="-1320882" y="2104873"/>
          <a:ext cx="3169919" cy="45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1688" bIns="0" numCol="1" spcCol="1270" anchor="t" anchorCtr="0">
          <a:noAutofit/>
        </a:bodyPr>
        <a:lstStyle/>
        <a:p>
          <a:pPr marL="0" lvl="0" indent="0" algn="r" defTabSz="1511300">
            <a:lnSpc>
              <a:spcPct val="90000"/>
            </a:lnSpc>
            <a:spcBef>
              <a:spcPct val="0"/>
            </a:spcBef>
            <a:spcAft>
              <a:spcPct val="35000"/>
            </a:spcAft>
            <a:buNone/>
          </a:pPr>
          <a:r>
            <a:rPr lang="en-US" sz="3400" kern="1200" dirty="0" err="1"/>
            <a:t>Vitest</a:t>
          </a:r>
          <a:endParaRPr lang="nl-NL" sz="3400" kern="1200" dirty="0"/>
        </a:p>
      </dsp:txBody>
      <dsp:txXfrm>
        <a:off x="-1320882" y="2104873"/>
        <a:ext cx="3169919" cy="455456"/>
      </dsp:txXfrm>
    </dsp:sp>
    <dsp:sp modelId="{64B1F576-3C9A-4DAD-98E4-2F55809BCA9D}">
      <dsp:nvSpPr>
        <dsp:cNvPr id="0" name=""/>
        <dsp:cNvSpPr/>
      </dsp:nvSpPr>
      <dsp:spPr>
        <a:xfrm>
          <a:off x="491805" y="747641"/>
          <a:ext cx="2268658" cy="3169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401688"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Better Typescript support</a:t>
          </a:r>
          <a:endParaRPr lang="nl-NL" sz="2300" kern="1200" dirty="0"/>
        </a:p>
        <a:p>
          <a:pPr marL="228600" lvl="1" indent="-228600" algn="l" defTabSz="1022350">
            <a:lnSpc>
              <a:spcPct val="90000"/>
            </a:lnSpc>
            <a:spcBef>
              <a:spcPct val="0"/>
            </a:spcBef>
            <a:spcAft>
              <a:spcPct val="15000"/>
            </a:spcAft>
            <a:buChar char="•"/>
          </a:pPr>
          <a:r>
            <a:rPr lang="en-US" sz="2300" kern="1200" dirty="0"/>
            <a:t>Better </a:t>
          </a:r>
          <a:r>
            <a:rPr lang="en-US" sz="2300" kern="1200" dirty="0" err="1"/>
            <a:t>ESModules</a:t>
          </a:r>
          <a:r>
            <a:rPr lang="en-US" sz="2300" kern="1200" dirty="0"/>
            <a:t> support</a:t>
          </a:r>
          <a:endParaRPr lang="nl-NL" sz="2300" kern="1200" dirty="0"/>
        </a:p>
        <a:p>
          <a:pPr marL="228600" lvl="1" indent="-228600" algn="l" defTabSz="1022350">
            <a:lnSpc>
              <a:spcPct val="90000"/>
            </a:lnSpc>
            <a:spcBef>
              <a:spcPct val="0"/>
            </a:spcBef>
            <a:spcAft>
              <a:spcPct val="15000"/>
            </a:spcAft>
            <a:buChar char="•"/>
          </a:pPr>
          <a:r>
            <a:rPr lang="en-US" sz="2300" kern="1200" dirty="0"/>
            <a:t>Watch mode</a:t>
          </a:r>
          <a:endParaRPr lang="nl-NL" sz="2300" kern="1200" dirty="0"/>
        </a:p>
      </dsp:txBody>
      <dsp:txXfrm>
        <a:off x="491805" y="747641"/>
        <a:ext cx="2268658" cy="3169919"/>
      </dsp:txXfrm>
    </dsp:sp>
    <dsp:sp modelId="{1EF85538-B6AE-4FB2-A75E-0D650E5A4579}">
      <dsp:nvSpPr>
        <dsp:cNvPr id="0" name=""/>
        <dsp:cNvSpPr/>
      </dsp:nvSpPr>
      <dsp:spPr>
        <a:xfrm>
          <a:off x="36348" y="146438"/>
          <a:ext cx="910913" cy="9109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3978C-B94D-4A4E-A997-263614FCAACE}">
      <dsp:nvSpPr>
        <dsp:cNvPr id="0" name=""/>
        <dsp:cNvSpPr/>
      </dsp:nvSpPr>
      <dsp:spPr>
        <a:xfrm rot="16200000">
          <a:off x="1978304" y="2104873"/>
          <a:ext cx="3169919" cy="45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1688" bIns="0" numCol="1" spcCol="1270" anchor="t" anchorCtr="0">
          <a:noAutofit/>
        </a:bodyPr>
        <a:lstStyle/>
        <a:p>
          <a:pPr marL="0" lvl="0" indent="0" algn="r" defTabSz="1511300">
            <a:lnSpc>
              <a:spcPct val="90000"/>
            </a:lnSpc>
            <a:spcBef>
              <a:spcPct val="0"/>
            </a:spcBef>
            <a:spcAft>
              <a:spcPct val="35000"/>
            </a:spcAft>
            <a:buNone/>
          </a:pPr>
          <a:r>
            <a:rPr lang="en-US" sz="3400" kern="1200" dirty="0"/>
            <a:t>Jest</a:t>
          </a:r>
          <a:endParaRPr lang="nl-NL" sz="3400" kern="1200" dirty="0"/>
        </a:p>
      </dsp:txBody>
      <dsp:txXfrm>
        <a:off x="1978304" y="2104873"/>
        <a:ext cx="3169919" cy="455456"/>
      </dsp:txXfrm>
    </dsp:sp>
    <dsp:sp modelId="{F98F20CD-3E69-4F1C-9056-AE78B95EB247}">
      <dsp:nvSpPr>
        <dsp:cNvPr id="0" name=""/>
        <dsp:cNvSpPr/>
      </dsp:nvSpPr>
      <dsp:spPr>
        <a:xfrm>
          <a:off x="3790992" y="747641"/>
          <a:ext cx="2268658" cy="3169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401688"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Better </a:t>
          </a:r>
          <a:r>
            <a:rPr lang="en-US" sz="2300" kern="1200" dirty="0" err="1"/>
            <a:t>CommonJS</a:t>
          </a:r>
          <a:r>
            <a:rPr lang="en-US" sz="2300" kern="1200" dirty="0"/>
            <a:t> module support</a:t>
          </a:r>
          <a:endParaRPr lang="nl-NL" sz="2300" kern="1200" dirty="0"/>
        </a:p>
        <a:p>
          <a:pPr marL="228600" lvl="1" indent="-228600" algn="l" defTabSz="1022350">
            <a:lnSpc>
              <a:spcPct val="90000"/>
            </a:lnSpc>
            <a:spcBef>
              <a:spcPct val="0"/>
            </a:spcBef>
            <a:spcAft>
              <a:spcPct val="15000"/>
            </a:spcAft>
            <a:buChar char="•"/>
          </a:pPr>
          <a:r>
            <a:rPr lang="en-US" sz="2300" kern="1200" dirty="0"/>
            <a:t>Larger community</a:t>
          </a:r>
          <a:endParaRPr lang="nl-NL" sz="2300" kern="1200" dirty="0"/>
        </a:p>
      </dsp:txBody>
      <dsp:txXfrm>
        <a:off x="3790992" y="747641"/>
        <a:ext cx="2268658" cy="3169919"/>
      </dsp:txXfrm>
    </dsp:sp>
    <dsp:sp modelId="{E9AC513D-25A9-4301-A372-7A45FB331E27}">
      <dsp:nvSpPr>
        <dsp:cNvPr id="0" name=""/>
        <dsp:cNvSpPr/>
      </dsp:nvSpPr>
      <dsp:spPr>
        <a:xfrm>
          <a:off x="3335535" y="146438"/>
          <a:ext cx="910913" cy="91091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5-11-2024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4" name="TextBox 3">
            <a:extLst>
              <a:ext uri="{FF2B5EF4-FFF2-40B4-BE49-F238E27FC236}">
                <a16:creationId xmlns:a16="http://schemas.microsoft.com/office/drawing/2014/main" id="{BA4B19F2-4DEF-4EC8-AE33-C56BCC597FA6}"/>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5AD2F62D-6A82-4FE0-937D-1C950B914A0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58D28EBC-47FB-4F20-866C-5F0E3F6614B7}"/>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3" name="Straight Connector 12">
            <a:extLst>
              <a:ext uri="{FF2B5EF4-FFF2-40B4-BE49-F238E27FC236}">
                <a16:creationId xmlns:a16="http://schemas.microsoft.com/office/drawing/2014/main" id="{FE7B3157-46D3-4AFC-99C9-581636B15A13}"/>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CBBF8-15FD-4FE7-A3BB-23855337C6DE}"/>
              </a:ext>
            </a:extLst>
          </p:cNvPr>
          <p:cNvCxnSpPr/>
          <p:nvPr userDrawn="1"/>
        </p:nvCxnSpPr>
        <p:spPr>
          <a:xfrm>
            <a:off x="7954108"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l-NL"/>
          </a:p>
        </p:txBody>
      </p:sp>
      <p:sp>
        <p:nvSpPr>
          <p:cNvPr id="3" name="Footer Placeholder 2"/>
          <p:cNvSpPr>
            <a:spLocks noGrp="1"/>
          </p:cNvSpPr>
          <p:nvPr>
            <p:ph type="ftr" sz="quarter" idx="11"/>
          </p:nvPr>
        </p:nvSpPr>
        <p:spPr/>
        <p:txBody>
          <a:bodyPr/>
          <a:lstStyle/>
          <a:p>
            <a:r>
              <a:rPr lang="nl-NL"/>
              <a:t>Jest, unit testing</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TextBox 3">
            <a:extLst>
              <a:ext uri="{FF2B5EF4-FFF2-40B4-BE49-F238E27FC236}">
                <a16:creationId xmlns:a16="http://schemas.microsoft.com/office/drawing/2014/main" id="{765FB1FE-CEE3-4D4B-8E9E-D5016A38A1DD}"/>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2D5F0F23-B0A4-4755-9DB9-BDCC458DEDB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
        <p:nvSpPr>
          <p:cNvPr id="4" name="TextBox 3">
            <a:extLst>
              <a:ext uri="{FF2B5EF4-FFF2-40B4-BE49-F238E27FC236}">
                <a16:creationId xmlns:a16="http://schemas.microsoft.com/office/drawing/2014/main" id="{E181335E-5BEA-4F13-93A3-E32B1C131F72}"/>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1F005DA9-5760-4567-96C3-04D71AD43CB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nl-NL"/>
          </a:p>
        </p:txBody>
      </p:sp>
      <p:sp>
        <p:nvSpPr>
          <p:cNvPr id="8" name="Footer Placeholder 7"/>
          <p:cNvSpPr>
            <a:spLocks noGrp="1"/>
          </p:cNvSpPr>
          <p:nvPr>
            <p:ph type="ftr" sz="quarter" idx="11"/>
          </p:nvPr>
        </p:nvSpPr>
        <p:spPr/>
        <p:txBody>
          <a:bodyPr/>
          <a:lstStyle/>
          <a:p>
            <a:r>
              <a:rPr lang="nl-NL"/>
              <a:t>Jest, unit testing</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dirty="0"/>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0D2F31DE-CC47-46E6-9A85-8FA9D3E087AF}"/>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2" name="Straight Connector 11">
            <a:extLst>
              <a:ext uri="{FF2B5EF4-FFF2-40B4-BE49-F238E27FC236}">
                <a16:creationId xmlns:a16="http://schemas.microsoft.com/office/drawing/2014/main" id="{64652444-B403-452B-9F80-2DBEC21304B7}"/>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403894-2111-4467-B024-8A3AE9A67C7C}"/>
              </a:ext>
            </a:extLst>
          </p:cNvPr>
          <p:cNvCxnSpPr/>
          <p:nvPr userDrawn="1"/>
        </p:nvCxnSpPr>
        <p:spPr>
          <a:xfrm>
            <a:off x="7952789"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srcRect/>
          <a:stretch/>
        </p:blipFill>
        <p:spPr>
          <a:xfrm>
            <a:off x="7200000" y="363387"/>
            <a:ext cx="1258824" cy="279738"/>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endParaRPr lang="nl-NL"/>
          </a:p>
        </p:txBody>
      </p:sp>
      <p:sp>
        <p:nvSpPr>
          <p:cNvPr id="5" name="Footer Placeholder 4"/>
          <p:cNvSpPr>
            <a:spLocks noGrp="1"/>
          </p:cNvSpPr>
          <p:nvPr>
            <p:ph type="ftr" sz="quarter" idx="3"/>
          </p:nvPr>
        </p:nvSpPr>
        <p:spPr>
          <a:xfrm>
            <a:off x="4968000" y="5004000"/>
            <a:ext cx="2947499"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Jest, unit testing</a:t>
            </a:r>
            <a:endParaRPr lang="nl-NL" dirty="0"/>
          </a:p>
        </p:txBody>
      </p:sp>
      <p:sp>
        <p:nvSpPr>
          <p:cNvPr id="6" name="Slide Number Placeholder 5"/>
          <p:cNvSpPr>
            <a:spLocks noGrp="1"/>
          </p:cNvSpPr>
          <p:nvPr>
            <p:ph type="sldNum" sz="quarter" idx="4"/>
          </p:nvPr>
        </p:nvSpPr>
        <p:spPr>
          <a:xfrm>
            <a:off x="7979932"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795850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62E2CB-900A-4913-A1FA-61A09A430C6C}"/>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5" name="Straight Connector 14">
            <a:extLst>
              <a:ext uri="{FF2B5EF4-FFF2-40B4-BE49-F238E27FC236}">
                <a16:creationId xmlns:a16="http://schemas.microsoft.com/office/drawing/2014/main" id="{EED1CC99-14C4-45EF-90EC-59A7F23F72D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sldNum="0"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Amis-services/sig-javascript-unittesting"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vitest.dev/guide" TargetMode="External"/><Relationship Id="rId2" Type="http://schemas.openxmlformats.org/officeDocument/2006/relationships/hyperlink" Target="https://vitest.dev/api/" TargetMode="Externa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a:xfrm>
            <a:off x="0" y="810000"/>
            <a:ext cx="9144000" cy="2974979"/>
          </a:xfrm>
        </p:spPr>
        <p:txBody>
          <a:bodyPr/>
          <a:lstStyle/>
          <a:p>
            <a:endParaRPr lang="nl-NL" dirty="0"/>
          </a:p>
        </p:txBody>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r>
              <a:rPr lang="en-US" sz="2400" dirty="0" err="1">
                <a:solidFill>
                  <a:schemeClr val="tx1">
                    <a:lumMod val="75000"/>
                    <a:lumOff val="25000"/>
                  </a:schemeClr>
                </a:solidFill>
              </a:rPr>
              <a:t>Programma</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a:solidFill>
                  <a:schemeClr val="tx1">
                    <a:lumMod val="75000"/>
                    <a:lumOff val="25000"/>
                  </a:schemeClr>
                </a:solidFill>
              </a:rPr>
              <a:t>Why </a:t>
            </a:r>
            <a:r>
              <a:rPr lang="en-US" sz="2400" dirty="0" err="1">
                <a:solidFill>
                  <a:schemeClr val="tx1">
                    <a:lumMod val="75000"/>
                    <a:lumOff val="25000"/>
                  </a:schemeClr>
                </a:solidFill>
              </a:rPr>
              <a:t>Vitest</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a:solidFill>
                  <a:schemeClr val="tx1">
                    <a:lumMod val="75000"/>
                    <a:lumOff val="25000"/>
                  </a:schemeClr>
                </a:solidFill>
              </a:rPr>
              <a:t>What is </a:t>
            </a:r>
            <a:r>
              <a:rPr lang="en-US" sz="2400" dirty="0" err="1">
                <a:solidFill>
                  <a:schemeClr val="tx1">
                    <a:lumMod val="75000"/>
                    <a:lumOff val="25000"/>
                  </a:schemeClr>
                </a:solidFill>
              </a:rPr>
              <a:t>Vitest</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err="1">
                <a:solidFill>
                  <a:schemeClr val="tx1">
                    <a:lumMod val="75000"/>
                    <a:lumOff val="25000"/>
                  </a:schemeClr>
                </a:solidFill>
              </a:rPr>
              <a:t>Vitest</a:t>
            </a:r>
            <a:r>
              <a:rPr lang="en-US" sz="2400" dirty="0">
                <a:solidFill>
                  <a:schemeClr val="tx1">
                    <a:lumMod val="75000"/>
                    <a:lumOff val="25000"/>
                  </a:schemeClr>
                </a:solidFill>
              </a:rPr>
              <a:t> setup</a:t>
            </a:r>
          </a:p>
          <a:p>
            <a:pPr marL="571500" indent="-571500">
              <a:buFont typeface="Arial" panose="020B0604020202020204" pitchFamily="34" charset="0"/>
              <a:buChar char="•"/>
            </a:pPr>
            <a:r>
              <a:rPr lang="en-US" sz="2400" dirty="0">
                <a:solidFill>
                  <a:schemeClr val="tx1">
                    <a:lumMod val="75000"/>
                    <a:lumOff val="25000"/>
                  </a:schemeClr>
                </a:solidFill>
              </a:rPr>
              <a:t>Migrate from Jest </a:t>
            </a:r>
          </a:p>
          <a:p>
            <a:pPr marL="571500" indent="-571500">
              <a:buFont typeface="Arial" panose="020B0604020202020204" pitchFamily="34" charset="0"/>
              <a:buChar char="•"/>
            </a:pPr>
            <a:r>
              <a:rPr lang="en-US" sz="2400" dirty="0" err="1">
                <a:solidFill>
                  <a:schemeClr val="tx1">
                    <a:lumMod val="75000"/>
                    <a:lumOff val="25000"/>
                  </a:schemeClr>
                </a:solidFill>
              </a:rPr>
              <a:t>Vitest</a:t>
            </a:r>
            <a:r>
              <a:rPr lang="en-US" sz="2400" dirty="0">
                <a:solidFill>
                  <a:schemeClr val="tx1">
                    <a:lumMod val="75000"/>
                    <a:lumOff val="25000"/>
                  </a:schemeClr>
                </a:solidFill>
              </a:rPr>
              <a:t> basics</a:t>
            </a:r>
          </a:p>
          <a:p>
            <a:pPr marL="571500" indent="-571500">
              <a:buFont typeface="Arial" panose="020B0604020202020204" pitchFamily="34" charset="0"/>
              <a:buChar char="•"/>
            </a:pPr>
            <a:r>
              <a:rPr lang="en-US" sz="2400" dirty="0">
                <a:solidFill>
                  <a:schemeClr val="tx1">
                    <a:lumMod val="75000"/>
                    <a:lumOff val="25000"/>
                  </a:schemeClr>
                </a:solidFill>
              </a:rPr>
              <a:t>Mocking</a:t>
            </a:r>
          </a:p>
          <a:p>
            <a:pPr marL="571500" indent="-571500">
              <a:buFont typeface="Arial" panose="020B0604020202020204" pitchFamily="34" charset="0"/>
              <a:buChar char="•"/>
            </a:pPr>
            <a:r>
              <a:rPr lang="en-US" sz="2400" dirty="0">
                <a:solidFill>
                  <a:schemeClr val="tx1">
                    <a:lumMod val="75000"/>
                    <a:lumOff val="25000"/>
                  </a:schemeClr>
                </a:solidFill>
              </a:rPr>
              <a:t>Labs</a:t>
            </a:r>
          </a:p>
          <a:p>
            <a:pPr marL="571500" indent="-571500">
              <a:buFont typeface="Arial" panose="020B0604020202020204" pitchFamily="34" charset="0"/>
              <a:buChar char="•"/>
            </a:pPr>
            <a:endParaRPr lang="en-NL" dirty="0">
              <a:solidFill>
                <a:schemeClr val="tx1">
                  <a:lumMod val="75000"/>
                  <a:lumOff val="25000"/>
                </a:schemeClr>
              </a:solidFill>
            </a:endParaRPr>
          </a:p>
        </p:txBody>
      </p:sp>
    </p:spTree>
    <p:extLst>
      <p:ext uri="{BB962C8B-B14F-4D97-AF65-F5344CB8AC3E}">
        <p14:creationId xmlns:p14="http://schemas.microsoft.com/office/powerpoint/2010/main" val="24758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33BD-A739-9F40-8E2B-EC2F64621F4B}"/>
              </a:ext>
            </a:extLst>
          </p:cNvPr>
          <p:cNvSpPr>
            <a:spLocks noGrp="1"/>
          </p:cNvSpPr>
          <p:nvPr>
            <p:ph type="title"/>
          </p:nvPr>
        </p:nvSpPr>
        <p:spPr/>
        <p:txBody>
          <a:bodyPr/>
          <a:lstStyle/>
          <a:p>
            <a:r>
              <a:rPr lang="en-US" dirty="0"/>
              <a:t>To do: </a:t>
            </a:r>
            <a:r>
              <a:rPr lang="en-US" dirty="0" err="1"/>
              <a:t>Vitest</a:t>
            </a:r>
            <a:r>
              <a:rPr lang="en-US" dirty="0"/>
              <a:t> basics (Cha)</a:t>
            </a:r>
            <a:endParaRPr lang="nl-NL" dirty="0"/>
          </a:p>
        </p:txBody>
      </p:sp>
      <p:sp>
        <p:nvSpPr>
          <p:cNvPr id="3" name="Content Placeholder 2">
            <a:extLst>
              <a:ext uri="{FF2B5EF4-FFF2-40B4-BE49-F238E27FC236}">
                <a16:creationId xmlns:a16="http://schemas.microsoft.com/office/drawing/2014/main" id="{3321E14E-D720-210F-98B5-C175A8CD44F6}"/>
              </a:ext>
            </a:extLst>
          </p:cNvPr>
          <p:cNvSpPr>
            <a:spLocks noGrp="1"/>
          </p:cNvSpPr>
          <p:nvPr>
            <p:ph idx="1"/>
          </p:nvPr>
        </p:nvSpPr>
        <p:spPr/>
        <p:txBody>
          <a:bodyPr/>
          <a:lstStyle/>
          <a:p>
            <a:endParaRPr lang="nl-NL"/>
          </a:p>
        </p:txBody>
      </p:sp>
      <p:sp>
        <p:nvSpPr>
          <p:cNvPr id="4" name="Footer Placeholder 3">
            <a:extLst>
              <a:ext uri="{FF2B5EF4-FFF2-40B4-BE49-F238E27FC236}">
                <a16:creationId xmlns:a16="http://schemas.microsoft.com/office/drawing/2014/main" id="{FF8F10F2-32D5-D6B2-5593-8791A84762AF}"/>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82522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217-051D-4E1A-A134-C609B8ECEE56}"/>
              </a:ext>
            </a:extLst>
          </p:cNvPr>
          <p:cNvSpPr>
            <a:spLocks noGrp="1"/>
          </p:cNvSpPr>
          <p:nvPr>
            <p:ph type="title"/>
          </p:nvPr>
        </p:nvSpPr>
        <p:spPr/>
        <p:txBody>
          <a:bodyPr/>
          <a:lstStyle/>
          <a:p>
            <a:r>
              <a:rPr lang="en-US" dirty="0"/>
              <a:t>Example</a:t>
            </a:r>
            <a:endParaRPr lang="en-NL" dirty="0"/>
          </a:p>
        </p:txBody>
      </p:sp>
      <p:sp>
        <p:nvSpPr>
          <p:cNvPr id="4" name="Footer Placeholder 3">
            <a:extLst>
              <a:ext uri="{FF2B5EF4-FFF2-40B4-BE49-F238E27FC236}">
                <a16:creationId xmlns:a16="http://schemas.microsoft.com/office/drawing/2014/main" id="{96C403D2-5948-44B6-B8A5-0CF76ACA680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E80EC34-F749-43F5-99AE-485ECA4FB80A}"/>
              </a:ext>
            </a:extLst>
          </p:cNvPr>
          <p:cNvSpPr txBox="1"/>
          <p:nvPr/>
        </p:nvSpPr>
        <p:spPr>
          <a:xfrm>
            <a:off x="719999" y="955804"/>
            <a:ext cx="7483287" cy="1131079"/>
          </a:xfrm>
          <a:prstGeom prst="rect">
            <a:avLst/>
          </a:prstGeom>
          <a:solidFill>
            <a:schemeClr val="tx1"/>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rgbClr val="C586C0"/>
                </a:solidFill>
                <a:effectLst/>
                <a:latin typeface="Consolas" panose="020B0609020204030204" pitchFamily="49" charset="0"/>
              </a:rPr>
              <a:t>export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number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number</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number</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t>
            </a:r>
            <a:endParaRPr lang="en-US" b="0" dirty="0">
              <a:solidFill>
                <a:schemeClr val="accent2">
                  <a:lumMod val="75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A9378A80-9A8E-48D4-951B-CDF76EB41B72}"/>
              </a:ext>
            </a:extLst>
          </p:cNvPr>
          <p:cNvSpPr txBox="1"/>
          <p:nvPr/>
        </p:nvSpPr>
        <p:spPr>
          <a:xfrm>
            <a:off x="719999" y="2571750"/>
            <a:ext cx="7496444" cy="1338828"/>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describe</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it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expect</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test</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vitest</a:t>
            </a:r>
            <a:r>
              <a:rPr lang="nl-NL" b="0" dirty="0">
                <a:solidFill>
                  <a:srgbClr val="CE9178"/>
                </a:solidFill>
                <a:effectLst/>
                <a:latin typeface="Consolas" panose="020B0609020204030204" pitchFamily="49" charset="0"/>
              </a:rPr>
              <a:t>'</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add</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'./toRemove.js'</a:t>
            </a:r>
            <a:endParaRPr lang="nl-NL" b="0" dirty="0">
              <a:solidFill>
                <a:srgbClr val="CCCCCC"/>
              </a:solidFill>
              <a:effectLst/>
              <a:latin typeface="Consolas" panose="020B0609020204030204" pitchFamily="49" charset="0"/>
            </a:endParaRPr>
          </a:p>
          <a:p>
            <a:br>
              <a:rPr lang="nl-NL" b="0" dirty="0">
                <a:solidFill>
                  <a:srgbClr val="CCCCCC"/>
                </a:solidFill>
                <a:effectLst/>
                <a:latin typeface="Consolas" panose="020B0609020204030204" pitchFamily="49" charset="0"/>
              </a:rPr>
            </a:br>
            <a:r>
              <a:rPr lang="nl-NL" b="0" dirty="0">
                <a:solidFill>
                  <a:srgbClr val="DCDCAA"/>
                </a:solidFill>
                <a:effectLst/>
                <a:latin typeface="Consolas" panose="020B0609020204030204" pitchFamily="49" charset="0"/>
              </a:rPr>
              <a:t>test</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add</a:t>
            </a:r>
            <a:r>
              <a:rPr lang="nl-NL" b="0" dirty="0">
                <a:solidFill>
                  <a:srgbClr val="CE9178"/>
                </a:solidFill>
                <a:effectLst/>
                <a:latin typeface="Consolas" panose="020B0609020204030204" pitchFamily="49" charset="0"/>
              </a:rPr>
              <a:t>'</a:t>
            </a:r>
            <a:r>
              <a:rPr lang="nl-NL" b="0" dirty="0">
                <a:solidFill>
                  <a:srgbClr val="CCCCCC"/>
                </a:solidFill>
                <a:effectLst/>
                <a:latin typeface="Consolas" panose="020B0609020204030204" pitchFamily="49" charset="0"/>
              </a:rPr>
              <a:t>, ()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add</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3</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78744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87D-884B-4C7F-88FD-B6ED0729EF19}"/>
              </a:ext>
            </a:extLst>
          </p:cNvPr>
          <p:cNvSpPr>
            <a:spLocks noGrp="1"/>
          </p:cNvSpPr>
          <p:nvPr>
            <p:ph type="title"/>
          </p:nvPr>
        </p:nvSpPr>
        <p:spPr/>
        <p:txBody>
          <a:bodyPr/>
          <a:lstStyle/>
          <a:p>
            <a:r>
              <a:rPr lang="en-US" dirty="0"/>
              <a:t>Matchers</a:t>
            </a:r>
            <a:endParaRPr lang="en-NL" dirty="0"/>
          </a:p>
        </p:txBody>
      </p:sp>
      <p:sp>
        <p:nvSpPr>
          <p:cNvPr id="4" name="Footer Placeholder 3">
            <a:extLst>
              <a:ext uri="{FF2B5EF4-FFF2-40B4-BE49-F238E27FC236}">
                <a16:creationId xmlns:a16="http://schemas.microsoft.com/office/drawing/2014/main" id="{4675720E-C405-42BE-A2F1-1754DA0A12BD}"/>
              </a:ext>
            </a:extLst>
          </p:cNvPr>
          <p:cNvSpPr>
            <a:spLocks noGrp="1"/>
          </p:cNvSpPr>
          <p:nvPr>
            <p:ph type="ftr" sz="quarter" idx="11"/>
          </p:nvPr>
        </p:nvSpPr>
        <p:spPr/>
        <p:txBody>
          <a:bodyPr/>
          <a:lstStyle/>
          <a:p>
            <a:r>
              <a:rPr lang="nl-NL"/>
              <a:t>Jest, unit testing</a:t>
            </a:r>
          </a:p>
        </p:txBody>
      </p:sp>
      <p:sp>
        <p:nvSpPr>
          <p:cNvPr id="3" name="TextBox 2">
            <a:extLst>
              <a:ext uri="{FF2B5EF4-FFF2-40B4-BE49-F238E27FC236}">
                <a16:creationId xmlns:a16="http://schemas.microsoft.com/office/drawing/2014/main" id="{25DF4A10-F5CA-1249-3854-18795AD659D0}"/>
              </a:ext>
            </a:extLst>
          </p:cNvPr>
          <p:cNvSpPr txBox="1"/>
          <p:nvPr/>
        </p:nvSpPr>
        <p:spPr>
          <a:xfrm>
            <a:off x="979714" y="1071155"/>
            <a:ext cx="4113306" cy="600164"/>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sz="1300" dirty="0"/>
              <a:t>Readable way to make assertions</a:t>
            </a:r>
          </a:p>
          <a:p>
            <a:pPr marL="285750" indent="-285750">
              <a:buFont typeface="Arial" panose="020B0604020202020204" pitchFamily="34" charset="0"/>
              <a:buChar char="•"/>
            </a:pPr>
            <a:r>
              <a:rPr lang="en-US" sz="1300" dirty="0"/>
              <a:t>Specialized matchers exist for many kinds of values</a:t>
            </a:r>
          </a:p>
          <a:p>
            <a:pPr marL="285750" indent="-285750">
              <a:buFont typeface="Arial" panose="020B0604020202020204" pitchFamily="34" charset="0"/>
              <a:buChar char="•"/>
            </a:pPr>
            <a:r>
              <a:rPr lang="en-US" sz="1300" dirty="0"/>
              <a:t>Autocomplete, documentation, copilot are friends</a:t>
            </a:r>
          </a:p>
        </p:txBody>
      </p:sp>
      <p:sp>
        <p:nvSpPr>
          <p:cNvPr id="5" name="TextBox 4">
            <a:extLst>
              <a:ext uri="{FF2B5EF4-FFF2-40B4-BE49-F238E27FC236}">
                <a16:creationId xmlns:a16="http://schemas.microsoft.com/office/drawing/2014/main" id="{DDF225B1-5CC8-8F20-4175-046AC5529CB1}"/>
              </a:ext>
            </a:extLst>
          </p:cNvPr>
          <p:cNvSpPr txBox="1"/>
          <p:nvPr/>
        </p:nvSpPr>
        <p:spPr>
          <a:xfrm>
            <a:off x="979714" y="1792879"/>
            <a:ext cx="7496444" cy="2585323"/>
          </a:xfrm>
          <a:prstGeom prst="rect">
            <a:avLst/>
          </a:prstGeom>
          <a:solidFill>
            <a:schemeClr val="tx1"/>
          </a:solidFill>
        </p:spPr>
        <p:txBody>
          <a:bodyPr wrap="square">
            <a:spAutoFit/>
          </a:bodyPr>
          <a:lstStyle/>
          <a:p>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matcher</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examples</a:t>
            </a:r>
            <a:endParaRPr lang="nl-NL" b="0" dirty="0">
              <a:solidFill>
                <a:srgbClr val="CCCCCC"/>
              </a:solidFill>
              <a:effectLst/>
              <a:latin typeface="Consolas" panose="020B0609020204030204" pitchFamily="49" charset="0"/>
            </a:endParaRPr>
          </a:p>
          <a:p>
            <a:r>
              <a:rPr lang="nl-NL" b="0" dirty="0">
                <a:solidFill>
                  <a:srgbClr val="DCDCAA"/>
                </a:solidFill>
                <a:effectLst/>
                <a:latin typeface="Consolas" panose="020B0609020204030204" pitchFamily="49" charset="0"/>
              </a:rPr>
              <a:t>test</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matcher</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examples</a:t>
            </a:r>
            <a:r>
              <a:rPr lang="nl-NL" b="0" dirty="0">
                <a:solidFill>
                  <a:srgbClr val="CE9178"/>
                </a:solidFill>
                <a:effectLst/>
                <a:latin typeface="Consolas" panose="020B0609020204030204" pitchFamily="49" charset="0"/>
              </a:rPr>
              <a:t>'</a:t>
            </a:r>
            <a:r>
              <a:rPr lang="nl-NL" b="0" dirty="0">
                <a:solidFill>
                  <a:srgbClr val="CCCCCC"/>
                </a:solidFill>
                <a:effectLst/>
                <a:latin typeface="Consolas" panose="020B0609020204030204" pitchFamily="49" charset="0"/>
              </a:rPr>
              <a:t>, ()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3</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toContain</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3</a:t>
            </a:r>
            <a:r>
              <a:rPr lang="nl-NL" b="0" dirty="0">
                <a:solidFill>
                  <a:srgbClr val="CCCCCC"/>
                </a:solidFill>
                <a:effectLst/>
                <a:latin typeface="Consolas" panose="020B0609020204030204" pitchFamily="49" charset="0"/>
              </a:rPr>
              <a:t>]).</a:t>
            </a:r>
            <a:r>
              <a:rPr lang="nl-NL" b="0" dirty="0" err="1">
                <a:solidFill>
                  <a:srgbClr val="9CDCFE"/>
                </a:solidFill>
                <a:effectLst/>
                <a:latin typeface="Consolas" panose="020B0609020204030204" pitchFamily="49" charset="0"/>
              </a:rPr>
              <a:t>not</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toContain</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4</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toHaveLength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hello</a:t>
            </a:r>
            <a:r>
              <a:rPr lang="nl-NL" b="0" dirty="0">
                <a:solidFill>
                  <a:srgbClr val="CE9178"/>
                </a:solidFill>
                <a:effectLst/>
                <a:latin typeface="Consolas" panose="020B0609020204030204" pitchFamily="49" charset="0"/>
              </a:rPr>
              <a:t>'</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toMatch</a:t>
            </a:r>
            <a:r>
              <a:rPr lang="nl-NL" b="0" dirty="0">
                <a:solidFill>
                  <a:srgbClr val="CCCCCC"/>
                </a:solidFill>
                <a:effectLst/>
                <a:latin typeface="Consolas" panose="020B0609020204030204" pitchFamily="49" charset="0"/>
              </a:rPr>
              <a:t>(</a:t>
            </a:r>
            <a:r>
              <a:rPr lang="nl-NL" b="0" dirty="0">
                <a:solidFill>
                  <a:srgbClr val="D16969"/>
                </a:solidFill>
                <a:effectLst/>
                <a:latin typeface="Consolas" panose="020B0609020204030204" pitchFamily="49" charset="0"/>
              </a:rPr>
              <a:t>/</a:t>
            </a:r>
            <a:r>
              <a:rPr lang="nl-NL" b="0" dirty="0" err="1">
                <a:solidFill>
                  <a:srgbClr val="D16969"/>
                </a:solidFill>
                <a:effectLst/>
                <a:latin typeface="Consolas" panose="020B0609020204030204" pitchFamily="49" charset="0"/>
              </a:rPr>
              <a:t>hello</a:t>
            </a:r>
            <a:r>
              <a:rPr lang="nl-NL" b="0" dirty="0">
                <a:solidFill>
                  <a:srgbClr val="D16969"/>
                </a:solidFill>
                <a:effectLst/>
                <a:latin typeface="Consolas" panose="020B0609020204030204" pitchFamily="49" charset="0"/>
              </a:rPr>
              <a:t>/</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toBeGreaterThan</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4</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b:</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a:t>
            </a:r>
            <a:r>
              <a:rPr lang="nl-NL" b="0" dirty="0">
                <a:solidFill>
                  <a:srgbClr val="DCDCAA"/>
                </a:solidFill>
                <a:effectLst/>
                <a:latin typeface="Consolas" panose="020B0609020204030204" pitchFamily="49" charset="0"/>
              </a:rPr>
              <a:t>toMatchObject</a:t>
            </a:r>
            <a:r>
              <a:rPr lang="nl-NL" b="0" dirty="0">
                <a:solidFill>
                  <a:srgbClr val="CCCCCC"/>
                </a:solidFill>
                <a:effectLst/>
                <a:latin typeface="Consolas" panose="020B0609020204030204" pitchFamily="49" charset="0"/>
              </a:rPr>
              <a:t>({</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b:</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a:t>
            </a:r>
            <a:r>
              <a:rPr lang="nl-NL" b="0" dirty="0">
                <a:solidFill>
                  <a:srgbClr val="DCDCAA"/>
                </a:solidFill>
                <a:effectLst/>
                <a:latin typeface="Consolas" panose="020B0609020204030204" pitchFamily="49" charset="0"/>
              </a:rPr>
              <a:t>toHaveProperty</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3.1</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toBeCloseTo</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3</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569CD6"/>
                </a:solidFill>
                <a:effectLst/>
                <a:latin typeface="Consolas" panose="020B0609020204030204" pitchFamily="49" charset="0"/>
              </a:rPr>
              <a:t>null</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toBeNull</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19481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0EB3-3A03-4436-90A5-897DD48F7B2C}"/>
              </a:ext>
            </a:extLst>
          </p:cNvPr>
          <p:cNvSpPr>
            <a:spLocks noGrp="1"/>
          </p:cNvSpPr>
          <p:nvPr>
            <p:ph type="title"/>
          </p:nvPr>
        </p:nvSpPr>
        <p:spPr/>
        <p:txBody>
          <a:bodyPr/>
          <a:lstStyle/>
          <a:p>
            <a:r>
              <a:rPr lang="en-US" dirty="0"/>
              <a:t>Failing matchers in Visual Studio Code</a:t>
            </a:r>
            <a:endParaRPr lang="en-NL" dirty="0"/>
          </a:p>
        </p:txBody>
      </p:sp>
      <p:sp>
        <p:nvSpPr>
          <p:cNvPr id="4" name="Footer Placeholder 3">
            <a:extLst>
              <a:ext uri="{FF2B5EF4-FFF2-40B4-BE49-F238E27FC236}">
                <a16:creationId xmlns:a16="http://schemas.microsoft.com/office/drawing/2014/main" id="{B4C0BD38-B3CC-4848-9B03-106A063D55C8}"/>
              </a:ext>
            </a:extLst>
          </p:cNvPr>
          <p:cNvSpPr>
            <a:spLocks noGrp="1"/>
          </p:cNvSpPr>
          <p:nvPr>
            <p:ph type="ftr" sz="quarter" idx="11"/>
          </p:nvPr>
        </p:nvSpPr>
        <p:spPr/>
        <p:txBody>
          <a:bodyPr/>
          <a:lstStyle/>
          <a:p>
            <a:r>
              <a:rPr lang="nl-NL"/>
              <a:t>Jest, unit testing</a:t>
            </a:r>
          </a:p>
        </p:txBody>
      </p:sp>
      <p:pic>
        <p:nvPicPr>
          <p:cNvPr id="5" name="Picture 4">
            <a:extLst>
              <a:ext uri="{FF2B5EF4-FFF2-40B4-BE49-F238E27FC236}">
                <a16:creationId xmlns:a16="http://schemas.microsoft.com/office/drawing/2014/main" id="{8F554D07-4145-1ED4-2B96-5ADF694FBDD2}"/>
              </a:ext>
            </a:extLst>
          </p:cNvPr>
          <p:cNvPicPr>
            <a:picLocks noChangeAspect="1"/>
          </p:cNvPicPr>
          <p:nvPr/>
        </p:nvPicPr>
        <p:blipFill>
          <a:blip r:embed="rId2"/>
          <a:stretch>
            <a:fillRect/>
          </a:stretch>
        </p:blipFill>
        <p:spPr>
          <a:xfrm>
            <a:off x="73291" y="1239597"/>
            <a:ext cx="8997417" cy="1516343"/>
          </a:xfrm>
          <a:prstGeom prst="rect">
            <a:avLst/>
          </a:prstGeom>
        </p:spPr>
      </p:pic>
    </p:spTree>
    <p:extLst>
      <p:ext uri="{BB962C8B-B14F-4D97-AF65-F5344CB8AC3E}">
        <p14:creationId xmlns:p14="http://schemas.microsoft.com/office/powerpoint/2010/main" val="233839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44CB-E1F8-405C-862D-A1CBE039AD30}"/>
              </a:ext>
            </a:extLst>
          </p:cNvPr>
          <p:cNvSpPr>
            <a:spLocks noGrp="1"/>
          </p:cNvSpPr>
          <p:nvPr>
            <p:ph type="title"/>
          </p:nvPr>
        </p:nvSpPr>
        <p:spPr/>
        <p:txBody>
          <a:bodyPr/>
          <a:lstStyle/>
          <a:p>
            <a:r>
              <a:rPr lang="en-US" dirty="0"/>
              <a:t>Comparing objects</a:t>
            </a:r>
            <a:endParaRPr lang="en-NL" dirty="0"/>
          </a:p>
        </p:txBody>
      </p:sp>
      <p:sp>
        <p:nvSpPr>
          <p:cNvPr id="4" name="Footer Placeholder 3">
            <a:extLst>
              <a:ext uri="{FF2B5EF4-FFF2-40B4-BE49-F238E27FC236}">
                <a16:creationId xmlns:a16="http://schemas.microsoft.com/office/drawing/2014/main" id="{3CE51785-0F4F-45B5-AA5A-40D53023183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3A6D6B5-8D6A-4F56-9CFB-D9D681BCC041}"/>
              </a:ext>
            </a:extLst>
          </p:cNvPr>
          <p:cNvSpPr txBox="1"/>
          <p:nvPr/>
        </p:nvSpPr>
        <p:spPr>
          <a:xfrm>
            <a:off x="719999" y="955804"/>
            <a:ext cx="7483287" cy="1754326"/>
          </a:xfrm>
          <a:prstGeom prst="rect">
            <a:avLst/>
          </a:prstGeom>
          <a:solidFill>
            <a:schemeClr val="tx1"/>
          </a:solidFill>
        </p:spPr>
        <p:txBody>
          <a:bodyPr wrap="square">
            <a:spAutoFit/>
          </a:bodyPr>
          <a:lstStyle/>
          <a:p>
            <a:r>
              <a:rPr lang="nl-NL" b="0" dirty="0">
                <a:solidFill>
                  <a:srgbClr val="DCDCAA"/>
                </a:solidFill>
                <a:effectLst/>
                <a:latin typeface="Consolas" panose="020B0609020204030204" pitchFamily="49" charset="0"/>
              </a:rPr>
              <a:t>test</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dirty="0" err="1">
                <a:solidFill>
                  <a:srgbClr val="CE9178"/>
                </a:solidFill>
                <a:latin typeface="Consolas" panose="020B0609020204030204" pitchFamily="49" charset="0"/>
              </a:rPr>
              <a:t>obect</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comparisons</a:t>
            </a:r>
            <a:r>
              <a:rPr lang="nl-NL" b="0" dirty="0">
                <a:solidFill>
                  <a:srgbClr val="CE9178"/>
                </a:solidFill>
                <a:effectLst/>
                <a:latin typeface="Consolas" panose="020B0609020204030204" pitchFamily="49" charset="0"/>
              </a:rPr>
              <a:t>'</a:t>
            </a:r>
            <a:r>
              <a:rPr lang="nl-NL" b="0" dirty="0">
                <a:solidFill>
                  <a:srgbClr val="CCCCCC"/>
                </a:solidFill>
                <a:effectLst/>
                <a:latin typeface="Consolas" panose="020B0609020204030204" pitchFamily="49" charset="0"/>
              </a:rPr>
              <a:t>, ()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a:solidFill>
                  <a:srgbClr val="4FC1FF"/>
                </a:solidFill>
                <a:effectLst/>
                <a:latin typeface="Consolas" panose="020B0609020204030204" pitchFamily="49" charset="0"/>
              </a:rPr>
              <a:t>ob</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b:</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a:t>
            </a: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4FC1FF"/>
                </a:solidFill>
                <a:effectLst/>
                <a:latin typeface="Consolas" panose="020B0609020204030204" pitchFamily="49" charset="0"/>
              </a:rPr>
              <a:t>ob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a:t>
            </a:r>
            <a:r>
              <a:rPr lang="nl-NL" b="0" dirty="0">
                <a:solidFill>
                  <a:srgbClr val="CCCCCC"/>
                </a:solidFill>
                <a:effectLst/>
                <a:latin typeface="Consolas" panose="020B0609020204030204" pitchFamily="49" charset="0"/>
              </a:rPr>
              <a:t>(</a:t>
            </a:r>
            <a:r>
              <a:rPr lang="nl-NL" b="0" dirty="0">
                <a:solidFill>
                  <a:srgbClr val="4FC1FF"/>
                </a:solidFill>
                <a:effectLst/>
                <a:latin typeface="Consolas" panose="020B0609020204030204" pitchFamily="49" charset="0"/>
              </a:rPr>
              <a:t>ob</a:t>
            </a:r>
            <a:r>
              <a:rPr lang="nl-NL" b="0" dirty="0">
                <a:solidFill>
                  <a:srgbClr val="CCCCCC"/>
                </a:solidFill>
                <a:effectLst/>
                <a:latin typeface="Consolas" panose="020B0609020204030204" pitchFamily="49" charset="0"/>
              </a:rPr>
              <a:t>) </a:t>
            </a:r>
            <a:r>
              <a:rPr lang="nl-NL" b="0" dirty="0">
                <a:solidFill>
                  <a:srgbClr val="6A9955"/>
                </a:solidFill>
                <a:effectLst/>
                <a:latin typeface="Consolas" panose="020B0609020204030204" pitchFamily="49" charset="0"/>
              </a:rPr>
              <a:t>// pass</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4FC1FF"/>
                </a:solidFill>
                <a:effectLst/>
                <a:latin typeface="Consolas" panose="020B0609020204030204" pitchFamily="49" charset="0"/>
              </a:rPr>
              <a:t>ob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a:t>
            </a:r>
            <a:r>
              <a:rPr lang="nl-NL" b="0" dirty="0">
                <a:solidFill>
                  <a:srgbClr val="CCCCCC"/>
                </a:solidFill>
                <a:effectLst/>
                <a:latin typeface="Consolas" panose="020B0609020204030204" pitchFamily="49" charset="0"/>
              </a:rPr>
              <a:t>({</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b:</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 </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fail</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4FC1FF"/>
                </a:solidFill>
                <a:effectLst/>
                <a:latin typeface="Consolas" panose="020B0609020204030204" pitchFamily="49" charset="0"/>
              </a:rPr>
              <a:t>ob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toEqual</a:t>
            </a:r>
            <a:r>
              <a:rPr lang="nl-NL" b="0" dirty="0">
                <a:solidFill>
                  <a:srgbClr val="CCCCCC"/>
                </a:solidFill>
                <a:effectLst/>
                <a:latin typeface="Consolas" panose="020B0609020204030204" pitchFamily="49" charset="0"/>
              </a:rPr>
              <a:t>({</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b:</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 </a:t>
            </a:r>
            <a:r>
              <a:rPr lang="nl-NL" b="0" dirty="0">
                <a:solidFill>
                  <a:srgbClr val="6A9955"/>
                </a:solidFill>
                <a:effectLst/>
                <a:latin typeface="Consolas" panose="020B0609020204030204" pitchFamily="49" charset="0"/>
              </a:rPr>
              <a:t>// pass</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  </a:t>
            </a: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a:solidFill>
                  <a:srgbClr val="4FC1FF"/>
                </a:solidFill>
                <a:effectLst/>
                <a:latin typeface="Consolas" panose="020B0609020204030204" pitchFamily="49" charset="0"/>
              </a:rPr>
              <a:t>ob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toMatchObject</a:t>
            </a:r>
            <a:r>
              <a:rPr lang="nl-NL" b="0" dirty="0">
                <a:solidFill>
                  <a:srgbClr val="CCCCCC"/>
                </a:solidFill>
                <a:effectLst/>
                <a:latin typeface="Consolas" panose="020B0609020204030204" pitchFamily="49" charset="0"/>
              </a:rPr>
              <a:t>({</a:t>
            </a:r>
            <a:r>
              <a:rPr lang="nl-NL" b="0" dirty="0">
                <a:solidFill>
                  <a:srgbClr val="9CDCFE"/>
                </a:solidFill>
                <a:effectLst/>
                <a:latin typeface="Consolas" panose="020B0609020204030204" pitchFamily="49" charset="0"/>
              </a:rPr>
              <a:t>a:</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CCCCCC"/>
                </a:solidFill>
                <a:effectLst/>
                <a:latin typeface="Consolas" panose="020B0609020204030204" pitchFamily="49" charset="0"/>
              </a:rPr>
              <a:t>}) </a:t>
            </a:r>
            <a:r>
              <a:rPr lang="nl-NL" b="0" dirty="0">
                <a:solidFill>
                  <a:srgbClr val="6A9955"/>
                </a:solidFill>
                <a:effectLst/>
                <a:latin typeface="Consolas" panose="020B0609020204030204" pitchFamily="49" charset="0"/>
              </a:rPr>
              <a:t>// pass</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80492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Exceptions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344715" y="1246196"/>
            <a:ext cx="6904619" cy="3416320"/>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async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Promise</a:t>
            </a:r>
            <a:r>
              <a:rPr lang="en-US" b="0" dirty="0">
                <a:solidFill>
                  <a:srgbClr val="CCCCCC"/>
                </a:solidFill>
                <a:effectLst/>
                <a:latin typeface="Consolas" panose="020B0609020204030204" pitchFamily="49" charset="0"/>
              </a:rPr>
              <a:t>&lt;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&gt; {</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throw</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Error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'Not implemented'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test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'matcher examples'</a:t>
            </a:r>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rejects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toThrow</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'Not implemented'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a:p>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string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throw</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Error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'Not implemented'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test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'matcher examples'</a:t>
            </a:r>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toThrowError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'Not implemented'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210174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async functions</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async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Promise</a:t>
            </a:r>
            <a:r>
              <a:rPr lang="en-US" b="0" dirty="0">
                <a:solidFill>
                  <a:srgbClr val="CCCCCC"/>
                </a:solidFill>
                <a:effectLst/>
                <a:latin typeface="Consolas" panose="020B0609020204030204" pitchFamily="49" charset="0"/>
              </a:rPr>
              <a:t>&lt;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&gt; {</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test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'matcher examples'</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async</a:t>
            </a:r>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greeting</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await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CCCCCC"/>
                </a:solidFill>
                <a:effectLst/>
                <a:latin typeface="Consolas" panose="020B0609020204030204" pitchFamily="49" charset="0"/>
              </a:rPr>
              <a:t>(</a:t>
            </a:r>
            <a:r>
              <a:rPr lang="en-US" b="0" dirty="0">
                <a:solidFill>
                  <a:srgbClr val="4FC1FF"/>
                </a:solidFill>
                <a:effectLst/>
                <a:latin typeface="Consolas" panose="020B0609020204030204" pitchFamily="49" charset="0"/>
              </a:rPr>
              <a:t>greeting</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toBe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'hello'</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5845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9ECD-390F-4544-8C58-B28CFCCFF5FC}"/>
              </a:ext>
            </a:extLst>
          </p:cNvPr>
          <p:cNvSpPr>
            <a:spLocks noGrp="1"/>
          </p:cNvSpPr>
          <p:nvPr>
            <p:ph type="title"/>
          </p:nvPr>
        </p:nvSpPr>
        <p:spPr/>
        <p:txBody>
          <a:bodyPr/>
          <a:lstStyle/>
          <a:p>
            <a:r>
              <a:rPr lang="en-US" dirty="0"/>
              <a:t>Setup and teardown</a:t>
            </a:r>
            <a:endParaRPr lang="en-NL" dirty="0"/>
          </a:p>
        </p:txBody>
      </p:sp>
      <p:sp>
        <p:nvSpPr>
          <p:cNvPr id="4" name="Footer Placeholder 3">
            <a:extLst>
              <a:ext uri="{FF2B5EF4-FFF2-40B4-BE49-F238E27FC236}">
                <a16:creationId xmlns:a16="http://schemas.microsoft.com/office/drawing/2014/main" id="{69DE9C98-40C1-477B-86C9-E830C67EA29B}"/>
              </a:ext>
            </a:extLst>
          </p:cNvPr>
          <p:cNvSpPr>
            <a:spLocks noGrp="1"/>
          </p:cNvSpPr>
          <p:nvPr>
            <p:ph type="ftr" sz="quarter" idx="11"/>
          </p:nvPr>
        </p:nvSpPr>
        <p:spPr/>
        <p:txBody>
          <a:bodyPr/>
          <a:lstStyle/>
          <a:p>
            <a:r>
              <a:rPr lang="nl-NL"/>
              <a:t>Jest, unit testing</a:t>
            </a:r>
          </a:p>
        </p:txBody>
      </p:sp>
      <p:pic>
        <p:nvPicPr>
          <p:cNvPr id="5122" name="Picture 2" descr="Is the construction industry due a complete re-build? | Odgers Berndtson">
            <a:extLst>
              <a:ext uri="{FF2B5EF4-FFF2-40B4-BE49-F238E27FC236}">
                <a16:creationId xmlns:a16="http://schemas.microsoft.com/office/drawing/2014/main" id="{57DBA207-1537-4ACC-98AE-69BEADFD9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98" y="1532235"/>
            <a:ext cx="3697402" cy="22962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en To Demolish a Building - Big Easy Demolition">
            <a:extLst>
              <a:ext uri="{FF2B5EF4-FFF2-40B4-BE49-F238E27FC236}">
                <a16:creationId xmlns:a16="http://schemas.microsoft.com/office/drawing/2014/main" id="{0B5C5C34-63F7-4C78-9C9B-55C9A73C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207" y="1532234"/>
            <a:ext cx="3630492" cy="229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4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One time setup and teardown</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99351" y="910307"/>
            <a:ext cx="2930621" cy="2169825"/>
          </a:xfrm>
          <a:prstGeom prst="rect">
            <a:avLst/>
          </a:prstGeom>
          <a:noFill/>
        </p:spPr>
        <p:txBody>
          <a:bodyPr wrap="square">
            <a:spAutoFit/>
          </a:bodyPr>
          <a:lstStyle/>
          <a:p>
            <a:r>
              <a:rPr lang="en-US" dirty="0" err="1">
                <a:solidFill>
                  <a:schemeClr val="accent2"/>
                </a:solidFill>
                <a:highlight>
                  <a:srgbClr val="FFFF00"/>
                </a:highlight>
              </a:rPr>
              <a:t>beforeAll</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startRepository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afterAll</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teardownRepository</a:t>
            </a:r>
            <a:r>
              <a:rPr lang="en-US" dirty="0">
                <a:solidFill>
                  <a:schemeClr val="accent2"/>
                </a:solidFill>
              </a:rPr>
              <a:t> ();</a:t>
            </a:r>
          </a:p>
          <a:p>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30816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Repeating setup and teardown: for each test</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61922" y="939981"/>
            <a:ext cx="2846859" cy="3624069"/>
          </a:xfrm>
          <a:prstGeom prst="rect">
            <a:avLst/>
          </a:prstGeom>
          <a:noFill/>
        </p:spPr>
        <p:txBody>
          <a:bodyPr wrap="square">
            <a:spAutoFit/>
          </a:bodyPr>
          <a:lstStyle/>
          <a:p>
            <a:r>
              <a:rPr lang="en-US" dirty="0" err="1">
                <a:solidFill>
                  <a:schemeClr val="accent2"/>
                </a:solidFill>
                <a:highlight>
                  <a:srgbClr val="FFFF00"/>
                </a:highlight>
              </a:rPr>
              <a:t>beforeEach</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initializeRepository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afterEach</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clearRepository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a:solidFill>
                  <a:schemeClr val="accent2">
                    <a:lumMod val="40000"/>
                    <a:lumOff val="60000"/>
                  </a:schemeClr>
                </a:solidFill>
              </a:rPr>
              <a:t>test(‘some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p>
          <a:p>
            <a:endParaRPr lang="en-US" dirty="0">
              <a:solidFill>
                <a:schemeClr val="accent2">
                  <a:lumMod val="40000"/>
                  <a:lumOff val="60000"/>
                </a:schemeClr>
              </a:solidFill>
            </a:endParaRPr>
          </a:p>
          <a:p>
            <a:r>
              <a:rPr lang="en-US" dirty="0">
                <a:solidFill>
                  <a:schemeClr val="accent2">
                    <a:lumMod val="40000"/>
                    <a:lumOff val="60000"/>
                  </a:schemeClr>
                </a:solidFill>
              </a:rPr>
              <a:t>test(‘some other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endParaRPr lang="en-NL" dirty="0">
              <a:solidFill>
                <a:schemeClr val="accent2">
                  <a:lumMod val="40000"/>
                  <a:lumOff val="60000"/>
                </a:schemeClr>
              </a:solidFill>
            </a:endParaRPr>
          </a:p>
        </p:txBody>
      </p:sp>
    </p:spTree>
    <p:extLst>
      <p:ext uri="{BB962C8B-B14F-4D97-AF65-F5344CB8AC3E}">
        <p14:creationId xmlns:p14="http://schemas.microsoft.com/office/powerpoint/2010/main" val="289132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p:txBody>
          <a:bodyPr/>
          <a:lstStyle/>
          <a:p>
            <a:endParaRPr lang="nl-NL" dirty="0"/>
          </a:p>
        </p:txBody>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pPr marL="571500" indent="-571500">
              <a:buFont typeface="Arial" panose="020B0604020202020204" pitchFamily="34" charset="0"/>
              <a:buChar char="•"/>
            </a:pPr>
            <a:r>
              <a:rPr lang="en-US" sz="2400" dirty="0">
                <a:solidFill>
                  <a:schemeClr val="tx1">
                    <a:lumMod val="75000"/>
                    <a:lumOff val="25000"/>
                  </a:schemeClr>
                </a:solidFill>
              </a:rPr>
              <a:t>Jeroen Rijnboutt</a:t>
            </a:r>
          </a:p>
          <a:p>
            <a:pPr marL="571500" indent="-571500">
              <a:buFont typeface="Arial" panose="020B0604020202020204" pitchFamily="34" charset="0"/>
              <a:buChar char="•"/>
            </a:pPr>
            <a:r>
              <a:rPr lang="en-US" sz="2400" dirty="0">
                <a:solidFill>
                  <a:schemeClr val="tx1">
                    <a:lumMod val="75000"/>
                    <a:lumOff val="25000"/>
                  </a:schemeClr>
                </a:solidFill>
              </a:rPr>
              <a:t>Andras </a:t>
            </a:r>
            <a:r>
              <a:rPr lang="en-US" sz="2400" dirty="0" err="1">
                <a:solidFill>
                  <a:schemeClr val="tx1">
                    <a:lumMod val="75000"/>
                    <a:lumOff val="25000"/>
                  </a:schemeClr>
                </a:solidFill>
              </a:rPr>
              <a:t>Hetényi</a:t>
            </a:r>
            <a:endParaRPr lang="en-US" sz="2400" dirty="0">
              <a:solidFill>
                <a:schemeClr val="tx1">
                  <a:lumMod val="75000"/>
                  <a:lumOff val="25000"/>
                </a:schemeClr>
              </a:solidFill>
            </a:endParaRPr>
          </a:p>
          <a:p>
            <a:pPr marL="571500" indent="-571500">
              <a:buFont typeface="Arial" panose="020B0604020202020204" pitchFamily="34" charset="0"/>
              <a:buChar char="•"/>
            </a:pPr>
            <a:r>
              <a:rPr lang="en-US" sz="2400" dirty="0">
                <a:solidFill>
                  <a:schemeClr val="tx1">
                    <a:lumMod val="75000"/>
                    <a:lumOff val="25000"/>
                  </a:schemeClr>
                </a:solidFill>
              </a:rPr>
              <a:t>Joost Lambregts</a:t>
            </a:r>
          </a:p>
          <a:p>
            <a:pPr marL="571500" indent="-571500">
              <a:buFont typeface="Arial" panose="020B0604020202020204" pitchFamily="34" charset="0"/>
              <a:buChar char="•"/>
            </a:pPr>
            <a:endParaRPr lang="en-NL" sz="2400" dirty="0">
              <a:solidFill>
                <a:schemeClr val="tx1">
                  <a:lumMod val="75000"/>
                  <a:lumOff val="25000"/>
                </a:schemeClr>
              </a:solidFill>
            </a:endParaRPr>
          </a:p>
        </p:txBody>
      </p:sp>
    </p:spTree>
    <p:extLst>
      <p:ext uri="{BB962C8B-B14F-4D97-AF65-F5344CB8AC3E}">
        <p14:creationId xmlns:p14="http://schemas.microsoft.com/office/powerpoint/2010/main" val="9088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describe</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2029738" y="1073512"/>
            <a:ext cx="4350121" cy="3824124"/>
          </a:xfrm>
          <a:prstGeom prst="rect">
            <a:avLst/>
          </a:prstGeom>
          <a:noFill/>
        </p:spPr>
        <p:txBody>
          <a:bodyPr wrap="square">
            <a:spAutoFit/>
          </a:bodyPr>
          <a:lstStyle/>
          <a:p>
            <a:r>
              <a:rPr lang="en-US" sz="1000" dirty="0" err="1">
                <a:solidFill>
                  <a:schemeClr val="accent2"/>
                </a:solidFill>
              </a:rPr>
              <a:t>beforeEach</a:t>
            </a:r>
            <a:r>
              <a:rPr lang="en-US" sz="1000" dirty="0">
                <a:solidFill>
                  <a:schemeClr val="accent2"/>
                </a:solidFill>
              </a:rPr>
              <a:t>(() =&gt; {…});</a:t>
            </a:r>
          </a:p>
          <a:p>
            <a:r>
              <a:rPr lang="en-US" sz="1000" dirty="0" err="1">
                <a:solidFill>
                  <a:schemeClr val="accent2"/>
                </a:solidFill>
              </a:rPr>
              <a:t>afterEach</a:t>
            </a:r>
            <a:r>
              <a:rPr lang="en-US" sz="1000" dirty="0">
                <a:solidFill>
                  <a:schemeClr val="accent2"/>
                </a:solidFill>
              </a:rPr>
              <a:t>(() =&gt; {…});</a:t>
            </a:r>
          </a:p>
          <a:p>
            <a:r>
              <a:rPr lang="en-US" sz="1000" dirty="0">
                <a:solidFill>
                  <a:schemeClr val="accent2">
                    <a:lumMod val="40000"/>
                    <a:lumOff val="60000"/>
                  </a:schemeClr>
                </a:solidFill>
              </a:rPr>
              <a:t>test(‘some test', () =&gt; {..});</a:t>
            </a:r>
          </a:p>
          <a:p>
            <a:endParaRPr lang="en-US" sz="1000" dirty="0">
              <a:solidFill>
                <a:schemeClr val="accent2">
                  <a:lumMod val="40000"/>
                  <a:lumOff val="60000"/>
                </a:schemeClr>
              </a:solidFill>
            </a:endParaRPr>
          </a:p>
          <a:p>
            <a:r>
              <a:rPr lang="en-US" dirty="0">
                <a:solidFill>
                  <a:schemeClr val="accent2">
                    <a:lumMod val="75000"/>
                  </a:schemeClr>
                </a:solidFill>
                <a:highlight>
                  <a:srgbClr val="FFFF00"/>
                </a:highlight>
                <a:latin typeface="SFMono-Regular"/>
              </a:rPr>
              <a:t>describe</a:t>
            </a:r>
            <a:r>
              <a:rPr lang="en-US" dirty="0">
                <a:solidFill>
                  <a:schemeClr val="accent2">
                    <a:lumMod val="75000"/>
                  </a:schemeClr>
                </a:solidFill>
                <a:latin typeface="SFMono-Regular"/>
              </a:rPr>
              <a:t>(‘this is a scoped block', () =&gt; {</a:t>
            </a:r>
          </a:p>
          <a:p>
            <a:endParaRPr lang="en-US" i="1" dirty="0">
              <a:solidFill>
                <a:schemeClr val="accent2">
                  <a:lumMod val="75000"/>
                </a:schemeClr>
              </a:solidFill>
              <a:latin typeface="SFMono-Regular"/>
            </a:endParaRPr>
          </a:p>
          <a:p>
            <a:r>
              <a:rPr lang="en-US" i="1" dirty="0">
                <a:solidFill>
                  <a:schemeClr val="accent2">
                    <a:lumMod val="40000"/>
                    <a:lumOff val="60000"/>
                  </a:schemeClr>
                </a:solidFill>
                <a:latin typeface="SFMono-Regular"/>
              </a:rPr>
              <a:t>	// Applies only to tests in this block</a:t>
            </a:r>
          </a:p>
          <a:p>
            <a:endParaRPr lang="en-US" i="1" dirty="0">
              <a:solidFill>
                <a:schemeClr val="accent2">
                  <a:lumMod val="40000"/>
                  <a:lumOff val="60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beforeEach</a:t>
            </a:r>
            <a:r>
              <a:rPr lang="en-US" dirty="0">
                <a:solidFill>
                  <a:schemeClr val="accent2">
                    <a:lumMod val="75000"/>
                  </a:schemeClr>
                </a:solidFill>
                <a:latin typeface="SFMono-Regular"/>
              </a:rPr>
              <a:t>(() =&gt; {…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beforeAll</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60000"/>
                    <a:lumOff val="40000"/>
                  </a:schemeClr>
                </a:solidFill>
                <a:latin typeface="SFMono-Regular"/>
              </a:rPr>
              <a:t>	test(‘some test within scope', () =&gt; {…});</a:t>
            </a:r>
          </a:p>
          <a:p>
            <a:r>
              <a:rPr lang="en-US" dirty="0">
                <a:solidFill>
                  <a:schemeClr val="accent2">
                    <a:lumMod val="60000"/>
                    <a:lumOff val="40000"/>
                  </a:schemeClr>
                </a:solidFill>
                <a:latin typeface="SFMono-Regular"/>
              </a:rPr>
              <a:t>	test(‘some 2</a:t>
            </a:r>
            <a:r>
              <a:rPr lang="en-US" baseline="30000" dirty="0">
                <a:solidFill>
                  <a:schemeClr val="accent2">
                    <a:lumMod val="60000"/>
                    <a:lumOff val="40000"/>
                  </a:schemeClr>
                </a:solidFill>
                <a:latin typeface="SFMono-Regular"/>
              </a:rPr>
              <a:t>nd</a:t>
            </a:r>
            <a:r>
              <a:rPr lang="en-US" dirty="0">
                <a:solidFill>
                  <a:schemeClr val="accent2">
                    <a:lumMod val="60000"/>
                    <a:lumOff val="40000"/>
                  </a:schemeClr>
                </a:solidFill>
                <a:latin typeface="SFMono-Regular"/>
              </a:rPr>
              <a:t> test within scope', ()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afterEach</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afterAll</a:t>
            </a:r>
            <a:r>
              <a:rPr lang="en-US" dirty="0">
                <a:solidFill>
                  <a:schemeClr val="accent2">
                    <a:lumMod val="75000"/>
                  </a:schemeClr>
                </a:solidFill>
                <a:latin typeface="SFMono-Regular"/>
              </a:rPr>
              <a:t>(() =&gt; {…});</a:t>
            </a:r>
          </a:p>
          <a:p>
            <a:r>
              <a:rPr lang="en-US" dirty="0">
                <a:solidFill>
                  <a:schemeClr val="accent2">
                    <a:lumMod val="75000"/>
                  </a:schemeClr>
                </a:solidFill>
                <a:latin typeface="SFMono-Regular"/>
              </a:rPr>
              <a:t>});</a:t>
            </a:r>
          </a:p>
        </p:txBody>
      </p:sp>
    </p:spTree>
    <p:extLst>
      <p:ext uri="{BB962C8B-B14F-4D97-AF65-F5344CB8AC3E}">
        <p14:creationId xmlns:p14="http://schemas.microsoft.com/office/powerpoint/2010/main" val="333251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14" name="TextBox 13">
            <a:extLst>
              <a:ext uri="{FF2B5EF4-FFF2-40B4-BE49-F238E27FC236}">
                <a16:creationId xmlns:a16="http://schemas.microsoft.com/office/drawing/2014/main" id="{98206DDD-649E-47B9-899F-3FC6FE57346C}"/>
              </a:ext>
            </a:extLst>
          </p:cNvPr>
          <p:cNvSpPr txBox="1"/>
          <p:nvPr/>
        </p:nvSpPr>
        <p:spPr>
          <a:xfrm>
            <a:off x="641348" y="1080599"/>
            <a:ext cx="8236580" cy="158504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600" b="0" i="0" dirty="0">
                <a:solidFill>
                  <a:srgbClr val="1C1E21"/>
                </a:solidFill>
                <a:effectLst/>
                <a:latin typeface="system-ui"/>
              </a:rPr>
              <a:t>Jest executes all describe handlers in a test file </a:t>
            </a:r>
            <a:r>
              <a:rPr lang="en-US" sz="1600" dirty="0">
                <a:solidFill>
                  <a:srgbClr val="1C1E21"/>
                </a:solidFill>
                <a:effectLst/>
                <a:latin typeface="system-ui"/>
              </a:rPr>
              <a:t>before</a:t>
            </a:r>
            <a:r>
              <a:rPr lang="en-US" sz="1600" b="0" i="0" dirty="0">
                <a:solidFill>
                  <a:srgbClr val="1C1E21"/>
                </a:solidFill>
                <a:effectLst/>
                <a:latin typeface="system-ui"/>
              </a:rPr>
              <a:t> it executes any of the actual tests.</a:t>
            </a:r>
          </a:p>
          <a:p>
            <a:endParaRPr lang="en-US" sz="1300" dirty="0"/>
          </a:p>
          <a:p>
            <a:pPr marL="285750" indent="-285750">
              <a:buFont typeface="Arial" panose="020B0604020202020204" pitchFamily="34" charset="0"/>
              <a:buChar char="•"/>
            </a:pPr>
            <a:r>
              <a:rPr lang="en-US" sz="1300" dirty="0"/>
              <a:t>Top level </a:t>
            </a:r>
            <a:r>
              <a:rPr lang="en-US" sz="1300" dirty="0" err="1"/>
              <a:t>beforeEach</a:t>
            </a:r>
            <a:r>
              <a:rPr lang="en-US" sz="1300" dirty="0"/>
              <a:t> will be executed before the </a:t>
            </a:r>
            <a:r>
              <a:rPr lang="en-US" sz="1300" dirty="0" err="1"/>
              <a:t>beforeEach</a:t>
            </a:r>
            <a:r>
              <a:rPr lang="en-US" sz="1300" dirty="0"/>
              <a:t> inside each present describe block</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600" b="0" i="0" dirty="0">
                <a:solidFill>
                  <a:srgbClr val="1C1E21"/>
                </a:solidFill>
                <a:effectLst/>
                <a:latin typeface="system-ui"/>
              </a:rPr>
              <a:t>Once the describe blocks are complete, by default Jest runs all the tests serially in the order they were encountered in the collection phase, waiting for each to finish and be tidied up before moving on</a:t>
            </a:r>
            <a:endParaRPr lang="en-NL" sz="1300" dirty="0" err="1"/>
          </a:p>
        </p:txBody>
      </p:sp>
    </p:spTree>
    <p:extLst>
      <p:ext uri="{BB962C8B-B14F-4D97-AF65-F5344CB8AC3E}">
        <p14:creationId xmlns:p14="http://schemas.microsoft.com/office/powerpoint/2010/main" val="153377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75000"/>
                  </a:schemeClr>
                </a:solidFill>
              </a:rPr>
              <a:t>beforeAll</a:t>
            </a:r>
            <a:r>
              <a:rPr lang="en-US" dirty="0">
                <a:solidFill>
                  <a:schemeClr val="accent2">
                    <a:lumMod val="75000"/>
                  </a:schemeClr>
                </a:solidFill>
              </a:rPr>
              <a:t>(() =&gt; console.log('1 - </a:t>
            </a:r>
            <a:r>
              <a:rPr lang="en-US" dirty="0" err="1">
                <a:solidFill>
                  <a:schemeClr val="accent2">
                    <a:lumMod val="75000"/>
                  </a:schemeClr>
                </a:solidFill>
              </a:rPr>
              <a:t>beforeAll</a:t>
            </a:r>
            <a:r>
              <a:rPr lang="en-US" dirty="0">
                <a:solidFill>
                  <a:schemeClr val="accent2">
                    <a:lumMod val="75000"/>
                  </a:schemeClr>
                </a:solidFill>
              </a:rPr>
              <a:t>'));</a:t>
            </a:r>
          </a:p>
          <a:p>
            <a:r>
              <a:rPr lang="en-US" dirty="0" err="1">
                <a:solidFill>
                  <a:schemeClr val="accent2">
                    <a:lumMod val="75000"/>
                  </a:schemeClr>
                </a:solidFill>
              </a:rPr>
              <a:t>afterAll</a:t>
            </a:r>
            <a:r>
              <a:rPr lang="en-US" dirty="0">
                <a:solidFill>
                  <a:schemeClr val="accent2">
                    <a:lumMod val="75000"/>
                  </a:schemeClr>
                </a:solidFill>
              </a:rPr>
              <a:t>(() =&gt; console.log('1 - </a:t>
            </a:r>
            <a:r>
              <a:rPr lang="en-US" dirty="0" err="1">
                <a:solidFill>
                  <a:schemeClr val="accent2">
                    <a:lumMod val="75000"/>
                  </a:schemeClr>
                </a:solidFill>
              </a:rPr>
              <a:t>afterAll</a:t>
            </a:r>
            <a:r>
              <a:rPr lang="en-US" dirty="0">
                <a:solidFill>
                  <a:schemeClr val="accent2">
                    <a:lumMod val="75000"/>
                  </a:schemeClr>
                </a:solidFill>
              </a:rPr>
              <a:t>'));</a:t>
            </a:r>
          </a:p>
          <a:p>
            <a:r>
              <a:rPr lang="en-US" dirty="0" err="1">
                <a:solidFill>
                  <a:schemeClr val="accent2">
                    <a:lumMod val="75000"/>
                  </a:schemeClr>
                </a:solidFill>
              </a:rPr>
              <a:t>beforeEach</a:t>
            </a:r>
            <a:r>
              <a:rPr lang="en-US" dirty="0">
                <a:solidFill>
                  <a:schemeClr val="accent2">
                    <a:lumMod val="75000"/>
                  </a:schemeClr>
                </a:solidFill>
              </a:rPr>
              <a:t>(() =&gt; console.log('1 - </a:t>
            </a:r>
            <a:r>
              <a:rPr lang="en-US" dirty="0" err="1">
                <a:solidFill>
                  <a:schemeClr val="accent2">
                    <a:lumMod val="75000"/>
                  </a:schemeClr>
                </a:solidFill>
              </a:rPr>
              <a:t>beforeEach</a:t>
            </a:r>
            <a:r>
              <a:rPr lang="en-US" dirty="0">
                <a:solidFill>
                  <a:schemeClr val="accent2">
                    <a:lumMod val="75000"/>
                  </a:schemeClr>
                </a:solidFill>
              </a:rPr>
              <a:t>'));</a:t>
            </a:r>
          </a:p>
          <a:p>
            <a:r>
              <a:rPr lang="en-US" dirty="0" err="1">
                <a:solidFill>
                  <a:schemeClr val="accent2">
                    <a:lumMod val="75000"/>
                  </a:schemeClr>
                </a:solidFill>
              </a:rPr>
              <a:t>afterEach</a:t>
            </a:r>
            <a:r>
              <a:rPr lang="en-US" dirty="0">
                <a:solidFill>
                  <a:schemeClr val="accent2">
                    <a:lumMod val="75000"/>
                  </a:schemeClr>
                </a:solidFill>
              </a:rPr>
              <a:t>(() =&gt; console.log('1 -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test('', () =&gt; console.log('1 - test'));</a:t>
            </a:r>
          </a:p>
          <a:p>
            <a:r>
              <a:rPr lang="en-US" dirty="0">
                <a:solidFill>
                  <a:schemeClr val="accent2">
                    <a:lumMod val="75000"/>
                  </a:schemeClr>
                </a:solidFill>
              </a:rPr>
              <a:t>describe('Scoped / Nested block', () =&gt; {</a:t>
            </a:r>
          </a:p>
          <a:p>
            <a:r>
              <a:rPr lang="en-US" dirty="0">
                <a:solidFill>
                  <a:schemeClr val="accent2">
                    <a:lumMod val="75000"/>
                  </a:schemeClr>
                </a:solidFill>
              </a:rPr>
              <a:t>  </a:t>
            </a:r>
            <a:r>
              <a:rPr lang="en-US" dirty="0" err="1">
                <a:solidFill>
                  <a:schemeClr val="accent2">
                    <a:lumMod val="75000"/>
                  </a:schemeClr>
                </a:solidFill>
              </a:rPr>
              <a:t>beforeAll</a:t>
            </a:r>
            <a:r>
              <a:rPr lang="en-US" dirty="0">
                <a:solidFill>
                  <a:schemeClr val="accent2">
                    <a:lumMod val="75000"/>
                  </a:schemeClr>
                </a:solidFill>
              </a:rPr>
              <a:t>(() =&gt; console.log('2 - </a:t>
            </a:r>
            <a:r>
              <a:rPr lang="en-US" dirty="0" err="1">
                <a:solidFill>
                  <a:schemeClr val="accent2">
                    <a:lumMod val="75000"/>
                  </a:schemeClr>
                </a:solidFill>
              </a:rPr>
              <a:t>beforeAll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afterAll</a:t>
            </a:r>
            <a:r>
              <a:rPr lang="en-US" dirty="0">
                <a:solidFill>
                  <a:schemeClr val="accent2">
                    <a:lumMod val="75000"/>
                  </a:schemeClr>
                </a:solidFill>
              </a:rPr>
              <a:t>(() =&gt; console.log('2 - </a:t>
            </a:r>
            <a:r>
              <a:rPr lang="en-US" dirty="0" err="1">
                <a:solidFill>
                  <a:schemeClr val="accent2">
                    <a:lumMod val="75000"/>
                  </a:schemeClr>
                </a:solidFill>
              </a:rPr>
              <a:t>afterAll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beforeEach</a:t>
            </a:r>
            <a:r>
              <a:rPr lang="en-US" dirty="0">
                <a:solidFill>
                  <a:schemeClr val="accent2">
                    <a:lumMod val="75000"/>
                  </a:schemeClr>
                </a:solidFill>
              </a:rPr>
              <a:t>(() =&gt; console.log('2 - </a:t>
            </a:r>
            <a:r>
              <a:rPr lang="en-US" dirty="0" err="1">
                <a:solidFill>
                  <a:schemeClr val="accent2">
                    <a:lumMod val="75000"/>
                  </a:schemeClr>
                </a:solidFill>
              </a:rPr>
              <a:t>beforeEach</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afterEach</a:t>
            </a:r>
            <a:r>
              <a:rPr lang="en-US" dirty="0">
                <a:solidFill>
                  <a:schemeClr val="accent2">
                    <a:lumMod val="75000"/>
                  </a:schemeClr>
                </a:solidFill>
              </a:rPr>
              <a:t>(() =&gt; console.log('2 -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  test('', () =&gt; console.log('2 - test'));</a:t>
            </a:r>
          </a:p>
          <a:p>
            <a:r>
              <a:rPr lang="en-US" dirty="0">
                <a:solidFill>
                  <a:schemeClr val="accent2">
                    <a:lumMod val="75000"/>
                  </a:schemeClr>
                </a:solidFill>
              </a:rPr>
              <a:t>});</a:t>
            </a:r>
          </a:p>
          <a:p>
            <a:endParaRPr lang="en-US" dirty="0"/>
          </a:p>
        </p:txBody>
      </p:sp>
      <p:pic>
        <p:nvPicPr>
          <p:cNvPr id="8194" name="Picture 2">
            <a:extLst>
              <a:ext uri="{FF2B5EF4-FFF2-40B4-BE49-F238E27FC236}">
                <a16:creationId xmlns:a16="http://schemas.microsoft.com/office/drawing/2014/main" id="{1DA598EF-CDDC-4FF5-B4D4-FB5F64AED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694" y="2110810"/>
            <a:ext cx="1560318" cy="205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4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40000"/>
                    <a:lumOff val="60000"/>
                  </a:schemeClr>
                </a:solidFill>
              </a:rPr>
              <a:t>beforeAll</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err="1">
                <a:solidFill>
                  <a:schemeClr val="accent2">
                    <a:lumMod val="40000"/>
                    <a:lumOff val="60000"/>
                  </a:schemeClr>
                </a:solidFill>
              </a:rPr>
              <a:t>afterAll</a:t>
            </a:r>
            <a:r>
              <a:rPr lang="en-US" dirty="0">
                <a:solidFill>
                  <a:schemeClr val="accent2">
                    <a:lumMod val="40000"/>
                    <a:lumOff val="60000"/>
                  </a:schemeClr>
                </a:solidFill>
              </a:rPr>
              <a:t>(() =&gt; console.log('1 -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err="1">
                <a:solidFill>
                  <a:schemeClr val="accent2">
                    <a:lumMod val="40000"/>
                    <a:lumOff val="60000"/>
                  </a:schemeClr>
                </a:solidFill>
              </a:rPr>
              <a:t>beforeEach</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err="1">
                <a:solidFill>
                  <a:schemeClr val="accent2">
                    <a:lumMod val="40000"/>
                    <a:lumOff val="60000"/>
                  </a:schemeClr>
                </a:solidFill>
              </a:rPr>
              <a:t>afterEach</a:t>
            </a:r>
            <a:r>
              <a:rPr lang="en-US" dirty="0">
                <a:solidFill>
                  <a:schemeClr val="accent2">
                    <a:lumMod val="40000"/>
                    <a:lumOff val="60000"/>
                  </a:schemeClr>
                </a:solidFill>
              </a:rPr>
              <a:t>(() =&gt; console.log('1 -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test('', () =&gt; console.log('1 - test'));</a:t>
            </a:r>
          </a:p>
          <a:p>
            <a:r>
              <a:rPr lang="en-US" dirty="0">
                <a:solidFill>
                  <a:schemeClr val="accent2">
                    <a:lumMod val="40000"/>
                    <a:lumOff val="60000"/>
                  </a:schemeClr>
                </a:solidFill>
              </a:rPr>
              <a:t>describe('Scoped / Nested block', () =&gt; {</a:t>
            </a:r>
          </a:p>
          <a:p>
            <a:r>
              <a:rPr lang="en-US" dirty="0">
                <a:solidFill>
                  <a:schemeClr val="accent2">
                    <a:lumMod val="40000"/>
                    <a:lumOff val="60000"/>
                  </a:schemeClr>
                </a:solidFill>
              </a:rPr>
              <a:t>  </a:t>
            </a:r>
            <a:r>
              <a:rPr lang="en-US" dirty="0" err="1">
                <a:solidFill>
                  <a:schemeClr val="accent2">
                    <a:lumMod val="40000"/>
                    <a:lumOff val="60000"/>
                  </a:schemeClr>
                </a:solidFill>
              </a:rPr>
              <a:t>beforeAll</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afterAll</a:t>
            </a:r>
            <a:r>
              <a:rPr lang="en-US" dirty="0">
                <a:solidFill>
                  <a:schemeClr val="accent2">
                    <a:lumMod val="40000"/>
                    <a:lumOff val="60000"/>
                  </a:schemeClr>
                </a:solidFill>
              </a:rPr>
              <a:t>(() =&gt; console.log('2 -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beforeEach</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afterEach</a:t>
            </a:r>
            <a:r>
              <a:rPr lang="en-US" dirty="0">
                <a:solidFill>
                  <a:schemeClr val="accent2">
                    <a:lumMod val="40000"/>
                    <a:lumOff val="60000"/>
                  </a:schemeClr>
                </a:solidFill>
              </a:rPr>
              <a:t>(() =&gt; console.log('2 -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  test('', () =&gt; console.log('2 - test'));</a:t>
            </a:r>
          </a:p>
          <a:p>
            <a:r>
              <a:rPr lang="en-US" dirty="0">
                <a:solidFill>
                  <a:schemeClr val="accent2">
                    <a:lumMod val="40000"/>
                    <a:lumOff val="60000"/>
                  </a:schemeClr>
                </a:solidFill>
              </a:rPr>
              <a:t>});</a:t>
            </a:r>
          </a:p>
          <a:p>
            <a:endParaRPr lang="en-US" dirty="0"/>
          </a:p>
        </p:txBody>
      </p:sp>
      <p:sp>
        <p:nvSpPr>
          <p:cNvPr id="9" name="TextBox 8">
            <a:extLst>
              <a:ext uri="{FF2B5EF4-FFF2-40B4-BE49-F238E27FC236}">
                <a16:creationId xmlns:a16="http://schemas.microsoft.com/office/drawing/2014/main" id="{68F39DC4-7C08-4794-8558-25A17A715FD6}"/>
              </a:ext>
            </a:extLst>
          </p:cNvPr>
          <p:cNvSpPr txBox="1"/>
          <p:nvPr/>
        </p:nvSpPr>
        <p:spPr>
          <a:xfrm>
            <a:off x="6085826" y="1941426"/>
            <a:ext cx="2516345" cy="2585323"/>
          </a:xfrm>
          <a:prstGeom prst="rect">
            <a:avLst/>
          </a:prstGeom>
          <a:noFill/>
        </p:spPr>
        <p:txBody>
          <a:bodyPr wrap="square">
            <a:spAutoFit/>
          </a:bodyPr>
          <a:lstStyle/>
          <a:p>
            <a:r>
              <a:rPr lang="en-US" dirty="0">
                <a:solidFill>
                  <a:schemeClr val="accent2">
                    <a:lumMod val="75000"/>
                  </a:schemeClr>
                </a:solidFill>
              </a:rPr>
              <a:t>1 -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1 - test</a:t>
            </a: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test</a:t>
            </a:r>
          </a:p>
          <a:p>
            <a:r>
              <a:rPr lang="en-US" dirty="0">
                <a:solidFill>
                  <a:schemeClr val="accent2">
                    <a:lumMod val="75000"/>
                  </a:schemeClr>
                </a:solidFill>
              </a:rPr>
              <a:t>2 -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afterAll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afterAll</a:t>
            </a:r>
            <a:endParaRPr lang="en-NL" dirty="0">
              <a:solidFill>
                <a:schemeClr val="accent2">
                  <a:lumMod val="75000"/>
                </a:schemeClr>
              </a:solidFill>
            </a:endParaRPr>
          </a:p>
        </p:txBody>
      </p:sp>
    </p:spTree>
    <p:extLst>
      <p:ext uri="{BB962C8B-B14F-4D97-AF65-F5344CB8AC3E}">
        <p14:creationId xmlns:p14="http://schemas.microsoft.com/office/powerpoint/2010/main" val="216832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758B-F72C-4EA2-BA1E-971D186B2DBC}"/>
              </a:ext>
            </a:extLst>
          </p:cNvPr>
          <p:cNvSpPr>
            <a:spLocks noGrp="1"/>
          </p:cNvSpPr>
          <p:nvPr>
            <p:ph type="title"/>
          </p:nvPr>
        </p:nvSpPr>
        <p:spPr/>
        <p:txBody>
          <a:bodyPr/>
          <a:lstStyle/>
          <a:p>
            <a:r>
              <a:rPr lang="en-US" dirty="0"/>
              <a:t>Mock testing</a:t>
            </a:r>
            <a:endParaRPr lang="en-NL" dirty="0"/>
          </a:p>
        </p:txBody>
      </p:sp>
      <p:sp>
        <p:nvSpPr>
          <p:cNvPr id="4" name="Footer Placeholder 3">
            <a:extLst>
              <a:ext uri="{FF2B5EF4-FFF2-40B4-BE49-F238E27FC236}">
                <a16:creationId xmlns:a16="http://schemas.microsoft.com/office/drawing/2014/main" id="{A68A3746-F129-4A20-8768-674EB77E5D72}"/>
              </a:ext>
            </a:extLst>
          </p:cNvPr>
          <p:cNvSpPr>
            <a:spLocks noGrp="1"/>
          </p:cNvSpPr>
          <p:nvPr>
            <p:ph type="ftr" sz="quarter" idx="11"/>
          </p:nvPr>
        </p:nvSpPr>
        <p:spPr/>
        <p:txBody>
          <a:bodyPr/>
          <a:lstStyle/>
          <a:p>
            <a:r>
              <a:rPr lang="nl-NL"/>
              <a:t>Jest, unit testing</a:t>
            </a:r>
          </a:p>
        </p:txBody>
      </p:sp>
      <p:pic>
        <p:nvPicPr>
          <p:cNvPr id="9218" name="Picture 2" descr="Fake News erkennen unbd Informationen kritisch hinterfragen">
            <a:extLst>
              <a:ext uri="{FF2B5EF4-FFF2-40B4-BE49-F238E27FC236}">
                <a16:creationId xmlns:a16="http://schemas.microsoft.com/office/drawing/2014/main" id="{4E8F7487-EE58-4BD3-9B93-C3DFC43A4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159" y="140547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ll Recording - Record Inbound And Outbound Phone Calls">
            <a:extLst>
              <a:ext uri="{FF2B5EF4-FFF2-40B4-BE49-F238E27FC236}">
                <a16:creationId xmlns:a16="http://schemas.microsoft.com/office/drawing/2014/main" id="{FA038F64-D943-441B-ABAA-DCC17F06F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874" y="1743609"/>
            <a:ext cx="34766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17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C9F8-0CB8-52A6-63FB-480182C9EEB1}"/>
              </a:ext>
            </a:extLst>
          </p:cNvPr>
          <p:cNvSpPr>
            <a:spLocks noGrp="1"/>
          </p:cNvSpPr>
          <p:nvPr>
            <p:ph type="title"/>
          </p:nvPr>
        </p:nvSpPr>
        <p:spPr/>
        <p:txBody>
          <a:bodyPr/>
          <a:lstStyle/>
          <a:p>
            <a:r>
              <a:rPr lang="en-US" dirty="0"/>
              <a:t>Documentation is your friend</a:t>
            </a:r>
            <a:endParaRPr lang="nl-NL" dirty="0"/>
          </a:p>
        </p:txBody>
      </p:sp>
      <p:sp>
        <p:nvSpPr>
          <p:cNvPr id="3" name="Content Placeholder 2">
            <a:extLst>
              <a:ext uri="{FF2B5EF4-FFF2-40B4-BE49-F238E27FC236}">
                <a16:creationId xmlns:a16="http://schemas.microsoft.com/office/drawing/2014/main" id="{1655AD08-9719-162F-243A-9E967B4A0FBB}"/>
              </a:ext>
            </a:extLst>
          </p:cNvPr>
          <p:cNvSpPr>
            <a:spLocks noGrp="1"/>
          </p:cNvSpPr>
          <p:nvPr>
            <p:ph idx="1"/>
          </p:nvPr>
        </p:nvSpPr>
        <p:spPr/>
        <p:txBody>
          <a:bodyPr/>
          <a:lstStyle/>
          <a:p>
            <a:r>
              <a:rPr lang="nl-NL" sz="3600" dirty="0"/>
              <a:t>https://vitest.dev/guide/mocking</a:t>
            </a:r>
          </a:p>
        </p:txBody>
      </p:sp>
      <p:sp>
        <p:nvSpPr>
          <p:cNvPr id="4" name="Footer Placeholder 3">
            <a:extLst>
              <a:ext uri="{FF2B5EF4-FFF2-40B4-BE49-F238E27FC236}">
                <a16:creationId xmlns:a16="http://schemas.microsoft.com/office/drawing/2014/main" id="{04571F00-1FF1-0F90-3504-B6C3E8E34357}"/>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2088831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3" name="Rectangle 2">
            <a:extLst>
              <a:ext uri="{FF2B5EF4-FFF2-40B4-BE49-F238E27FC236}">
                <a16:creationId xmlns:a16="http://schemas.microsoft.com/office/drawing/2014/main" id="{48935D54-34C9-C911-E6E9-F47C01507E60}"/>
              </a:ext>
            </a:extLst>
          </p:cNvPr>
          <p:cNvSpPr/>
          <p:nvPr/>
        </p:nvSpPr>
        <p:spPr>
          <a:xfrm>
            <a:off x="872241" y="2073481"/>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a:t>
            </a:r>
            <a:r>
              <a:rPr lang="en-US" dirty="0"/>
              <a:t>()</a:t>
            </a:r>
            <a:endParaRPr lang="nl-NL" dirty="0"/>
          </a:p>
        </p:txBody>
      </p:sp>
      <p:sp>
        <p:nvSpPr>
          <p:cNvPr id="5" name="Rectangle 4">
            <a:extLst>
              <a:ext uri="{FF2B5EF4-FFF2-40B4-BE49-F238E27FC236}">
                <a16:creationId xmlns:a16="http://schemas.microsoft.com/office/drawing/2014/main" id="{53A2E362-3EBA-3594-D8D6-9EDBF117A73A}"/>
              </a:ext>
            </a:extLst>
          </p:cNvPr>
          <p:cNvSpPr/>
          <p:nvPr/>
        </p:nvSpPr>
        <p:spPr>
          <a:xfrm>
            <a:off x="2616880" y="2073481"/>
            <a:ext cx="16263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getUserFromDb</a:t>
            </a:r>
            <a:r>
              <a:rPr lang="en-US" dirty="0"/>
              <a:t>()</a:t>
            </a:r>
            <a:endParaRPr lang="nl-NL" dirty="0"/>
          </a:p>
        </p:txBody>
      </p:sp>
      <p:cxnSp>
        <p:nvCxnSpPr>
          <p:cNvPr id="8" name="Straight Arrow Connector 7">
            <a:extLst>
              <a:ext uri="{FF2B5EF4-FFF2-40B4-BE49-F238E27FC236}">
                <a16:creationId xmlns:a16="http://schemas.microsoft.com/office/drawing/2014/main" id="{FC567696-8145-CFCE-9EFD-6F1A5F520ED4}"/>
              </a:ext>
            </a:extLst>
          </p:cNvPr>
          <p:cNvCxnSpPr>
            <a:stCxn id="3" idx="3"/>
            <a:endCxn id="5" idx="1"/>
          </p:cNvCxnSpPr>
          <p:nvPr/>
        </p:nvCxnSpPr>
        <p:spPr>
          <a:xfrm>
            <a:off x="1786641" y="2530681"/>
            <a:ext cx="83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C4AEB6-6444-3837-361F-F83E58D78838}"/>
              </a:ext>
            </a:extLst>
          </p:cNvPr>
          <p:cNvSpPr txBox="1"/>
          <p:nvPr/>
        </p:nvSpPr>
        <p:spPr>
          <a:xfrm>
            <a:off x="2014104" y="2330626"/>
            <a:ext cx="464871" cy="200055"/>
          </a:xfrm>
          <a:prstGeom prst="rect">
            <a:avLst/>
          </a:prstGeom>
          <a:noFill/>
        </p:spPr>
        <p:txBody>
          <a:bodyPr wrap="none" lIns="0" tIns="0" rIns="0" bIns="0" rtlCol="0">
            <a:spAutoFit/>
          </a:bodyPr>
          <a:lstStyle/>
          <a:p>
            <a:r>
              <a:rPr lang="en-US" sz="1300" dirty="0"/>
              <a:t>import</a:t>
            </a:r>
            <a:endParaRPr lang="nl-NL" sz="1300" dirty="0" err="1"/>
          </a:p>
        </p:txBody>
      </p:sp>
      <p:sp>
        <p:nvSpPr>
          <p:cNvPr id="10" name="TextBox 9">
            <a:extLst>
              <a:ext uri="{FF2B5EF4-FFF2-40B4-BE49-F238E27FC236}">
                <a16:creationId xmlns:a16="http://schemas.microsoft.com/office/drawing/2014/main" id="{E739F473-5CF6-C996-0E1A-D53A6088F5FE}"/>
              </a:ext>
            </a:extLst>
          </p:cNvPr>
          <p:cNvSpPr txBox="1"/>
          <p:nvPr/>
        </p:nvSpPr>
        <p:spPr>
          <a:xfrm>
            <a:off x="1087964" y="1822405"/>
            <a:ext cx="482953" cy="200055"/>
          </a:xfrm>
          <a:prstGeom prst="rect">
            <a:avLst/>
          </a:prstGeom>
          <a:noFill/>
        </p:spPr>
        <p:txBody>
          <a:bodyPr wrap="none" lIns="0" tIns="0" rIns="0" bIns="0" rtlCol="0">
            <a:spAutoFit/>
          </a:bodyPr>
          <a:lstStyle/>
          <a:p>
            <a:r>
              <a:rPr lang="en-US" sz="1300" dirty="0"/>
              <a:t>user.js</a:t>
            </a:r>
            <a:endParaRPr lang="nl-NL" sz="1300" dirty="0" err="1"/>
          </a:p>
        </p:txBody>
      </p:sp>
      <p:sp>
        <p:nvSpPr>
          <p:cNvPr id="11" name="TextBox 10">
            <a:extLst>
              <a:ext uri="{FF2B5EF4-FFF2-40B4-BE49-F238E27FC236}">
                <a16:creationId xmlns:a16="http://schemas.microsoft.com/office/drawing/2014/main" id="{B6BA9A37-4051-0826-6B5F-8D68B5A2957C}"/>
              </a:ext>
            </a:extLst>
          </p:cNvPr>
          <p:cNvSpPr txBox="1"/>
          <p:nvPr/>
        </p:nvSpPr>
        <p:spPr>
          <a:xfrm>
            <a:off x="3048307" y="1810599"/>
            <a:ext cx="763504" cy="200055"/>
          </a:xfrm>
          <a:prstGeom prst="rect">
            <a:avLst/>
          </a:prstGeom>
          <a:noFill/>
        </p:spPr>
        <p:txBody>
          <a:bodyPr wrap="square" lIns="0" tIns="0" rIns="0" bIns="0" rtlCol="0">
            <a:spAutoFit/>
          </a:bodyPr>
          <a:lstStyle/>
          <a:p>
            <a:r>
              <a:rPr lang="en-US" sz="1300" dirty="0"/>
              <a:t>userDb.js</a:t>
            </a:r>
            <a:endParaRPr lang="nl-NL" sz="1300" dirty="0" err="1"/>
          </a:p>
        </p:txBody>
      </p:sp>
      <p:sp>
        <p:nvSpPr>
          <p:cNvPr id="12" name="Rectangle 11">
            <a:extLst>
              <a:ext uri="{FF2B5EF4-FFF2-40B4-BE49-F238E27FC236}">
                <a16:creationId xmlns:a16="http://schemas.microsoft.com/office/drawing/2014/main" id="{9FDBC764-8AD0-80C9-0A5C-4C00173DE53A}"/>
              </a:ext>
            </a:extLst>
          </p:cNvPr>
          <p:cNvSpPr/>
          <p:nvPr/>
        </p:nvSpPr>
        <p:spPr>
          <a:xfrm>
            <a:off x="719999" y="1516253"/>
            <a:ext cx="1260143" cy="156039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a:extLst>
              <a:ext uri="{FF2B5EF4-FFF2-40B4-BE49-F238E27FC236}">
                <a16:creationId xmlns:a16="http://schemas.microsoft.com/office/drawing/2014/main" id="{18F397AA-DF51-3CD3-E0C4-DDE35F8E2CA2}"/>
              </a:ext>
            </a:extLst>
          </p:cNvPr>
          <p:cNvSpPr/>
          <p:nvPr/>
        </p:nvSpPr>
        <p:spPr>
          <a:xfrm>
            <a:off x="2512937" y="1516253"/>
            <a:ext cx="2126301" cy="1577682"/>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4DCAC9A5-DFF3-AE8F-B8C5-D967E25F0722}"/>
              </a:ext>
            </a:extLst>
          </p:cNvPr>
          <p:cNvSpPr txBox="1"/>
          <p:nvPr/>
        </p:nvSpPr>
        <p:spPr>
          <a:xfrm>
            <a:off x="772158" y="1522323"/>
            <a:ext cx="492892" cy="200055"/>
          </a:xfrm>
          <a:prstGeom prst="rect">
            <a:avLst/>
          </a:prstGeom>
          <a:noFill/>
        </p:spPr>
        <p:txBody>
          <a:bodyPr wrap="none" lIns="0" tIns="0" rIns="0" bIns="0" rtlCol="0">
            <a:spAutoFit/>
          </a:bodyPr>
          <a:lstStyle/>
          <a:p>
            <a:r>
              <a:rPr lang="en-US" sz="1300" dirty="0"/>
              <a:t>To test</a:t>
            </a:r>
            <a:endParaRPr lang="nl-NL" sz="1300" dirty="0" err="1"/>
          </a:p>
        </p:txBody>
      </p:sp>
      <p:sp>
        <p:nvSpPr>
          <p:cNvPr id="16" name="TextBox 15">
            <a:extLst>
              <a:ext uri="{FF2B5EF4-FFF2-40B4-BE49-F238E27FC236}">
                <a16:creationId xmlns:a16="http://schemas.microsoft.com/office/drawing/2014/main" id="{028F72AF-F51A-A95D-F3A2-065AFD217CF7}"/>
              </a:ext>
            </a:extLst>
          </p:cNvPr>
          <p:cNvSpPr txBox="1"/>
          <p:nvPr/>
        </p:nvSpPr>
        <p:spPr>
          <a:xfrm>
            <a:off x="2555415" y="1509446"/>
            <a:ext cx="1569340" cy="200055"/>
          </a:xfrm>
          <a:prstGeom prst="rect">
            <a:avLst/>
          </a:prstGeom>
          <a:noFill/>
        </p:spPr>
        <p:txBody>
          <a:bodyPr wrap="none" lIns="0" tIns="0" rIns="0" bIns="0" rtlCol="0">
            <a:spAutoFit/>
          </a:bodyPr>
          <a:lstStyle/>
          <a:p>
            <a:r>
              <a:rPr lang="en-US" sz="1300" dirty="0"/>
              <a:t>Dependency to mock</a:t>
            </a:r>
            <a:endParaRPr lang="nl-NL" sz="1300" dirty="0" err="1"/>
          </a:p>
        </p:txBody>
      </p:sp>
      <p:sp>
        <p:nvSpPr>
          <p:cNvPr id="18" name="TextBox 17">
            <a:extLst>
              <a:ext uri="{FF2B5EF4-FFF2-40B4-BE49-F238E27FC236}">
                <a16:creationId xmlns:a16="http://schemas.microsoft.com/office/drawing/2014/main" id="{85A386C0-1DE8-BCA1-5418-D17F00D52FD0}"/>
              </a:ext>
            </a:extLst>
          </p:cNvPr>
          <p:cNvSpPr txBox="1"/>
          <p:nvPr/>
        </p:nvSpPr>
        <p:spPr>
          <a:xfrm>
            <a:off x="653570" y="883772"/>
            <a:ext cx="4572000" cy="507831"/>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3C3C43"/>
                </a:solidFill>
                <a:latin typeface="Inter"/>
              </a:rPr>
              <a:t>Working with mock functions</a:t>
            </a:r>
          </a:p>
          <a:p>
            <a:pPr marL="285750" indent="-285750" algn="l">
              <a:buFont typeface="Arial" panose="020B0604020202020204" pitchFamily="34" charset="0"/>
              <a:buChar char="•"/>
            </a:pPr>
            <a:r>
              <a:rPr lang="en-US" b="0" i="0" dirty="0">
                <a:solidFill>
                  <a:srgbClr val="3C3C43"/>
                </a:solidFill>
                <a:effectLst/>
                <a:latin typeface="Inter"/>
              </a:rPr>
              <a:t>Injecting mock functions in dependencies</a:t>
            </a:r>
          </a:p>
        </p:txBody>
      </p:sp>
    </p:spTree>
    <p:extLst>
      <p:ext uri="{BB962C8B-B14F-4D97-AF65-F5344CB8AC3E}">
        <p14:creationId xmlns:p14="http://schemas.microsoft.com/office/powerpoint/2010/main" val="251009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a:t>
            </a:r>
            <a:r>
              <a:rPr lang="en-US" dirty="0" err="1"/>
              <a:t>vi.fn</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7094D2F-25E2-4C46-BDB9-0A1D411BF364}"/>
              </a:ext>
            </a:extLst>
          </p:cNvPr>
          <p:cNvSpPr txBox="1"/>
          <p:nvPr/>
        </p:nvSpPr>
        <p:spPr>
          <a:xfrm>
            <a:off x="719999" y="1855611"/>
            <a:ext cx="7691084" cy="2793072"/>
          </a:xfrm>
          <a:prstGeom prst="rect">
            <a:avLst/>
          </a:prstGeom>
          <a:solidFill>
            <a:schemeClr val="tx1"/>
          </a:solidFill>
        </p:spPr>
        <p:txBody>
          <a:bodyPr wrap="square">
            <a:spAutoFit/>
          </a:bodyPr>
          <a:lstStyle/>
          <a:p>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fn</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toHaveBeenCalled</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toHaveReturnedWith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4EC9B0"/>
                </a:solidFill>
                <a:effectLst/>
                <a:latin typeface="Consolas" panose="020B0609020204030204" pitchFamily="49" charset="0"/>
              </a:rPr>
              <a:t>getApples</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mockReturnValueOnce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res</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FC1FF"/>
                </a:solidFill>
                <a:effectLst/>
                <a:latin typeface="Consolas" panose="020B0609020204030204" pitchFamily="49" charset="0"/>
              </a:rPr>
              <a:t>res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toHaveNthReturnedWith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endParaRPr lang="nl-NL" b="0" dirty="0">
              <a:solidFill>
                <a:srgbClr val="CCCCCC"/>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930BE15-BB40-EF26-A7C8-438B624CAB00}"/>
              </a:ext>
            </a:extLst>
          </p:cNvPr>
          <p:cNvSpPr txBox="1"/>
          <p:nvPr/>
        </p:nvSpPr>
        <p:spPr>
          <a:xfrm>
            <a:off x="1000836" y="1096370"/>
            <a:ext cx="2647007" cy="600164"/>
          </a:xfrm>
          <a:prstGeom prst="rect">
            <a:avLst/>
          </a:prstGeom>
          <a:noFill/>
        </p:spPr>
        <p:txBody>
          <a:bodyPr wrap="none" lIns="0" tIns="0" rIns="0" bIns="0" rtlCol="0">
            <a:spAutoFit/>
          </a:bodyPr>
          <a:lstStyle/>
          <a:p>
            <a:r>
              <a:rPr lang="en-US" sz="1300" dirty="0" err="1"/>
              <a:t>vi.fn</a:t>
            </a:r>
            <a:r>
              <a:rPr lang="en-US" sz="1300" dirty="0"/>
              <a:t>() creates a mock function:</a:t>
            </a:r>
          </a:p>
          <a:p>
            <a:pPr marL="285750" indent="-285750">
              <a:buFont typeface="Arial" panose="020B0604020202020204" pitchFamily="34" charset="0"/>
              <a:buChar char="•"/>
            </a:pPr>
            <a:r>
              <a:rPr lang="en-US" sz="1300" dirty="0"/>
              <a:t>Verify function calls / arguments</a:t>
            </a:r>
            <a:endParaRPr lang="nl-NL" sz="1300" dirty="0"/>
          </a:p>
          <a:p>
            <a:pPr marL="285750" indent="-285750">
              <a:buFont typeface="Arial" panose="020B0604020202020204" pitchFamily="34" charset="0"/>
              <a:buChar char="•"/>
            </a:pPr>
            <a:r>
              <a:rPr lang="nl-NL" sz="1300" dirty="0" err="1"/>
              <a:t>Modify</a:t>
            </a:r>
            <a:r>
              <a:rPr lang="nl-NL" sz="1300" dirty="0"/>
              <a:t> </a:t>
            </a:r>
            <a:r>
              <a:rPr lang="nl-NL" sz="1300" dirty="0" err="1"/>
              <a:t>function</a:t>
            </a:r>
            <a:r>
              <a:rPr lang="nl-NL" sz="1300" dirty="0"/>
              <a:t> </a:t>
            </a:r>
            <a:r>
              <a:rPr lang="nl-NL" sz="1300" dirty="0" err="1"/>
              <a:t>behavior</a:t>
            </a:r>
            <a:r>
              <a:rPr lang="nl-NL" sz="1300" dirty="0"/>
              <a:t> </a:t>
            </a:r>
            <a:endParaRPr lang="en-US" sz="1300" dirty="0"/>
          </a:p>
        </p:txBody>
      </p:sp>
    </p:spTree>
    <p:extLst>
      <p:ext uri="{BB962C8B-B14F-4D97-AF65-F5344CB8AC3E}">
        <p14:creationId xmlns:p14="http://schemas.microsoft.com/office/powerpoint/2010/main" val="1977334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Implementations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668739" y="928047"/>
            <a:ext cx="7947548" cy="3447098"/>
          </a:xfrm>
          <a:prstGeom prst="rect">
            <a:avLst/>
          </a:prstGeom>
          <a:solidFill>
            <a:schemeClr val="tx1"/>
          </a:solidFill>
        </p:spPr>
        <p:txBody>
          <a:bodyPr wrap="square" lIns="0" tIns="0" rIns="0" bIns="0" rtlCol="0">
            <a:spAutoFit/>
          </a:bodyPr>
          <a:lstStyle/>
          <a:p>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isTheBestTestingFramework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fn</a:t>
            </a:r>
            <a:r>
              <a:rPr lang="nl-NL" sz="1400" b="0" dirty="0">
                <a:solidFill>
                  <a:srgbClr val="CCCCCC"/>
                </a:solidFill>
                <a:effectLst/>
                <a:latin typeface="Consolas" panose="020B0609020204030204" pitchFamily="49" charset="0"/>
              </a:rPr>
              <a:t>()</a:t>
            </a:r>
          </a:p>
          <a:p>
            <a:br>
              <a:rPr lang="nl-NL" sz="1400" b="0" dirty="0">
                <a:solidFill>
                  <a:srgbClr val="CCCCCC"/>
                </a:solidFill>
                <a:effectLst/>
                <a:latin typeface="Consolas" panose="020B0609020204030204" pitchFamily="49" charset="0"/>
              </a:rPr>
            </a:br>
            <a:r>
              <a:rPr lang="nl-NL" sz="1400" b="0" dirty="0">
                <a:solidFill>
                  <a:srgbClr val="6A9955"/>
                </a:solidFill>
                <a:effectLst/>
                <a:latin typeface="Consolas" panose="020B0609020204030204" pitchFamily="49" charset="0"/>
              </a:rPr>
              <a:t>// full </a:t>
            </a:r>
            <a:r>
              <a:rPr lang="nl-NL" sz="1400" b="0" dirty="0" err="1">
                <a:solidFill>
                  <a:srgbClr val="6A9955"/>
                </a:solidFill>
                <a:effectLst/>
                <a:latin typeface="Consolas" panose="020B0609020204030204" pitchFamily="49" charset="0"/>
              </a:rPr>
              <a:t>implementation</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mockImplementation</a:t>
            </a:r>
            <a:r>
              <a:rPr lang="nl-NL" sz="1400" b="0" dirty="0">
                <a:solidFill>
                  <a:srgbClr val="CCCCCC"/>
                </a:solidFill>
                <a:effectLst/>
                <a:latin typeface="Consolas" panose="020B0609020204030204" pitchFamily="49" charset="0"/>
              </a:rPr>
              <a:t>((</a:t>
            </a:r>
            <a:r>
              <a:rPr lang="nl-NL" sz="1400" b="0" dirty="0">
                <a:solidFill>
                  <a:srgbClr val="9CDCFE"/>
                </a:solidFill>
                <a:effectLst/>
                <a:latin typeface="Consolas" panose="020B0609020204030204" pitchFamily="49" charset="0"/>
              </a:rPr>
              <a:t>name</a:t>
            </a:r>
            <a:r>
              <a:rPr lang="nl-NL" sz="1400" b="0" dirty="0">
                <a:solidFill>
                  <a:srgbClr val="CCCCCC"/>
                </a:solidFill>
                <a:effectLst/>
                <a:latin typeface="Consolas" panose="020B0609020204030204" pitchFamily="49" charset="0"/>
              </a:rPr>
              <a:t>) </a:t>
            </a:r>
            <a:r>
              <a:rPr lang="nl-NL" sz="1400" b="0" dirty="0">
                <a:solidFill>
                  <a:srgbClr val="569CD6"/>
                </a:solidFill>
                <a:effectLst/>
                <a:latin typeface="Consolas" panose="020B0609020204030204" pitchFamily="49" charset="0"/>
              </a:rPr>
              <a:t>=&gt;</a:t>
            </a:r>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err="1">
                <a:solidFill>
                  <a:srgbClr val="C586C0"/>
                </a:solidFill>
                <a:effectLst/>
                <a:latin typeface="Consolas" panose="020B0609020204030204" pitchFamily="49" charset="0"/>
              </a:rPr>
              <a:t>if</a:t>
            </a:r>
            <a:r>
              <a:rPr lang="nl-NL" sz="1400" b="0" dirty="0">
                <a:solidFill>
                  <a:srgbClr val="CCCCCC"/>
                </a:solidFill>
                <a:effectLst/>
                <a:latin typeface="Consolas" panose="020B0609020204030204" pitchFamily="49" charset="0"/>
              </a:rPr>
              <a:t> (</a:t>
            </a:r>
            <a:r>
              <a:rPr lang="nl-NL" sz="1400" b="0" dirty="0">
                <a:solidFill>
                  <a:srgbClr val="9CDCFE"/>
                </a:solidFill>
                <a:effectLst/>
                <a:latin typeface="Consolas" panose="020B0609020204030204" pitchFamily="49" charset="0"/>
              </a:rPr>
              <a:t>name</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vitest</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a:solidFill>
                  <a:srgbClr val="C586C0"/>
                </a:solidFill>
                <a:effectLst/>
                <a:latin typeface="Consolas" panose="020B0609020204030204" pitchFamily="49" charset="0"/>
              </a:rPr>
              <a:t>return</a:t>
            </a:r>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true</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a:solidFill>
                  <a:srgbClr val="C586C0"/>
                </a:solidFill>
                <a:effectLst/>
                <a:latin typeface="Consolas" panose="020B0609020204030204" pitchFamily="49" charset="0"/>
              </a:rPr>
              <a:t>return</a:t>
            </a:r>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false</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a:t>
            </a:r>
          </a:p>
          <a:p>
            <a:br>
              <a:rPr lang="nl-NL" sz="1400" b="0" dirty="0">
                <a:solidFill>
                  <a:srgbClr val="CCCCCC"/>
                </a:solidFill>
                <a:effectLst/>
                <a:latin typeface="Consolas" panose="020B0609020204030204" pitchFamily="49" charset="0"/>
              </a:rPr>
            </a:br>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value</a:t>
            </a:r>
            <a:r>
              <a:rPr lang="nl-NL" sz="1400" b="0" dirty="0">
                <a:solidFill>
                  <a:srgbClr val="6A9955"/>
                </a:solidFill>
                <a:effectLst/>
                <a:latin typeface="Consolas" panose="020B0609020204030204" pitchFamily="49" charset="0"/>
              </a:rPr>
              <a:t> (non </a:t>
            </a:r>
            <a:r>
              <a:rPr lang="nl-NL" sz="1400" b="0" dirty="0" err="1">
                <a:solidFill>
                  <a:srgbClr val="6A9955"/>
                </a:solidFill>
                <a:effectLst/>
                <a:latin typeface="Consolas" panose="020B0609020204030204" pitchFamily="49" charset="0"/>
              </a:rPr>
              <a:t>async</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value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async</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mockResolvedValue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mockRejectedValue</a:t>
            </a:r>
            <a:r>
              <a:rPr lang="nl-NL" sz="1400" b="0" dirty="0">
                <a:solidFill>
                  <a:srgbClr val="CCCCCC"/>
                </a:solidFill>
                <a:effectLst/>
                <a:latin typeface="Consolas" panose="020B0609020204030204" pitchFamily="49" charset="0"/>
              </a:rPr>
              <a:t>(</a:t>
            </a:r>
            <a:r>
              <a:rPr lang="nl-NL" sz="1400" b="0" dirty="0">
                <a:solidFill>
                  <a:srgbClr val="569CD6"/>
                </a:solidFill>
                <a:effectLst/>
                <a:latin typeface="Consolas" panose="020B0609020204030204" pitchFamily="49" charset="0"/>
              </a:rPr>
              <a:t>new</a:t>
            </a:r>
            <a:r>
              <a:rPr lang="nl-NL" sz="1400" b="0" dirty="0">
                <a:solidFill>
                  <a:srgbClr val="CCCCCC"/>
                </a:solidFill>
                <a:effectLst/>
                <a:latin typeface="Consolas" panose="020B0609020204030204" pitchFamily="49" charset="0"/>
              </a:rPr>
              <a:t> </a:t>
            </a:r>
            <a:r>
              <a:rPr lang="nl-NL" sz="1400" b="0" dirty="0">
                <a:solidFill>
                  <a:srgbClr val="4EC9B0"/>
                </a:solidFill>
                <a:effectLst/>
                <a:latin typeface="Consolas" panose="020B0609020204030204" pitchFamily="49" charset="0"/>
              </a:rPr>
              <a:t>Error</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'error </a:t>
            </a:r>
            <a:r>
              <a:rPr lang="nl-NL" sz="1400" b="0" dirty="0" err="1">
                <a:solidFill>
                  <a:srgbClr val="CE9178"/>
                </a:solidFill>
                <a:effectLst/>
                <a:latin typeface="Consolas" panose="020B0609020204030204" pitchFamily="49" charset="0"/>
              </a:rPr>
              <a:t>message</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103393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Mock once or more</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3231654"/>
          </a:xfrm>
          <a:prstGeom prst="rect">
            <a:avLst/>
          </a:prstGeom>
          <a:solidFill>
            <a:schemeClr val="tx1"/>
          </a:solidFill>
        </p:spPr>
        <p:txBody>
          <a:bodyPr wrap="square" lIns="0" tIns="0" rIns="0" bIns="0" rtlCol="0">
            <a:spAutoFit/>
          </a:bodyPr>
          <a:lstStyle/>
          <a:p>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fn</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default </a:t>
            </a:r>
            <a:r>
              <a:rPr lang="nl-NL" sz="1400" b="0" dirty="0" err="1">
                <a:solidFill>
                  <a:srgbClr val="6A9955"/>
                </a:solidFill>
                <a:effectLst/>
                <a:latin typeface="Consolas" panose="020B0609020204030204" pitchFamily="49" charset="0"/>
              </a:rPr>
              <a:t>implementation</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first call</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mockReturnValueOnce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false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second call</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mockReturnValueOnce</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maybe</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b="0" dirty="0">
              <a:solidFill>
                <a:srgbClr val="CCCCCC"/>
              </a:solidFill>
              <a:effectLst/>
              <a:latin typeface="Consolas" panose="020B0609020204030204" pitchFamily="49" charset="0"/>
            </a:endParaRPr>
          </a:p>
          <a:p>
            <a:r>
              <a:rPr lang="nl-NL" sz="1400" b="0" dirty="0">
                <a:solidFill>
                  <a:srgbClr val="9CDCFE"/>
                </a:solidFill>
                <a:effectLst/>
                <a:latin typeface="Consolas" panose="020B0609020204030204" pitchFamily="49" charset="0"/>
              </a:rPr>
              <a:t>console</a:t>
            </a:r>
            <a:r>
              <a:rPr lang="nl-NL" sz="1400" b="0" dirty="0">
                <a:solidFill>
                  <a:srgbClr val="CCCCCC"/>
                </a:solidFill>
                <a:effectLst/>
                <a:latin typeface="Consolas" panose="020B0609020204030204" pitchFamily="49" charset="0"/>
              </a:rPr>
              <a:t>.</a:t>
            </a:r>
            <a:r>
              <a:rPr lang="nl-NL" sz="1400" b="0" dirty="0">
                <a:solidFill>
                  <a:srgbClr val="DCDCAA"/>
                </a:solidFill>
                <a:effectLst/>
                <a:latin typeface="Consolas" panose="020B0609020204030204" pitchFamily="49" charset="0"/>
              </a:rPr>
              <a:t>log</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 </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 </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a:t>
            </a:r>
            <a:r>
              <a:rPr lang="nl-NL" sz="1400" b="0" dirty="0" err="1">
                <a:solidFill>
                  <a:srgbClr val="6A9955"/>
                </a:solidFill>
                <a:effectLst/>
                <a:latin typeface="Consolas" panose="020B0609020204030204" pitchFamily="49" charset="0"/>
              </a:rPr>
              <a:t>result</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false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maybe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true</a:t>
            </a:r>
            <a:endParaRPr lang="nl-NL" sz="1400" b="0" dirty="0">
              <a:solidFill>
                <a:srgbClr val="CCCCCC"/>
              </a:solidFill>
              <a:effectLst/>
              <a:latin typeface="Consolas" panose="020B0609020204030204" pitchFamily="49" charset="0"/>
            </a:endParaRPr>
          </a:p>
          <a:p>
            <a:endParaRPr lang="nl-NL" sz="1400" dirty="0"/>
          </a:p>
          <a:p>
            <a:r>
              <a:rPr lang="nl-NL" sz="1400" b="0" dirty="0">
                <a:solidFill>
                  <a:srgbClr val="6A9955"/>
                </a:solidFill>
                <a:effectLst/>
                <a:latin typeface="Consolas" panose="020B0609020204030204" pitchFamily="49" charset="0"/>
              </a:rPr>
              <a:t>// reset </a:t>
            </a:r>
            <a:r>
              <a:rPr lang="nl-NL" sz="1400" b="0" dirty="0" err="1">
                <a:solidFill>
                  <a:srgbClr val="6A9955"/>
                </a:solidFill>
                <a:effectLst/>
                <a:latin typeface="Consolas" panose="020B0609020204030204" pitchFamily="49" charset="0"/>
              </a:rPr>
              <a:t>mock</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implementation</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to</a:t>
            </a:r>
            <a:r>
              <a:rPr lang="nl-NL" sz="1400" b="0" dirty="0">
                <a:solidFill>
                  <a:srgbClr val="6A9955"/>
                </a:solidFill>
                <a:effectLst/>
                <a:latin typeface="Consolas" panose="020B0609020204030204" pitchFamily="49" charset="0"/>
              </a:rPr>
              <a:t> empty </a:t>
            </a:r>
            <a:r>
              <a:rPr lang="nl-NL" sz="1400" b="0" dirty="0" err="1">
                <a:solidFill>
                  <a:srgbClr val="6A9955"/>
                </a:solidFill>
                <a:effectLst/>
                <a:latin typeface="Consolas" panose="020B0609020204030204" pitchFamily="49" charset="0"/>
              </a:rPr>
              <a:t>implementation</a:t>
            </a:r>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undefined</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resetAllMocks</a:t>
            </a:r>
            <a:r>
              <a:rPr lang="nl-NL" sz="1400" b="0" dirty="0">
                <a:solidFill>
                  <a:srgbClr val="CCCCCC"/>
                </a:solidFill>
                <a:effectLst/>
                <a:latin typeface="Consolas" panose="020B0609020204030204" pitchFamily="49" charset="0"/>
              </a:rPr>
              <a:t>()</a:t>
            </a: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mockReset</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253479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FA936-5F66-4EB0-A003-6C0023670FFF}"/>
              </a:ext>
            </a:extLst>
          </p:cNvPr>
          <p:cNvSpPr>
            <a:spLocks noGrp="1"/>
          </p:cNvSpPr>
          <p:nvPr>
            <p:ph type="title"/>
          </p:nvPr>
        </p:nvSpPr>
        <p:spPr/>
        <p:txBody>
          <a:bodyPr/>
          <a:lstStyle/>
          <a:p>
            <a:r>
              <a:rPr lang="en-US" dirty="0"/>
              <a:t>Why </a:t>
            </a:r>
            <a:r>
              <a:rPr lang="en-US" dirty="0" err="1"/>
              <a:t>Vitest</a:t>
            </a:r>
            <a:r>
              <a:rPr lang="en-US" dirty="0"/>
              <a:t>?</a:t>
            </a:r>
            <a:endParaRPr lang="en-NL" dirty="0"/>
          </a:p>
        </p:txBody>
      </p:sp>
      <p:sp>
        <p:nvSpPr>
          <p:cNvPr id="2" name="Footer Placeholder 1">
            <a:extLst>
              <a:ext uri="{FF2B5EF4-FFF2-40B4-BE49-F238E27FC236}">
                <a16:creationId xmlns:a16="http://schemas.microsoft.com/office/drawing/2014/main" id="{DA4593FE-D74E-470F-9CBB-83EC706E0C8A}"/>
              </a:ext>
            </a:extLst>
          </p:cNvPr>
          <p:cNvSpPr>
            <a:spLocks noGrp="1"/>
          </p:cNvSpPr>
          <p:nvPr>
            <p:ph type="ftr" sz="quarter" idx="11"/>
          </p:nvPr>
        </p:nvSpPr>
        <p:spPr/>
        <p:txBody>
          <a:bodyPr/>
          <a:lstStyle/>
          <a:p>
            <a:r>
              <a:rPr lang="nl-NL"/>
              <a:t>Jest, unit testing</a:t>
            </a:r>
          </a:p>
        </p:txBody>
      </p:sp>
      <p:graphicFrame>
        <p:nvGraphicFramePr>
          <p:cNvPr id="3" name="Diagram 2">
            <a:extLst>
              <a:ext uri="{FF2B5EF4-FFF2-40B4-BE49-F238E27FC236}">
                <a16:creationId xmlns:a16="http://schemas.microsoft.com/office/drawing/2014/main" id="{E77C3FC0-FAF6-3EF2-4DA1-CAF51250ED8F}"/>
              </a:ext>
            </a:extLst>
          </p:cNvPr>
          <p:cNvGraphicFramePr/>
          <p:nvPr>
            <p:extLst>
              <p:ext uri="{D42A27DB-BD31-4B8C-83A1-F6EECF244321}">
                <p14:modId xmlns:p14="http://schemas.microsoft.com/office/powerpoint/2010/main" val="115714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99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a:xfrm>
            <a:off x="719999" y="321885"/>
            <a:ext cx="6624000" cy="504000"/>
          </a:xfrm>
        </p:spPr>
        <p:txBody>
          <a:bodyPr/>
          <a:lstStyle/>
          <a:p>
            <a:r>
              <a:rPr lang="en-US" dirty="0"/>
              <a:t>Working with mock functions: Verifying calls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2369880"/>
          </a:xfrm>
          <a:prstGeom prst="rect">
            <a:avLst/>
          </a:prstGeom>
          <a:solidFill>
            <a:schemeClr val="tx1"/>
          </a:solidFill>
        </p:spPr>
        <p:txBody>
          <a:bodyPr wrap="square" lIns="0" tIns="0" rIns="0" bIns="0" rtlCol="0">
            <a:spAutoFit/>
          </a:bodyPr>
          <a:lstStyle/>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not</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toHaveBeenCalledTimes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does </a:t>
            </a:r>
            <a:r>
              <a:rPr lang="nl-NL" sz="1400" b="0" dirty="0" err="1">
                <a:solidFill>
                  <a:srgbClr val="6A9955"/>
                </a:solidFill>
                <a:effectLst/>
                <a:latin typeface="Consolas" panose="020B0609020204030204" pitchFamily="49" charset="0"/>
              </a:rPr>
              <a:t>not</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fail</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toHaveBeenLastCalledWith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fails</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mockClear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clearAllMocks</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not</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true</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endParaRPr lang="nl-NL" sz="1400" dirty="0" err="1"/>
          </a:p>
        </p:txBody>
      </p:sp>
    </p:spTree>
    <p:extLst>
      <p:ext uri="{BB962C8B-B14F-4D97-AF65-F5344CB8AC3E}">
        <p14:creationId xmlns:p14="http://schemas.microsoft.com/office/powerpoint/2010/main" val="142380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Utilizing </a:t>
            </a:r>
            <a:r>
              <a:rPr lang="en-US" dirty="0" err="1"/>
              <a:t>mock.calls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3877985"/>
          </a:xfrm>
          <a:prstGeom prst="rect">
            <a:avLst/>
          </a:prstGeom>
          <a:solidFill>
            <a:schemeClr val="tx1"/>
          </a:solidFill>
        </p:spPr>
        <p:txBody>
          <a:bodyPr wrap="square" lIns="0" tIns="0" rIns="0" bIns="0" rtlCol="0">
            <a:spAutoFit/>
          </a:bodyPr>
          <a:lstStyle/>
          <a:p>
            <a:r>
              <a:rPr lang="nl-NL" sz="1400" b="0" dirty="0">
                <a:solidFill>
                  <a:srgbClr val="9CDCFE"/>
                </a:solidFill>
                <a:effectLst/>
                <a:latin typeface="Consolas" panose="020B0609020204030204" pitchFamily="49" charset="0"/>
              </a:rPr>
              <a:t>console</a:t>
            </a:r>
            <a:r>
              <a:rPr lang="nl-NL" sz="1400" b="0" dirty="0">
                <a:solidFill>
                  <a:srgbClr val="CCCCCC"/>
                </a:solidFill>
                <a:effectLst/>
                <a:latin typeface="Consolas" panose="020B0609020204030204" pitchFamily="49" charset="0"/>
              </a:rPr>
              <a:t>.</a:t>
            </a:r>
            <a:r>
              <a:rPr lang="nl-NL" sz="1400" b="0" dirty="0">
                <a:solidFill>
                  <a:srgbClr val="DCDCAA"/>
                </a:solidFill>
                <a:effectLst/>
                <a:latin typeface="Consolas" panose="020B0609020204030204" pitchFamily="49" charset="0"/>
              </a:rPr>
              <a:t>log</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mock</a:t>
            </a:r>
            <a:r>
              <a:rPr lang="nl-NL" sz="1400" b="0" dirty="0">
                <a:solidFill>
                  <a:srgbClr val="CCCCCC"/>
                </a:solidFill>
                <a:effectLst/>
                <a:latin typeface="Consolas" panose="020B0609020204030204" pitchFamily="49" charset="0"/>
              </a:rPr>
              <a:t>)</a:t>
            </a:r>
          </a:p>
          <a:p>
            <a:endParaRPr lang="nl-NL" sz="1400" dirty="0">
              <a:solidFill>
                <a:srgbClr val="CCCCCC"/>
              </a:solidFill>
              <a:latin typeface="Consolas" panose="020B0609020204030204" pitchFamily="49" charset="0"/>
            </a:endParaRPr>
          </a:p>
          <a:p>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a:solidFill>
                  <a:srgbClr val="CCCCCC"/>
                </a:solidFill>
                <a:effectLst/>
                <a:highlight>
                  <a:srgbClr val="FFFF00"/>
                </a:highlight>
                <a:latin typeface="Consolas" panose="020B0609020204030204" pitchFamily="49" charset="0"/>
              </a:rPr>
              <a:t>calls: [</a:t>
            </a:r>
            <a:r>
              <a:rPr lang="nl-NL" sz="1400" b="0" dirty="0" err="1">
                <a:solidFill>
                  <a:srgbClr val="CCCCCC"/>
                </a:solidFill>
                <a:effectLst/>
                <a:highlight>
                  <a:srgbClr val="FFFF00"/>
                </a:highlight>
                <a:latin typeface="Consolas" panose="020B0609020204030204" pitchFamily="49" charset="0"/>
              </a:rPr>
              <a:t>Getter</a:t>
            </a:r>
            <a:r>
              <a:rPr lang="nl-NL" sz="1400" b="0" dirty="0">
                <a:solidFill>
                  <a:srgbClr val="CCCCCC"/>
                </a:solidFill>
                <a:effectLst/>
                <a:highlight>
                  <a:srgbClr val="FFFF00"/>
                </a:highligh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contexts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instances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invocationCallOrder</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results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settledResults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lastCall</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a:t>
            </a:r>
          </a:p>
          <a:p>
            <a:endParaRPr lang="nl-NL" sz="1400" dirty="0">
              <a:solidFill>
                <a:srgbClr val="CCCCCC"/>
              </a:solidFill>
              <a:latin typeface="Consolas" panose="020B0609020204030204" pitchFamily="49" charset="0"/>
            </a:endParaRPr>
          </a:p>
          <a:p>
            <a:r>
              <a:rPr lang="nl-NL" sz="1400" b="0" dirty="0">
                <a:solidFill>
                  <a:srgbClr val="4EC9B0"/>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4EC9B0"/>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baz</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569CD6"/>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secondCall</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calls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r>
              <a:rPr lang="nl-NL" sz="1400" dirty="0">
                <a:solidFill>
                  <a:srgbClr val="CCCCCC"/>
                </a:solidFill>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secondCall</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toEqual</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baz</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b="0" dirty="0">
              <a:solidFill>
                <a:srgbClr val="CCCCCC"/>
              </a:solidFill>
              <a:effectLst/>
              <a:latin typeface="Consolas" panose="020B0609020204030204" pitchFamily="49" charset="0"/>
            </a:endParaRPr>
          </a:p>
          <a:p>
            <a:endParaRPr lang="nl-NL" sz="1400" dirty="0" err="1"/>
          </a:p>
        </p:txBody>
      </p:sp>
    </p:spTree>
    <p:extLst>
      <p:ext uri="{BB962C8B-B14F-4D97-AF65-F5344CB8AC3E}">
        <p14:creationId xmlns:p14="http://schemas.microsoft.com/office/powerpoint/2010/main" val="120520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F2F5-0F97-404F-3B78-D73DD9F5CA66}"/>
              </a:ext>
            </a:extLst>
          </p:cNvPr>
          <p:cNvSpPr>
            <a:spLocks noGrp="1"/>
          </p:cNvSpPr>
          <p:nvPr>
            <p:ph type="title"/>
          </p:nvPr>
        </p:nvSpPr>
        <p:spPr/>
        <p:txBody>
          <a:bodyPr/>
          <a:lstStyle/>
          <a:p>
            <a:r>
              <a:rPr lang="en-US" dirty="0"/>
              <a:t>Mocking complex objects: </a:t>
            </a:r>
            <a:r>
              <a:rPr lang="en-US" dirty="0" err="1"/>
              <a:t>vitest</a:t>
            </a:r>
            <a:r>
              <a:rPr lang="en-US" dirty="0"/>
              <a:t>-mock-extended</a:t>
            </a:r>
            <a:endParaRPr lang="nl-NL" dirty="0"/>
          </a:p>
        </p:txBody>
      </p:sp>
      <p:sp>
        <p:nvSpPr>
          <p:cNvPr id="3" name="Content Placeholder 2">
            <a:extLst>
              <a:ext uri="{FF2B5EF4-FFF2-40B4-BE49-F238E27FC236}">
                <a16:creationId xmlns:a16="http://schemas.microsoft.com/office/drawing/2014/main" id="{6ED55A54-2468-5A1D-75EF-C11AA53E08B4}"/>
              </a:ext>
            </a:extLst>
          </p:cNvPr>
          <p:cNvSpPr>
            <a:spLocks noGrp="1"/>
          </p:cNvSpPr>
          <p:nvPr>
            <p:ph idx="1"/>
          </p:nvPr>
        </p:nvSpPr>
        <p:spPr/>
        <p:txBody>
          <a:bodyPr/>
          <a:lstStyle/>
          <a:p>
            <a:r>
              <a:rPr lang="en-US" dirty="0"/>
              <a:t>Sometimes the functions we want to mock are located in an object. We can use </a:t>
            </a:r>
            <a:r>
              <a:rPr lang="en-US" dirty="0" err="1"/>
              <a:t>vitest</a:t>
            </a:r>
            <a:r>
              <a:rPr lang="en-US" dirty="0"/>
              <a:t>-mock-extended to easily create mock objects from types, </a:t>
            </a:r>
            <a:r>
              <a:rPr lang="en-US" dirty="0" err="1"/>
              <a:t>classes,or</a:t>
            </a:r>
            <a:r>
              <a:rPr lang="en-US" dirty="0"/>
              <a:t> interfaces.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D8581D7E-AF25-365B-3FE2-0B94D2A05A72}"/>
              </a:ext>
            </a:extLst>
          </p:cNvPr>
          <p:cNvSpPr>
            <a:spLocks noGrp="1"/>
          </p:cNvSpPr>
          <p:nvPr>
            <p:ph type="ftr" sz="quarter" idx="11"/>
          </p:nvPr>
        </p:nvSpPr>
        <p:spPr/>
        <p:txBody>
          <a:bodyPr/>
          <a:lstStyle/>
          <a:p>
            <a:r>
              <a:rPr lang="nl-NL"/>
              <a:t>Jest, unit testing</a:t>
            </a:r>
          </a:p>
        </p:txBody>
      </p:sp>
      <p:pic>
        <p:nvPicPr>
          <p:cNvPr id="6" name="Picture 5">
            <a:extLst>
              <a:ext uri="{FF2B5EF4-FFF2-40B4-BE49-F238E27FC236}">
                <a16:creationId xmlns:a16="http://schemas.microsoft.com/office/drawing/2014/main" id="{309E3D03-A0E9-3138-5F0D-4149703498FE}"/>
              </a:ext>
            </a:extLst>
          </p:cNvPr>
          <p:cNvPicPr>
            <a:picLocks noChangeAspect="1"/>
          </p:cNvPicPr>
          <p:nvPr/>
        </p:nvPicPr>
        <p:blipFill>
          <a:blip r:embed="rId2"/>
          <a:stretch>
            <a:fillRect/>
          </a:stretch>
        </p:blipFill>
        <p:spPr>
          <a:xfrm>
            <a:off x="720003" y="1777561"/>
            <a:ext cx="4686954" cy="1438476"/>
          </a:xfrm>
          <a:prstGeom prst="rect">
            <a:avLst/>
          </a:prstGeom>
        </p:spPr>
      </p:pic>
      <p:sp>
        <p:nvSpPr>
          <p:cNvPr id="7" name="TextBox 6">
            <a:extLst>
              <a:ext uri="{FF2B5EF4-FFF2-40B4-BE49-F238E27FC236}">
                <a16:creationId xmlns:a16="http://schemas.microsoft.com/office/drawing/2014/main" id="{0B186775-4F8F-4335-EE9F-2F423D0EC1DD}"/>
              </a:ext>
            </a:extLst>
          </p:cNvPr>
          <p:cNvSpPr txBox="1"/>
          <p:nvPr/>
        </p:nvSpPr>
        <p:spPr>
          <a:xfrm>
            <a:off x="679059" y="3360037"/>
            <a:ext cx="7947548" cy="861774"/>
          </a:xfrm>
          <a:prstGeom prst="rect">
            <a:avLst/>
          </a:prstGeom>
          <a:solidFill>
            <a:schemeClr val="tx1"/>
          </a:solidFill>
        </p:spPr>
        <p:txBody>
          <a:bodyPr wrap="square" lIns="0" tIns="0" rIns="0" bIns="0" rtlCol="0">
            <a:spAutoFit/>
          </a:bodyPr>
          <a:lstStyle/>
          <a:p>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loggerMock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mock</a:t>
            </a:r>
            <a:r>
              <a:rPr lang="nl-NL" sz="1400" b="0" dirty="0">
                <a:solidFill>
                  <a:srgbClr val="CCCCCC"/>
                </a:solidFill>
                <a:effectLst/>
                <a:latin typeface="Consolas" panose="020B0609020204030204" pitchFamily="49" charset="0"/>
              </a:rPr>
              <a:t>&lt;</a:t>
            </a:r>
            <a:r>
              <a:rPr lang="nl-NL" sz="1400" b="0" dirty="0">
                <a:solidFill>
                  <a:srgbClr val="4EC9B0"/>
                </a:solidFill>
                <a:effectLst/>
                <a:latin typeface="Consolas" panose="020B0609020204030204" pitchFamily="49" charset="0"/>
              </a:rPr>
              <a:t>Logger</a:t>
            </a:r>
            <a:r>
              <a:rPr lang="nl-NL" sz="1400" b="0" dirty="0">
                <a:solidFill>
                  <a:srgbClr val="CCCCCC"/>
                </a:solidFill>
                <a:effectLst/>
                <a:latin typeface="Consolas" panose="020B0609020204030204" pitchFamily="49" charset="0"/>
              </a:rPr>
              <a:t>&gt;()</a:t>
            </a:r>
          </a:p>
          <a:p>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result</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C586C0"/>
                </a:solidFill>
                <a:effectLst/>
                <a:latin typeface="Consolas" panose="020B0609020204030204" pitchFamily="49" charset="0"/>
              </a:rPr>
              <a:t>await</a:t>
            </a:r>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myFunction</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loggerMock</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‘test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loggerMock</a:t>
            </a:r>
            <a:r>
              <a:rPr lang="nl-NL" sz="1400" b="0" dirty="0" err="1">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logError</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toHaveBeenCalledTimes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2328690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3" name="Rectangle 2">
            <a:extLst>
              <a:ext uri="{FF2B5EF4-FFF2-40B4-BE49-F238E27FC236}">
                <a16:creationId xmlns:a16="http://schemas.microsoft.com/office/drawing/2014/main" id="{48935D54-34C9-C911-E6E9-F47C01507E60}"/>
              </a:ext>
            </a:extLst>
          </p:cNvPr>
          <p:cNvSpPr/>
          <p:nvPr/>
        </p:nvSpPr>
        <p:spPr>
          <a:xfrm>
            <a:off x="872241" y="2073481"/>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a:t>
            </a:r>
            <a:r>
              <a:rPr lang="en-US" dirty="0"/>
              <a:t>()</a:t>
            </a:r>
            <a:endParaRPr lang="nl-NL" dirty="0"/>
          </a:p>
        </p:txBody>
      </p:sp>
      <p:sp>
        <p:nvSpPr>
          <p:cNvPr id="5" name="Rectangle 4">
            <a:extLst>
              <a:ext uri="{FF2B5EF4-FFF2-40B4-BE49-F238E27FC236}">
                <a16:creationId xmlns:a16="http://schemas.microsoft.com/office/drawing/2014/main" id="{53A2E362-3EBA-3594-D8D6-9EDBF117A73A}"/>
              </a:ext>
            </a:extLst>
          </p:cNvPr>
          <p:cNvSpPr/>
          <p:nvPr/>
        </p:nvSpPr>
        <p:spPr>
          <a:xfrm>
            <a:off x="2616880" y="2073481"/>
            <a:ext cx="16263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getUserFromDb</a:t>
            </a:r>
            <a:r>
              <a:rPr lang="en-US" dirty="0"/>
              <a:t>()</a:t>
            </a:r>
            <a:endParaRPr lang="nl-NL" dirty="0"/>
          </a:p>
        </p:txBody>
      </p:sp>
      <p:cxnSp>
        <p:nvCxnSpPr>
          <p:cNvPr id="8" name="Straight Arrow Connector 7">
            <a:extLst>
              <a:ext uri="{FF2B5EF4-FFF2-40B4-BE49-F238E27FC236}">
                <a16:creationId xmlns:a16="http://schemas.microsoft.com/office/drawing/2014/main" id="{FC567696-8145-CFCE-9EFD-6F1A5F520ED4}"/>
              </a:ext>
            </a:extLst>
          </p:cNvPr>
          <p:cNvCxnSpPr>
            <a:stCxn id="3" idx="3"/>
            <a:endCxn id="5" idx="1"/>
          </p:cNvCxnSpPr>
          <p:nvPr/>
        </p:nvCxnSpPr>
        <p:spPr>
          <a:xfrm>
            <a:off x="1786641" y="2530681"/>
            <a:ext cx="83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C4AEB6-6444-3837-361F-F83E58D78838}"/>
              </a:ext>
            </a:extLst>
          </p:cNvPr>
          <p:cNvSpPr txBox="1"/>
          <p:nvPr/>
        </p:nvSpPr>
        <p:spPr>
          <a:xfrm>
            <a:off x="2014104" y="2330626"/>
            <a:ext cx="464871" cy="200055"/>
          </a:xfrm>
          <a:prstGeom prst="rect">
            <a:avLst/>
          </a:prstGeom>
          <a:noFill/>
        </p:spPr>
        <p:txBody>
          <a:bodyPr wrap="none" lIns="0" tIns="0" rIns="0" bIns="0" rtlCol="0">
            <a:spAutoFit/>
          </a:bodyPr>
          <a:lstStyle/>
          <a:p>
            <a:r>
              <a:rPr lang="en-US" sz="1300" dirty="0"/>
              <a:t>import</a:t>
            </a:r>
            <a:endParaRPr lang="nl-NL" sz="1300" dirty="0" err="1"/>
          </a:p>
        </p:txBody>
      </p:sp>
      <p:sp>
        <p:nvSpPr>
          <p:cNvPr id="10" name="TextBox 9">
            <a:extLst>
              <a:ext uri="{FF2B5EF4-FFF2-40B4-BE49-F238E27FC236}">
                <a16:creationId xmlns:a16="http://schemas.microsoft.com/office/drawing/2014/main" id="{E739F473-5CF6-C996-0E1A-D53A6088F5FE}"/>
              </a:ext>
            </a:extLst>
          </p:cNvPr>
          <p:cNvSpPr txBox="1"/>
          <p:nvPr/>
        </p:nvSpPr>
        <p:spPr>
          <a:xfrm>
            <a:off x="1087964" y="1822405"/>
            <a:ext cx="482953" cy="200055"/>
          </a:xfrm>
          <a:prstGeom prst="rect">
            <a:avLst/>
          </a:prstGeom>
          <a:noFill/>
        </p:spPr>
        <p:txBody>
          <a:bodyPr wrap="none" lIns="0" tIns="0" rIns="0" bIns="0" rtlCol="0">
            <a:spAutoFit/>
          </a:bodyPr>
          <a:lstStyle/>
          <a:p>
            <a:r>
              <a:rPr lang="en-US" sz="1300" dirty="0"/>
              <a:t>user.js</a:t>
            </a:r>
            <a:endParaRPr lang="nl-NL" sz="1300" dirty="0" err="1"/>
          </a:p>
        </p:txBody>
      </p:sp>
      <p:sp>
        <p:nvSpPr>
          <p:cNvPr id="11" name="TextBox 10">
            <a:extLst>
              <a:ext uri="{FF2B5EF4-FFF2-40B4-BE49-F238E27FC236}">
                <a16:creationId xmlns:a16="http://schemas.microsoft.com/office/drawing/2014/main" id="{B6BA9A37-4051-0826-6B5F-8D68B5A2957C}"/>
              </a:ext>
            </a:extLst>
          </p:cNvPr>
          <p:cNvSpPr txBox="1"/>
          <p:nvPr/>
        </p:nvSpPr>
        <p:spPr>
          <a:xfrm>
            <a:off x="3048307" y="1810599"/>
            <a:ext cx="763504" cy="200055"/>
          </a:xfrm>
          <a:prstGeom prst="rect">
            <a:avLst/>
          </a:prstGeom>
          <a:noFill/>
        </p:spPr>
        <p:txBody>
          <a:bodyPr wrap="square" lIns="0" tIns="0" rIns="0" bIns="0" rtlCol="0">
            <a:spAutoFit/>
          </a:bodyPr>
          <a:lstStyle/>
          <a:p>
            <a:r>
              <a:rPr lang="en-US" sz="1300" dirty="0"/>
              <a:t>userDb.js</a:t>
            </a:r>
            <a:endParaRPr lang="nl-NL" sz="1300" dirty="0" err="1"/>
          </a:p>
        </p:txBody>
      </p:sp>
      <p:sp>
        <p:nvSpPr>
          <p:cNvPr id="12" name="Rectangle 11">
            <a:extLst>
              <a:ext uri="{FF2B5EF4-FFF2-40B4-BE49-F238E27FC236}">
                <a16:creationId xmlns:a16="http://schemas.microsoft.com/office/drawing/2014/main" id="{9FDBC764-8AD0-80C9-0A5C-4C00173DE53A}"/>
              </a:ext>
            </a:extLst>
          </p:cNvPr>
          <p:cNvSpPr/>
          <p:nvPr/>
        </p:nvSpPr>
        <p:spPr>
          <a:xfrm>
            <a:off x="719999" y="1516253"/>
            <a:ext cx="1260143" cy="156039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a:extLst>
              <a:ext uri="{FF2B5EF4-FFF2-40B4-BE49-F238E27FC236}">
                <a16:creationId xmlns:a16="http://schemas.microsoft.com/office/drawing/2014/main" id="{18F397AA-DF51-3CD3-E0C4-DDE35F8E2CA2}"/>
              </a:ext>
            </a:extLst>
          </p:cNvPr>
          <p:cNvSpPr/>
          <p:nvPr/>
        </p:nvSpPr>
        <p:spPr>
          <a:xfrm>
            <a:off x="2512937" y="1516253"/>
            <a:ext cx="2126301" cy="1577682"/>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4DCAC9A5-DFF3-AE8F-B8C5-D967E25F0722}"/>
              </a:ext>
            </a:extLst>
          </p:cNvPr>
          <p:cNvSpPr txBox="1"/>
          <p:nvPr/>
        </p:nvSpPr>
        <p:spPr>
          <a:xfrm>
            <a:off x="772158" y="1522323"/>
            <a:ext cx="492892" cy="200055"/>
          </a:xfrm>
          <a:prstGeom prst="rect">
            <a:avLst/>
          </a:prstGeom>
          <a:noFill/>
        </p:spPr>
        <p:txBody>
          <a:bodyPr wrap="none" lIns="0" tIns="0" rIns="0" bIns="0" rtlCol="0">
            <a:spAutoFit/>
          </a:bodyPr>
          <a:lstStyle/>
          <a:p>
            <a:r>
              <a:rPr lang="en-US" sz="1300" dirty="0"/>
              <a:t>To test</a:t>
            </a:r>
            <a:endParaRPr lang="nl-NL" sz="1300" dirty="0" err="1"/>
          </a:p>
        </p:txBody>
      </p:sp>
      <p:sp>
        <p:nvSpPr>
          <p:cNvPr id="16" name="TextBox 15">
            <a:extLst>
              <a:ext uri="{FF2B5EF4-FFF2-40B4-BE49-F238E27FC236}">
                <a16:creationId xmlns:a16="http://schemas.microsoft.com/office/drawing/2014/main" id="{028F72AF-F51A-A95D-F3A2-065AFD217CF7}"/>
              </a:ext>
            </a:extLst>
          </p:cNvPr>
          <p:cNvSpPr txBox="1"/>
          <p:nvPr/>
        </p:nvSpPr>
        <p:spPr>
          <a:xfrm>
            <a:off x="2555415" y="1509446"/>
            <a:ext cx="1569340" cy="200055"/>
          </a:xfrm>
          <a:prstGeom prst="rect">
            <a:avLst/>
          </a:prstGeom>
          <a:noFill/>
        </p:spPr>
        <p:txBody>
          <a:bodyPr wrap="none" lIns="0" tIns="0" rIns="0" bIns="0" rtlCol="0">
            <a:spAutoFit/>
          </a:bodyPr>
          <a:lstStyle/>
          <a:p>
            <a:r>
              <a:rPr lang="en-US" sz="1300" dirty="0"/>
              <a:t>Dependency to mock</a:t>
            </a:r>
            <a:endParaRPr lang="nl-NL" sz="1300" dirty="0" err="1"/>
          </a:p>
        </p:txBody>
      </p:sp>
      <p:sp>
        <p:nvSpPr>
          <p:cNvPr id="18" name="TextBox 17">
            <a:extLst>
              <a:ext uri="{FF2B5EF4-FFF2-40B4-BE49-F238E27FC236}">
                <a16:creationId xmlns:a16="http://schemas.microsoft.com/office/drawing/2014/main" id="{85A386C0-1DE8-BCA1-5418-D17F00D52FD0}"/>
              </a:ext>
            </a:extLst>
          </p:cNvPr>
          <p:cNvSpPr txBox="1"/>
          <p:nvPr/>
        </p:nvSpPr>
        <p:spPr>
          <a:xfrm>
            <a:off x="653570" y="883772"/>
            <a:ext cx="4572000" cy="300082"/>
          </a:xfrm>
          <a:prstGeom prst="rect">
            <a:avLst/>
          </a:prstGeom>
          <a:noFill/>
        </p:spPr>
        <p:txBody>
          <a:bodyPr wrap="square">
            <a:spAutoFit/>
          </a:bodyPr>
          <a:lstStyle/>
          <a:p>
            <a:pPr algn="l"/>
            <a:r>
              <a:rPr lang="en-US" b="0" i="0" dirty="0">
                <a:solidFill>
                  <a:srgbClr val="3C3C43"/>
                </a:solidFill>
                <a:effectLst/>
                <a:latin typeface="Inter"/>
              </a:rPr>
              <a:t>How </a:t>
            </a:r>
            <a:r>
              <a:rPr lang="en-US" b="0" i="0" dirty="0" err="1">
                <a:solidFill>
                  <a:srgbClr val="3C3C43"/>
                </a:solidFill>
                <a:effectLst/>
                <a:latin typeface="Inter"/>
              </a:rPr>
              <a:t>dow</a:t>
            </a:r>
            <a:r>
              <a:rPr lang="en-US" b="0" i="0" dirty="0">
                <a:solidFill>
                  <a:srgbClr val="3C3C43"/>
                </a:solidFill>
                <a:effectLst/>
                <a:latin typeface="Inter"/>
              </a:rPr>
              <a:t> we inject a mock function into an imported module?</a:t>
            </a:r>
          </a:p>
        </p:txBody>
      </p:sp>
    </p:spTree>
    <p:extLst>
      <p:ext uri="{BB962C8B-B14F-4D97-AF65-F5344CB8AC3E}">
        <p14:creationId xmlns:p14="http://schemas.microsoft.com/office/powerpoint/2010/main" val="3280639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vi.mock</a:t>
            </a:r>
            <a:r>
              <a:rPr lang="en-US" dirty="0"/>
              <a:t>(): </a:t>
            </a:r>
            <a:r>
              <a:rPr lang="en-US" dirty="0" err="1"/>
              <a:t>Automocking</a:t>
            </a:r>
            <a:r>
              <a:rPr lang="en-US" dirty="0"/>
              <a:t> algorithm</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1546577"/>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endParaRPr lang="nl-NL" b="0" dirty="0">
              <a:solidFill>
                <a:srgbClr val="4FC1FF"/>
              </a:solidFill>
              <a:effectLst/>
              <a:latin typeface="Consolas" panose="020B0609020204030204" pitchFamily="49" charset="0"/>
            </a:endParaRPr>
          </a:p>
          <a:p>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beforeAll</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mocked</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mockResolvedValue</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name:</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'Joost'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age</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37</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EE4FBD12-00B8-4406-C31B-CD0FEA1CA4AB}"/>
              </a:ext>
            </a:extLst>
          </p:cNvPr>
          <p:cNvSpPr txBox="1"/>
          <p:nvPr/>
        </p:nvSpPr>
        <p:spPr>
          <a:xfrm>
            <a:off x="670095" y="2804923"/>
            <a:ext cx="4572000" cy="1546577"/>
          </a:xfrm>
          <a:prstGeom prst="rect">
            <a:avLst/>
          </a:prstGeom>
          <a:noFill/>
        </p:spPr>
        <p:txBody>
          <a:bodyPr wrap="square">
            <a:spAutoFit/>
          </a:bodyPr>
          <a:lstStyle/>
          <a:p>
            <a:pPr algn="l"/>
            <a:r>
              <a:rPr lang="en-US" b="0" i="0" dirty="0" err="1">
                <a:solidFill>
                  <a:srgbClr val="3C3C43"/>
                </a:solidFill>
                <a:effectLst/>
                <a:latin typeface="Inter"/>
              </a:rPr>
              <a:t>Automocking</a:t>
            </a:r>
            <a:r>
              <a:rPr lang="en-US" b="0" i="0" dirty="0">
                <a:solidFill>
                  <a:srgbClr val="3C3C43"/>
                </a:solidFill>
                <a:effectLst/>
                <a:latin typeface="Inter"/>
              </a:rPr>
              <a:t> algorithm:</a:t>
            </a:r>
          </a:p>
          <a:p>
            <a:pPr algn="l"/>
            <a:endParaRPr lang="en-US" b="0" i="0" dirty="0">
              <a:solidFill>
                <a:srgbClr val="3C3C43"/>
              </a:solidFill>
              <a:effectLst/>
              <a:latin typeface="Inter"/>
            </a:endParaRPr>
          </a:p>
          <a:p>
            <a:pPr algn="l">
              <a:buFont typeface="Arial" panose="020B0604020202020204" pitchFamily="34" charset="0"/>
              <a:buChar char="•"/>
            </a:pPr>
            <a:r>
              <a:rPr lang="en-US" b="0" i="0" dirty="0">
                <a:solidFill>
                  <a:srgbClr val="3C3C43"/>
                </a:solidFill>
                <a:effectLst/>
                <a:latin typeface="Inter"/>
              </a:rPr>
              <a:t>All arrays will be emptied</a:t>
            </a:r>
          </a:p>
          <a:p>
            <a:pPr algn="l">
              <a:buFont typeface="Arial" panose="020B0604020202020204" pitchFamily="34" charset="0"/>
              <a:buChar char="•"/>
            </a:pPr>
            <a:r>
              <a:rPr lang="en-US" b="0" i="0" dirty="0">
                <a:solidFill>
                  <a:srgbClr val="3C3C43"/>
                </a:solidFill>
                <a:effectLst/>
                <a:latin typeface="Inter"/>
              </a:rPr>
              <a:t>All primitives and collections will stay the same</a:t>
            </a:r>
          </a:p>
          <a:p>
            <a:pPr algn="l">
              <a:buFont typeface="Arial" panose="020B0604020202020204" pitchFamily="34" charset="0"/>
              <a:buChar char="•"/>
            </a:pPr>
            <a:r>
              <a:rPr lang="en-US" b="0" i="0" dirty="0">
                <a:solidFill>
                  <a:srgbClr val="3C3C43"/>
                </a:solidFill>
                <a:effectLst/>
                <a:latin typeface="Inter"/>
              </a:rPr>
              <a:t>All objects will be deeply cloned</a:t>
            </a:r>
          </a:p>
          <a:p>
            <a:pPr algn="l">
              <a:buFont typeface="Arial" panose="020B0604020202020204" pitchFamily="34" charset="0"/>
              <a:buChar char="•"/>
            </a:pPr>
            <a:r>
              <a:rPr lang="en-US" b="0" i="0" dirty="0">
                <a:solidFill>
                  <a:srgbClr val="3C3C43"/>
                </a:solidFill>
                <a:effectLst/>
                <a:latin typeface="Inter"/>
              </a:rPr>
              <a:t>All instances of classes and their prototypes will be deeply cloned</a:t>
            </a:r>
          </a:p>
        </p:txBody>
      </p:sp>
    </p:spTree>
    <p:extLst>
      <p:ext uri="{BB962C8B-B14F-4D97-AF65-F5344CB8AC3E}">
        <p14:creationId xmlns:p14="http://schemas.microsoft.com/office/powerpoint/2010/main" val="1521528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vi.mock</a:t>
            </a:r>
            <a:r>
              <a:rPr lang="en-US" dirty="0"/>
              <a:t>(): Custom mock factory</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2377574"/>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this</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will</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not</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work</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const</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getUserFromDbMock</a:t>
            </a:r>
            <a:r>
              <a:rPr lang="nl-NL" b="0" dirty="0">
                <a:solidFill>
                  <a:srgbClr val="6A9955"/>
                </a:solidFill>
                <a:effectLst/>
                <a:latin typeface="Consolas" panose="020B0609020204030204" pitchFamily="49" charset="0"/>
              </a:rPr>
              <a:t> = </a:t>
            </a:r>
            <a:r>
              <a:rPr lang="nl-NL" b="0" dirty="0" err="1">
                <a:solidFill>
                  <a:srgbClr val="6A9955"/>
                </a:solidFill>
                <a:effectLst/>
                <a:latin typeface="Consolas" panose="020B0609020204030204" pitchFamily="49" charset="0"/>
              </a:rPr>
              <a:t>vi.fn</a:t>
            </a:r>
            <a:r>
              <a:rPr lang="nl-NL" b="0" dirty="0">
                <a:solidFill>
                  <a:srgbClr val="6A9955"/>
                </a:solidFill>
                <a:effectLst/>
                <a:latin typeface="Consolas" panose="020B0609020204030204" pitchFamily="49" charset="0"/>
              </a:rPr>
              <a:t>()</a:t>
            </a:r>
            <a:endParaRPr lang="nl-NL" b="0" dirty="0">
              <a:solidFill>
                <a:srgbClr val="CCCCCC"/>
              </a:solidFill>
              <a:effectLst/>
              <a:latin typeface="Consolas" panose="020B0609020204030204" pitchFamily="49" charset="0"/>
            </a:endParaRPr>
          </a:p>
          <a:p>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getUserFromDbMock</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hoisted</a:t>
            </a:r>
            <a:r>
              <a:rPr lang="nl-NL" b="0" dirty="0">
                <a:solidFill>
                  <a:srgbClr val="CCCCCC"/>
                </a:solidFill>
                <a:effectLst/>
                <a:latin typeface="Consolas" panose="020B0609020204030204" pitchFamily="49" charset="0"/>
              </a:rPr>
              <a:t>(</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fn</a:t>
            </a:r>
            <a:r>
              <a:rPr lang="nl-NL" b="0" dirty="0">
                <a:solidFill>
                  <a:srgbClr val="CCCCCC"/>
                </a:solidFill>
                <a:effectLst/>
                <a:latin typeface="Consolas" panose="020B0609020204030204" pitchFamily="49" charset="0"/>
              </a:rPr>
              <a:t>())</a:t>
            </a:r>
          </a:p>
          <a:p>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 ()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getUserFromDb</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getUserFromDbMock</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beforeAll</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mocked</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mockResolvedValue</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name:</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'Joost'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age</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37</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EE4FBD12-00B8-4406-C31B-CD0FEA1CA4AB}"/>
              </a:ext>
            </a:extLst>
          </p:cNvPr>
          <p:cNvSpPr txBox="1"/>
          <p:nvPr/>
        </p:nvSpPr>
        <p:spPr>
          <a:xfrm>
            <a:off x="551814" y="3284097"/>
            <a:ext cx="4572000" cy="715581"/>
          </a:xfrm>
          <a:prstGeom prst="rect">
            <a:avLst/>
          </a:prstGeom>
          <a:noFill/>
        </p:spPr>
        <p:txBody>
          <a:bodyPr wrap="square">
            <a:spAutoFit/>
          </a:bodyPr>
          <a:lstStyle/>
          <a:p>
            <a:pPr algn="l"/>
            <a:r>
              <a:rPr lang="en-US" dirty="0" err="1">
                <a:solidFill>
                  <a:srgbClr val="3C3C43"/>
                </a:solidFill>
                <a:latin typeface="Inter"/>
              </a:rPr>
              <a:t>vi.mock</a:t>
            </a:r>
            <a:r>
              <a:rPr lang="en-US" dirty="0">
                <a:solidFill>
                  <a:srgbClr val="3C3C43"/>
                </a:solidFill>
                <a:latin typeface="Inter"/>
              </a:rPr>
              <a:t>() is hoisted to the top of the file. All dependencies must be hoisted as well</a:t>
            </a:r>
            <a:endParaRPr lang="en-US" b="0" i="0" dirty="0">
              <a:solidFill>
                <a:srgbClr val="3C3C43"/>
              </a:solidFill>
              <a:effectLst/>
              <a:latin typeface="Inter"/>
            </a:endParaRPr>
          </a:p>
          <a:p>
            <a:pPr algn="l"/>
            <a:endParaRPr lang="en-US" b="0" i="0" dirty="0">
              <a:solidFill>
                <a:srgbClr val="3C3C43"/>
              </a:solidFill>
              <a:effectLst/>
              <a:latin typeface="Inter"/>
            </a:endParaRPr>
          </a:p>
        </p:txBody>
      </p:sp>
    </p:spTree>
    <p:extLst>
      <p:ext uri="{BB962C8B-B14F-4D97-AF65-F5344CB8AC3E}">
        <p14:creationId xmlns:p14="http://schemas.microsoft.com/office/powerpoint/2010/main" val="1185516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Default implementations with __mocks__ folders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5" name="TextBox 4">
            <a:extLst>
              <a:ext uri="{FF2B5EF4-FFF2-40B4-BE49-F238E27FC236}">
                <a16:creationId xmlns:a16="http://schemas.microsoft.com/office/drawing/2014/main" id="{EE4FBD12-00B8-4406-C31B-CD0FEA1CA4AB}"/>
              </a:ext>
            </a:extLst>
          </p:cNvPr>
          <p:cNvSpPr txBox="1"/>
          <p:nvPr/>
        </p:nvSpPr>
        <p:spPr>
          <a:xfrm>
            <a:off x="551814" y="3284097"/>
            <a:ext cx="4572000" cy="113107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C3C43"/>
                </a:solidFill>
                <a:effectLst/>
                <a:latin typeface="Inter"/>
              </a:rPr>
              <a:t>Gives default mock implementations</a:t>
            </a:r>
            <a:r>
              <a:rPr lang="en-US" dirty="0">
                <a:solidFill>
                  <a:srgbClr val="3C3C43"/>
                </a:solidFill>
                <a:latin typeface="Inter"/>
              </a:rPr>
              <a:t> to reuse</a:t>
            </a:r>
          </a:p>
          <a:p>
            <a:pPr marL="285750" indent="-285750" algn="l">
              <a:buFont typeface="Arial" panose="020B0604020202020204" pitchFamily="34" charset="0"/>
              <a:buChar char="•"/>
            </a:pPr>
            <a:r>
              <a:rPr lang="en-US" b="0" i="0" dirty="0">
                <a:solidFill>
                  <a:srgbClr val="3C3C43"/>
                </a:solidFill>
                <a:effectLst/>
                <a:latin typeface="Inter"/>
              </a:rPr>
              <a:t>Test functionality in source folders is ugl</a:t>
            </a:r>
            <a:r>
              <a:rPr lang="en-US" dirty="0">
                <a:solidFill>
                  <a:srgbClr val="3C3C43"/>
                </a:solidFill>
                <a:latin typeface="Inter"/>
              </a:rPr>
              <a:t>y</a:t>
            </a:r>
          </a:p>
          <a:p>
            <a:pPr marL="285750" indent="-285750" algn="l">
              <a:buFont typeface="Arial" panose="020B0604020202020204" pitchFamily="34" charset="0"/>
              <a:buChar char="•"/>
            </a:pPr>
            <a:r>
              <a:rPr lang="en-US" b="0" i="0" dirty="0">
                <a:solidFill>
                  <a:srgbClr val="3C3C43"/>
                </a:solidFill>
                <a:effectLst/>
                <a:latin typeface="Inter"/>
              </a:rPr>
              <a:t>Alternati</a:t>
            </a:r>
            <a:r>
              <a:rPr lang="en-US" dirty="0">
                <a:solidFill>
                  <a:srgbClr val="3C3C43"/>
                </a:solidFill>
                <a:latin typeface="Inter"/>
              </a:rPr>
              <a:t>vely, put default mock implementations in </a:t>
            </a:r>
            <a:r>
              <a:rPr lang="en-US" dirty="0" err="1">
                <a:solidFill>
                  <a:srgbClr val="3C3C43"/>
                </a:solidFill>
                <a:latin typeface="Inter"/>
              </a:rPr>
              <a:t>vitest.setup.ts</a:t>
            </a:r>
            <a:endParaRPr lang="en-US" b="0" i="0" dirty="0">
              <a:solidFill>
                <a:srgbClr val="3C3C43"/>
              </a:solidFill>
              <a:effectLst/>
              <a:latin typeface="Inter"/>
            </a:endParaRPr>
          </a:p>
          <a:p>
            <a:pPr algn="l"/>
            <a:endParaRPr lang="en-US" b="0" i="0" dirty="0">
              <a:solidFill>
                <a:srgbClr val="3C3C43"/>
              </a:solidFill>
              <a:effectLst/>
              <a:latin typeface="Inter"/>
            </a:endParaRPr>
          </a:p>
        </p:txBody>
      </p:sp>
      <p:sp>
        <p:nvSpPr>
          <p:cNvPr id="9" name="TextBox 8">
            <a:extLst>
              <a:ext uri="{FF2B5EF4-FFF2-40B4-BE49-F238E27FC236}">
                <a16:creationId xmlns:a16="http://schemas.microsoft.com/office/drawing/2014/main" id="{86FBA6C3-C4E0-98CD-E382-8CAAECD91774}"/>
              </a:ext>
            </a:extLst>
          </p:cNvPr>
          <p:cNvSpPr txBox="1"/>
          <p:nvPr/>
        </p:nvSpPr>
        <p:spPr>
          <a:xfrm>
            <a:off x="719999" y="1099487"/>
            <a:ext cx="4572000" cy="1754326"/>
          </a:xfrm>
          <a:prstGeom prst="rect">
            <a:avLst/>
          </a:prstGeom>
          <a:noFill/>
        </p:spPr>
        <p:txBody>
          <a:bodyPr wrap="square">
            <a:spAutoFit/>
          </a:bodyPr>
          <a:lstStyle/>
          <a:p>
            <a:r>
              <a:rPr lang="nl-NL" dirty="0"/>
              <a:t>- __</a:t>
            </a:r>
            <a:r>
              <a:rPr lang="nl-NL" dirty="0" err="1"/>
              <a:t>mocks</a:t>
            </a:r>
            <a:r>
              <a:rPr lang="nl-NL" dirty="0"/>
              <a:t>__</a:t>
            </a:r>
          </a:p>
          <a:p>
            <a:r>
              <a:rPr lang="nl-NL" dirty="0"/>
              <a:t>  - axios.js</a:t>
            </a:r>
          </a:p>
          <a:p>
            <a:r>
              <a:rPr lang="nl-NL" dirty="0"/>
              <a:t>- </a:t>
            </a:r>
            <a:r>
              <a:rPr lang="nl-NL" dirty="0" err="1"/>
              <a:t>src</a:t>
            </a:r>
            <a:endParaRPr lang="nl-NL" dirty="0"/>
          </a:p>
          <a:p>
            <a:r>
              <a:rPr lang="nl-NL" dirty="0"/>
              <a:t>  __</a:t>
            </a:r>
            <a:r>
              <a:rPr lang="nl-NL" dirty="0" err="1"/>
              <a:t>mocks</a:t>
            </a:r>
            <a:r>
              <a:rPr lang="nl-NL" dirty="0"/>
              <a:t>__</a:t>
            </a:r>
          </a:p>
          <a:p>
            <a:r>
              <a:rPr lang="nl-NL" dirty="0"/>
              <a:t>    - increment.js</a:t>
            </a:r>
          </a:p>
          <a:p>
            <a:r>
              <a:rPr lang="nl-NL" dirty="0"/>
              <a:t>  - increment.js</a:t>
            </a:r>
          </a:p>
          <a:p>
            <a:r>
              <a:rPr lang="nl-NL" dirty="0"/>
              <a:t>- tests</a:t>
            </a:r>
          </a:p>
          <a:p>
            <a:r>
              <a:rPr lang="nl-NL" dirty="0"/>
              <a:t>  - increment.test.js</a:t>
            </a:r>
          </a:p>
        </p:txBody>
      </p:sp>
    </p:spTree>
    <p:extLst>
      <p:ext uri="{BB962C8B-B14F-4D97-AF65-F5344CB8AC3E}">
        <p14:creationId xmlns:p14="http://schemas.microsoft.com/office/powerpoint/2010/main" val="90810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88B8-23C6-A7F8-52E8-9B2E1BA004CC}"/>
              </a:ext>
            </a:extLst>
          </p:cNvPr>
          <p:cNvSpPr>
            <a:spLocks noGrp="1"/>
          </p:cNvSpPr>
          <p:nvPr>
            <p:ph type="title"/>
          </p:nvPr>
        </p:nvSpPr>
        <p:spPr/>
        <p:txBody>
          <a:bodyPr/>
          <a:lstStyle/>
          <a:p>
            <a:r>
              <a:rPr lang="en-US" dirty="0"/>
              <a:t>Mocking modules: Mocking exported classes</a:t>
            </a:r>
            <a:endParaRPr lang="nl-NL" dirty="0"/>
          </a:p>
        </p:txBody>
      </p:sp>
      <p:sp>
        <p:nvSpPr>
          <p:cNvPr id="3" name="Content Placeholder 2">
            <a:extLst>
              <a:ext uri="{FF2B5EF4-FFF2-40B4-BE49-F238E27FC236}">
                <a16:creationId xmlns:a16="http://schemas.microsoft.com/office/drawing/2014/main" id="{9D71966A-60D3-92BB-49F9-2B3C33C7AD93}"/>
              </a:ext>
            </a:extLst>
          </p:cNvPr>
          <p:cNvSpPr>
            <a:spLocks noGrp="1"/>
          </p:cNvSpPr>
          <p:nvPr>
            <p:ph idx="1"/>
          </p:nvPr>
        </p:nvSpPr>
        <p:spPr/>
        <p:txBody>
          <a:bodyPr/>
          <a:lstStyle/>
          <a:p>
            <a:r>
              <a:rPr lang="en-US" dirty="0"/>
              <a:t>A class in </a:t>
            </a:r>
            <a:r>
              <a:rPr lang="en-US" dirty="0" err="1"/>
              <a:t>javascript</a:t>
            </a:r>
            <a:r>
              <a:rPr lang="en-US" dirty="0"/>
              <a:t> is just a constructor function</a:t>
            </a:r>
            <a:r>
              <a:rPr lang="nl-NL" dirty="0"/>
              <a:t>. </a:t>
            </a:r>
          </a:p>
          <a:p>
            <a:pPr lvl="1"/>
            <a:r>
              <a:rPr lang="nl-NL" dirty="0" err="1"/>
              <a:t>Use</a:t>
            </a:r>
            <a:r>
              <a:rPr lang="nl-NL" dirty="0"/>
              <a:t> </a:t>
            </a:r>
            <a:r>
              <a:rPr lang="nl-NL" dirty="0" err="1"/>
              <a:t>vi.fn</a:t>
            </a:r>
            <a:r>
              <a:rPr lang="nl-NL" dirty="0"/>
              <a:t>() </a:t>
            </a:r>
            <a:r>
              <a:rPr lang="nl-NL" dirty="0" err="1"/>
              <a:t>to</a:t>
            </a:r>
            <a:r>
              <a:rPr lang="nl-NL" dirty="0"/>
              <a:t> </a:t>
            </a:r>
            <a:r>
              <a:rPr lang="nl-NL" dirty="0" err="1"/>
              <a:t>mock</a:t>
            </a:r>
            <a:r>
              <a:rPr lang="nl-NL" dirty="0"/>
              <a:t> </a:t>
            </a:r>
            <a:r>
              <a:rPr lang="nl-NL" dirty="0" err="1"/>
              <a:t>the</a:t>
            </a:r>
            <a:r>
              <a:rPr lang="nl-NL" dirty="0"/>
              <a:t> class</a:t>
            </a:r>
          </a:p>
          <a:p>
            <a:pPr lvl="1"/>
            <a:r>
              <a:rPr lang="nl-NL" dirty="0" err="1"/>
              <a:t>Use</a:t>
            </a:r>
            <a:r>
              <a:rPr lang="nl-NL" dirty="0"/>
              <a:t> .prototype </a:t>
            </a:r>
            <a:r>
              <a:rPr lang="nl-NL" dirty="0" err="1"/>
              <a:t>to</a:t>
            </a:r>
            <a:r>
              <a:rPr lang="nl-NL" dirty="0"/>
              <a:t> </a:t>
            </a:r>
            <a:r>
              <a:rPr lang="nl-NL" dirty="0" err="1"/>
              <a:t>inject</a:t>
            </a:r>
            <a:r>
              <a:rPr lang="nl-NL" dirty="0"/>
              <a:t> </a:t>
            </a:r>
            <a:r>
              <a:rPr lang="nl-NL" dirty="0" err="1"/>
              <a:t>mock</a:t>
            </a:r>
            <a:r>
              <a:rPr lang="nl-NL" dirty="0"/>
              <a:t> </a:t>
            </a:r>
            <a:r>
              <a:rPr lang="nl-NL" dirty="0" err="1"/>
              <a:t>functions</a:t>
            </a:r>
            <a:endParaRPr lang="nl-NL" dirty="0"/>
          </a:p>
          <a:p>
            <a:endParaRPr lang="nl-NL" dirty="0"/>
          </a:p>
          <a:p>
            <a:endParaRPr lang="nl-NL" dirty="0"/>
          </a:p>
          <a:p>
            <a:endParaRPr lang="nl-NL" dirty="0"/>
          </a:p>
          <a:p>
            <a:endParaRPr lang="en-US" dirty="0"/>
          </a:p>
        </p:txBody>
      </p:sp>
      <p:sp>
        <p:nvSpPr>
          <p:cNvPr id="4" name="Footer Placeholder 3">
            <a:extLst>
              <a:ext uri="{FF2B5EF4-FFF2-40B4-BE49-F238E27FC236}">
                <a16:creationId xmlns:a16="http://schemas.microsoft.com/office/drawing/2014/main" id="{87813C3F-6C44-733D-01D8-3DFA22AD5E5F}"/>
              </a:ext>
            </a:extLst>
          </p:cNvPr>
          <p:cNvSpPr>
            <a:spLocks noGrp="1"/>
          </p:cNvSpPr>
          <p:nvPr>
            <p:ph type="ftr" sz="quarter" idx="11"/>
          </p:nvPr>
        </p:nvSpPr>
        <p:spPr/>
        <p:txBody>
          <a:bodyPr/>
          <a:lstStyle/>
          <a:p>
            <a:r>
              <a:rPr lang="nl-NL"/>
              <a:t>Jest, unit testing</a:t>
            </a:r>
          </a:p>
        </p:txBody>
      </p:sp>
      <p:pic>
        <p:nvPicPr>
          <p:cNvPr id="8" name="Picture 7">
            <a:extLst>
              <a:ext uri="{FF2B5EF4-FFF2-40B4-BE49-F238E27FC236}">
                <a16:creationId xmlns:a16="http://schemas.microsoft.com/office/drawing/2014/main" id="{AA7E8CF2-0A7B-8818-B199-2C8B1607470A}"/>
              </a:ext>
            </a:extLst>
          </p:cNvPr>
          <p:cNvPicPr>
            <a:picLocks noChangeAspect="1"/>
          </p:cNvPicPr>
          <p:nvPr/>
        </p:nvPicPr>
        <p:blipFill>
          <a:blip r:embed="rId2"/>
          <a:stretch>
            <a:fillRect/>
          </a:stretch>
        </p:blipFill>
        <p:spPr>
          <a:xfrm>
            <a:off x="859436" y="1832296"/>
            <a:ext cx="4535848" cy="2728163"/>
          </a:xfrm>
          <a:prstGeom prst="rect">
            <a:avLst/>
          </a:prstGeom>
        </p:spPr>
      </p:pic>
    </p:spTree>
    <p:extLst>
      <p:ext uri="{BB962C8B-B14F-4D97-AF65-F5344CB8AC3E}">
        <p14:creationId xmlns:p14="http://schemas.microsoft.com/office/powerpoint/2010/main" val="239260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Mocking partials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5DFBF1FF-8E4B-4473-9E84-C58A553A0DDC}"/>
              </a:ext>
            </a:extLst>
          </p:cNvPr>
          <p:cNvSpPr txBox="1"/>
          <p:nvPr/>
        </p:nvSpPr>
        <p:spPr>
          <a:xfrm>
            <a:off x="653166" y="854013"/>
            <a:ext cx="7837668" cy="1131079"/>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foo-bar-baz.js</a:t>
            </a:r>
          </a:p>
          <a:p>
            <a:endParaRPr lang="en-US" dirty="0">
              <a:solidFill>
                <a:schemeClr val="accent2">
                  <a:lumMod val="60000"/>
                  <a:lumOff val="40000"/>
                </a:schemeClr>
              </a:solidFill>
            </a:endParaRPr>
          </a:p>
          <a:p>
            <a:r>
              <a:rPr lang="en-US" dirty="0">
                <a:solidFill>
                  <a:schemeClr val="accent2">
                    <a:lumMod val="75000"/>
                  </a:schemeClr>
                </a:solidFill>
              </a:rPr>
              <a:t>export const foo = 'foo';</a:t>
            </a:r>
          </a:p>
          <a:p>
            <a:r>
              <a:rPr lang="en-US" dirty="0">
                <a:solidFill>
                  <a:schemeClr val="accent2">
                    <a:lumMod val="75000"/>
                  </a:schemeClr>
                </a:solidFill>
              </a:rPr>
              <a:t>export const bar = () =&gt; 'bar';</a:t>
            </a:r>
          </a:p>
          <a:p>
            <a:r>
              <a:rPr lang="en-US" dirty="0">
                <a:solidFill>
                  <a:schemeClr val="accent2">
                    <a:lumMod val="75000"/>
                  </a:schemeClr>
                </a:solidFill>
              </a:rPr>
              <a:t>export default () =&gt; '</a:t>
            </a:r>
            <a:r>
              <a:rPr lang="en-US" dirty="0" err="1">
                <a:solidFill>
                  <a:schemeClr val="accent2">
                    <a:lumMod val="75000"/>
                  </a:schemeClr>
                </a:solidFill>
              </a:rPr>
              <a:t>baz</a:t>
            </a:r>
            <a:r>
              <a:rPr lang="en-US" dirty="0">
                <a:solidFill>
                  <a:schemeClr val="accent2">
                    <a:lumMod val="75000"/>
                  </a:schemeClr>
                </a:solidFill>
              </a:rPr>
              <a:t>';</a:t>
            </a:r>
          </a:p>
        </p:txBody>
      </p:sp>
      <p:sp>
        <p:nvSpPr>
          <p:cNvPr id="11" name="TextBox 10">
            <a:extLst>
              <a:ext uri="{FF2B5EF4-FFF2-40B4-BE49-F238E27FC236}">
                <a16:creationId xmlns:a16="http://schemas.microsoft.com/office/drawing/2014/main" id="{285AF14C-508D-44D4-A955-0A8412EA90FB}"/>
              </a:ext>
            </a:extLst>
          </p:cNvPr>
          <p:cNvSpPr txBox="1"/>
          <p:nvPr/>
        </p:nvSpPr>
        <p:spPr>
          <a:xfrm>
            <a:off x="653166" y="2052994"/>
            <a:ext cx="7837668" cy="2669962"/>
          </a:xfrm>
          <a:prstGeom prst="rect">
            <a:avLst/>
          </a:prstGeom>
          <a:solidFill>
            <a:schemeClr val="bg2">
              <a:lumMod val="40000"/>
              <a:lumOff val="60000"/>
            </a:schemeClr>
          </a:solidFill>
        </p:spPr>
        <p:txBody>
          <a:bodyPr wrap="square">
            <a:spAutoFit/>
          </a:bodyPr>
          <a:lstStyle/>
          <a:p>
            <a:r>
              <a:rPr lang="en-US" b="0" dirty="0">
                <a:solidFill>
                  <a:schemeClr val="accent2">
                    <a:lumMod val="60000"/>
                    <a:lumOff val="40000"/>
                  </a:schemeClr>
                </a:solidFill>
                <a:effectLst/>
                <a:latin typeface="Consolas" panose="020B0609020204030204" pitchFamily="49" charset="0"/>
              </a:rPr>
              <a:t>//foo-bar-baz.test.js</a:t>
            </a:r>
          </a:p>
          <a:p>
            <a:r>
              <a:rPr lang="en-US" sz="1400" b="0" dirty="0">
                <a:solidFill>
                  <a:schemeClr val="accent2">
                    <a:lumMod val="75000"/>
                  </a:schemeClr>
                </a:solidFill>
                <a:effectLst/>
                <a:latin typeface="Consolas" panose="020B0609020204030204" pitchFamily="49" charset="0"/>
              </a:rPr>
              <a:t>import </a:t>
            </a:r>
            <a:r>
              <a:rPr lang="en-US" sz="1400" b="0" dirty="0" err="1">
                <a:solidFill>
                  <a:schemeClr val="accent2">
                    <a:lumMod val="75000"/>
                  </a:schemeClr>
                </a:solidFill>
                <a:effectLst/>
                <a:latin typeface="Consolas" panose="020B0609020204030204" pitchFamily="49" charset="0"/>
              </a:rPr>
              <a:t>defaultExport</a:t>
            </a:r>
            <a:r>
              <a:rPr lang="en-US" sz="1400" b="0" dirty="0">
                <a:solidFill>
                  <a:schemeClr val="accent2">
                    <a:lumMod val="75000"/>
                  </a:schemeClr>
                </a:solidFill>
                <a:effectLst/>
                <a:latin typeface="Consolas" panose="020B0609020204030204" pitchFamily="49" charset="0"/>
              </a:rPr>
              <a:t>, {bar, foo} from '../foo-bar-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endParaRPr lang="en-US" sz="1400" b="0" dirty="0">
              <a:solidFill>
                <a:schemeClr val="accent2">
                  <a:lumMod val="75000"/>
                </a:schemeClr>
              </a:solidFill>
              <a:effectLst/>
              <a:latin typeface="Consolas" panose="020B0609020204030204" pitchFamily="49" charset="0"/>
            </a:endParaRPr>
          </a:p>
          <a:p>
            <a:r>
              <a:rPr lang="en-US" sz="1400" b="0" dirty="0" err="1">
                <a:solidFill>
                  <a:schemeClr val="accent2">
                    <a:lumMod val="75000"/>
                  </a:schemeClr>
                </a:solidFill>
                <a:effectLst/>
                <a:latin typeface="Consolas" panose="020B0609020204030204" pitchFamily="49" charset="0"/>
              </a:rPr>
              <a:t>vi.mock</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 </a:t>
            </a:r>
            <a:r>
              <a:rPr lang="en-US" sz="1400" b="0" dirty="0">
                <a:solidFill>
                  <a:schemeClr val="accent2">
                    <a:lumMod val="75000"/>
                  </a:schemeClr>
                </a:solidFill>
                <a:effectLst/>
                <a:highlight>
                  <a:srgbClr val="FFFF00"/>
                </a:highlight>
                <a:latin typeface="Consolas" panose="020B0609020204030204" pitchFamily="49" charset="0"/>
              </a:rPr>
              <a:t>async</a:t>
            </a:r>
            <a:r>
              <a:rPr lang="en-US" sz="1400" b="0" dirty="0">
                <a:solidFill>
                  <a:schemeClr val="accent2">
                    <a:lumMod val="75000"/>
                  </a:schemeClr>
                </a:solidFill>
                <a:effectLst/>
                <a:latin typeface="Consolas" panose="020B0609020204030204" pitchFamily="49" charset="0"/>
              </a:rPr>
              <a:t> () =&gt; {</a:t>
            </a:r>
          </a:p>
          <a:p>
            <a:r>
              <a:rPr lang="en-US" sz="1400" b="0" dirty="0">
                <a:solidFill>
                  <a:schemeClr val="accent2">
                    <a:lumMod val="75000"/>
                  </a:schemeClr>
                </a:solidFill>
                <a:effectLst/>
                <a:latin typeface="Consolas" panose="020B0609020204030204" pitchFamily="49" charset="0"/>
              </a:rPr>
              <a:t>  const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 = </a:t>
            </a:r>
            <a:r>
              <a:rPr lang="en-US" sz="1400" b="0" dirty="0" err="1">
                <a:solidFill>
                  <a:schemeClr val="accent2">
                    <a:lumMod val="75000"/>
                  </a:schemeClr>
                </a:solidFill>
                <a:effectLst/>
                <a:highlight>
                  <a:srgbClr val="FFFF00"/>
                </a:highlight>
                <a:latin typeface="Consolas" panose="020B0609020204030204" pitchFamily="49" charset="0"/>
              </a:rPr>
              <a:t>vi.importActual</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br>
              <a:rPr lang="en-US" sz="1400" b="0" dirty="0">
                <a:solidFill>
                  <a:schemeClr val="accent2">
                    <a:lumMod val="75000"/>
                  </a:schemeClr>
                </a:solidFill>
                <a:effectLst/>
                <a:latin typeface="Consolas" panose="020B0609020204030204" pitchFamily="49" charset="0"/>
              </a:rPr>
            </a:br>
            <a:r>
              <a:rPr lang="en-US" sz="1400" b="0" dirty="0">
                <a:solidFill>
                  <a:schemeClr val="accent2">
                    <a:lumMod val="75000"/>
                  </a:schemeClr>
                </a:solidFill>
                <a:effectLst/>
                <a:latin typeface="Consolas" panose="020B0609020204030204" pitchFamily="49" charset="0"/>
              </a:rPr>
              <a:t>  //Mock the default export and named export 'foo'</a:t>
            </a:r>
          </a:p>
          <a:p>
            <a:r>
              <a:rPr lang="en-US" sz="1400" b="0" dirty="0">
                <a:solidFill>
                  <a:schemeClr val="accent2">
                    <a:lumMod val="75000"/>
                  </a:schemeClr>
                </a:solidFill>
                <a:effectLst/>
                <a:latin typeface="Consolas" panose="020B0609020204030204" pitchFamily="49" charset="0"/>
              </a:rPr>
              <a:t>  return {</a:t>
            </a:r>
          </a:p>
          <a:p>
            <a:r>
              <a:rPr lang="en-US" sz="1400" b="0" dirty="0">
                <a:solidFill>
                  <a:schemeClr val="accent2">
                    <a:lumMod val="75000"/>
                  </a:schemeClr>
                </a:solidFill>
                <a:effectLst/>
                <a:latin typeface="Consolas" panose="020B0609020204030204" pitchFamily="49" charset="0"/>
              </a:rPr>
              <a: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default: </a:t>
            </a:r>
            <a:r>
              <a:rPr lang="en-US" sz="1400" b="0" dirty="0" err="1">
                <a:solidFill>
                  <a:schemeClr val="accent2">
                    <a:lumMod val="75000"/>
                  </a:schemeClr>
                </a:solidFill>
                <a:effectLst/>
                <a:latin typeface="Consolas" panose="020B0609020204030204" pitchFamily="49" charset="0"/>
              </a:rPr>
              <a:t>vi.fn</a:t>
            </a:r>
            <a:r>
              <a:rPr lang="en-US" sz="1400" b="0" dirty="0">
                <a:solidFill>
                  <a:schemeClr val="accent2">
                    <a:lumMod val="75000"/>
                  </a:schemeClr>
                </a:solidFill>
                <a:effectLst/>
                <a:latin typeface="Consolas" panose="020B0609020204030204" pitchFamily="49" charset="0"/>
              </a:rPr>
              <a:t>(() =&gt; 'mocked </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foo: 'mocked foo',</a:t>
            </a:r>
          </a:p>
          <a:p>
            <a:r>
              <a:rPr lang="en-US" sz="1400" b="0" dirty="0">
                <a:solidFill>
                  <a:schemeClr val="accent2">
                    <a:lumMod val="75000"/>
                  </a:schemeClr>
                </a:solidFill>
                <a:effectLst/>
                <a:latin typeface="Consolas" panose="020B0609020204030204" pitchFamily="49" charset="0"/>
              </a:rPr>
              <a:t>  };</a:t>
            </a:r>
          </a:p>
          <a:p>
            <a:r>
              <a:rPr lang="en-US" sz="1400" b="0" dirty="0">
                <a:solidFill>
                  <a:schemeClr val="accent2">
                    <a:lumMod val="75000"/>
                  </a:schemeClr>
                </a:solidFill>
                <a:effectLst/>
                <a:latin typeface="Consolas" panose="020B0609020204030204" pitchFamily="49" charset="0"/>
              </a:rPr>
              <a:t>});</a:t>
            </a:r>
            <a:endParaRPr lang="en-NL" dirty="0"/>
          </a:p>
        </p:txBody>
      </p:sp>
    </p:spTree>
    <p:extLst>
      <p:ext uri="{BB962C8B-B14F-4D97-AF65-F5344CB8AC3E}">
        <p14:creationId xmlns:p14="http://schemas.microsoft.com/office/powerpoint/2010/main" val="42352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8B74-ED9C-4AF8-88B6-D5A4830E07CF}"/>
              </a:ext>
            </a:extLst>
          </p:cNvPr>
          <p:cNvSpPr>
            <a:spLocks noGrp="1"/>
          </p:cNvSpPr>
          <p:nvPr>
            <p:ph type="title"/>
          </p:nvPr>
        </p:nvSpPr>
        <p:spPr/>
        <p:txBody>
          <a:bodyPr/>
          <a:lstStyle/>
          <a:p>
            <a:r>
              <a:rPr lang="en-US" dirty="0"/>
              <a:t>Labs</a:t>
            </a:r>
            <a:endParaRPr lang="en-NL" dirty="0"/>
          </a:p>
        </p:txBody>
      </p:sp>
      <p:sp>
        <p:nvSpPr>
          <p:cNvPr id="3" name="Content Placeholder 2">
            <a:extLst>
              <a:ext uri="{FF2B5EF4-FFF2-40B4-BE49-F238E27FC236}">
                <a16:creationId xmlns:a16="http://schemas.microsoft.com/office/drawing/2014/main" id="{8507961A-C871-41E9-86A5-A1440B7FEB84}"/>
              </a:ext>
            </a:extLst>
          </p:cNvPr>
          <p:cNvSpPr>
            <a:spLocks noGrp="1"/>
          </p:cNvSpPr>
          <p:nvPr>
            <p:ph idx="1"/>
          </p:nvPr>
        </p:nvSpPr>
        <p:spPr/>
        <p:txBody>
          <a:bodyPr/>
          <a:lstStyle/>
          <a:p>
            <a:pPr marL="0" indent="0">
              <a:buNone/>
            </a:pPr>
            <a:r>
              <a:rPr lang="en-US" dirty="0"/>
              <a:t>Labs </a:t>
            </a:r>
            <a:r>
              <a:rPr lang="en-US" dirty="0" err="1"/>
              <a:t>en</a:t>
            </a:r>
            <a:r>
              <a:rPr lang="en-US" dirty="0"/>
              <a:t> </a:t>
            </a:r>
            <a:r>
              <a:rPr lang="en-US" dirty="0" err="1"/>
              <a:t>projecten</a:t>
            </a:r>
            <a:r>
              <a:rPr lang="en-US" dirty="0"/>
              <a:t> </a:t>
            </a:r>
            <a:r>
              <a:rPr lang="en-US" dirty="0" err="1"/>
              <a:t>staan</a:t>
            </a:r>
            <a:r>
              <a:rPr lang="en-US" dirty="0"/>
              <a:t> in </a:t>
            </a:r>
            <a:r>
              <a:rPr lang="en-US" dirty="0" err="1"/>
              <a:t>Github</a:t>
            </a:r>
            <a:r>
              <a:rPr lang="en-US" dirty="0"/>
              <a:t>:</a:t>
            </a:r>
            <a:endParaRPr lang="en-US" dirty="0">
              <a:hlinkClick r:id="rId2"/>
            </a:endParaRPr>
          </a:p>
          <a:p>
            <a:pPr marL="0" indent="0">
              <a:buNone/>
            </a:pPr>
            <a:endParaRPr lang="en-US" u="sng" dirty="0">
              <a:hlinkClick r:id="rId2"/>
            </a:endParaRPr>
          </a:p>
          <a:p>
            <a:pPr marL="0" indent="0">
              <a:buNone/>
            </a:pPr>
            <a:r>
              <a:rPr lang="en-US" u="sng" dirty="0">
                <a:hlinkClick r:id="rId2"/>
              </a:rPr>
              <a:t>AMIS-Services/sig-</a:t>
            </a:r>
            <a:r>
              <a:rPr lang="en-US" u="sng" dirty="0" err="1">
                <a:hlinkClick r:id="rId2"/>
              </a:rPr>
              <a:t>javascript</a:t>
            </a:r>
            <a:r>
              <a:rPr lang="en-US" u="sng" dirty="0">
                <a:hlinkClick r:id="rId2"/>
              </a:rPr>
              <a:t>-</a:t>
            </a:r>
            <a:r>
              <a:rPr lang="en-US" u="sng" dirty="0" err="1">
                <a:hlinkClick r:id="rId2"/>
              </a:rPr>
              <a:t>unittesting</a:t>
            </a:r>
            <a:endParaRPr lang="en-NL" u="sng" dirty="0"/>
          </a:p>
        </p:txBody>
      </p:sp>
      <p:sp>
        <p:nvSpPr>
          <p:cNvPr id="4" name="Footer Placeholder 3">
            <a:extLst>
              <a:ext uri="{FF2B5EF4-FFF2-40B4-BE49-F238E27FC236}">
                <a16:creationId xmlns:a16="http://schemas.microsoft.com/office/drawing/2014/main" id="{94B36CD5-9D6F-4BA5-A89C-BACED3476621}"/>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270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BAB7-0C92-444B-9FE1-4A1706FCD5BF}"/>
              </a:ext>
            </a:extLst>
          </p:cNvPr>
          <p:cNvSpPr>
            <a:spLocks noGrp="1"/>
          </p:cNvSpPr>
          <p:nvPr>
            <p:ph type="title"/>
          </p:nvPr>
        </p:nvSpPr>
        <p:spPr/>
        <p:txBody>
          <a:bodyPr/>
          <a:lstStyle/>
          <a:p>
            <a:r>
              <a:rPr lang="en-US" dirty="0"/>
              <a:t>What is </a:t>
            </a:r>
            <a:r>
              <a:rPr lang="en-US" dirty="0" err="1"/>
              <a:t>Vitest</a:t>
            </a:r>
            <a:endParaRPr lang="en-NL" dirty="0"/>
          </a:p>
        </p:txBody>
      </p:sp>
      <p:sp>
        <p:nvSpPr>
          <p:cNvPr id="4" name="Footer Placeholder 3">
            <a:extLst>
              <a:ext uri="{FF2B5EF4-FFF2-40B4-BE49-F238E27FC236}">
                <a16:creationId xmlns:a16="http://schemas.microsoft.com/office/drawing/2014/main" id="{F1F954D6-9213-4CDA-B956-0B1A841436B6}"/>
              </a:ext>
            </a:extLst>
          </p:cNvPr>
          <p:cNvSpPr>
            <a:spLocks noGrp="1"/>
          </p:cNvSpPr>
          <p:nvPr>
            <p:ph type="ftr" sz="quarter" idx="11"/>
          </p:nvPr>
        </p:nvSpPr>
        <p:spPr/>
        <p:txBody>
          <a:bodyPr/>
          <a:lstStyle/>
          <a:p>
            <a:r>
              <a:rPr lang="nl-NL"/>
              <a:t>Jest, unit testing</a:t>
            </a:r>
          </a:p>
        </p:txBody>
      </p:sp>
      <p:sp>
        <p:nvSpPr>
          <p:cNvPr id="3" name="TextBox 2">
            <a:extLst>
              <a:ext uri="{FF2B5EF4-FFF2-40B4-BE49-F238E27FC236}">
                <a16:creationId xmlns:a16="http://schemas.microsoft.com/office/drawing/2014/main" id="{D3DE22EE-DFBD-514F-2784-A9E3EC5C63CD}"/>
              </a:ext>
            </a:extLst>
          </p:cNvPr>
          <p:cNvSpPr txBox="1"/>
          <p:nvPr/>
        </p:nvSpPr>
        <p:spPr>
          <a:xfrm>
            <a:off x="446721" y="1423915"/>
            <a:ext cx="3584123" cy="1600438"/>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sz="1300" dirty="0"/>
              <a:t>Testing </a:t>
            </a:r>
            <a:r>
              <a:rPr lang="en-US" sz="1300" dirty="0" err="1"/>
              <a:t>framowerk</a:t>
            </a:r>
            <a:r>
              <a:rPr lang="en-US" sz="1300" dirty="0"/>
              <a:t> for </a:t>
            </a:r>
            <a:r>
              <a:rPr lang="en-US" sz="1300" dirty="0" err="1"/>
              <a:t>Javascript</a:t>
            </a:r>
            <a:r>
              <a:rPr lang="en-US" sz="1300" dirty="0"/>
              <a:t> / Typescript</a:t>
            </a:r>
          </a:p>
          <a:p>
            <a:pPr marL="285750" indent="-285750">
              <a:buFont typeface="Arial" panose="020B0604020202020204" pitchFamily="34" charset="0"/>
              <a:buChar char="•"/>
            </a:pPr>
            <a:r>
              <a:rPr lang="en-US" sz="1300" dirty="0"/>
              <a:t>Almost identical to Jest</a:t>
            </a:r>
          </a:p>
          <a:p>
            <a:pPr marL="285750" indent="-285750">
              <a:buFont typeface="Arial" panose="020B0604020202020204" pitchFamily="34" charset="0"/>
              <a:buChar char="•"/>
            </a:pPr>
            <a:r>
              <a:rPr lang="en-US" sz="1300" dirty="0"/>
              <a:t>Originally built for </a:t>
            </a:r>
            <a:r>
              <a:rPr lang="en-US" sz="1300" dirty="0" err="1"/>
              <a:t>Vite</a:t>
            </a:r>
            <a:r>
              <a:rPr lang="en-US" sz="1300" dirty="0"/>
              <a:t> framework</a:t>
            </a:r>
          </a:p>
          <a:p>
            <a:pPr marL="285750" indent="-285750">
              <a:buFont typeface="Arial" panose="020B0604020202020204" pitchFamily="34" charset="0"/>
              <a:buChar char="•"/>
            </a:pPr>
            <a:r>
              <a:rPr lang="en-US" sz="1300" dirty="0"/>
              <a:t>Resources:</a:t>
            </a:r>
          </a:p>
          <a:p>
            <a:pPr marL="628650" lvl="1" indent="-285750">
              <a:buFont typeface="Arial" panose="020B0604020202020204" pitchFamily="34" charset="0"/>
              <a:buChar char="•"/>
            </a:pPr>
            <a:r>
              <a:rPr lang="en-US" sz="1300" dirty="0">
                <a:hlinkClick r:id="rId2"/>
              </a:rPr>
              <a:t>https://vitest.dev/api/</a:t>
            </a:r>
            <a:endParaRPr lang="en-US" sz="1300" dirty="0"/>
          </a:p>
          <a:p>
            <a:pPr marL="628650" lvl="1" indent="-285750">
              <a:buFont typeface="Arial" panose="020B0604020202020204" pitchFamily="34" charset="0"/>
              <a:buChar char="•"/>
            </a:pPr>
            <a:r>
              <a:rPr lang="en-US" sz="1300" dirty="0">
                <a:hlinkClick r:id="rId3"/>
              </a:rPr>
              <a:t>https://vitest.dev/guide</a:t>
            </a:r>
            <a:r>
              <a:rPr lang="en-US" sz="1300" dirty="0"/>
              <a:t>/</a:t>
            </a:r>
          </a:p>
          <a:p>
            <a:pPr marL="628650" lvl="1" indent="-285750">
              <a:buFont typeface="Arial" panose="020B0604020202020204" pitchFamily="34" charset="0"/>
              <a:buChar char="•"/>
            </a:pPr>
            <a:r>
              <a:rPr lang="en-US" sz="1300" dirty="0"/>
              <a:t>Jest documentation</a:t>
            </a:r>
          </a:p>
          <a:p>
            <a:pPr marL="285750" indent="-285750">
              <a:buFont typeface="Arial" panose="020B0604020202020204" pitchFamily="34" charset="0"/>
              <a:buChar char="•"/>
            </a:pPr>
            <a:endParaRPr lang="nl-NL" sz="1300" dirty="0" err="1"/>
          </a:p>
        </p:txBody>
      </p:sp>
      <p:pic>
        <p:nvPicPr>
          <p:cNvPr id="5" name="Picture 2" descr="Vitest | Next Generation testing framework">
            <a:extLst>
              <a:ext uri="{FF2B5EF4-FFF2-40B4-BE49-F238E27FC236}">
                <a16:creationId xmlns:a16="http://schemas.microsoft.com/office/drawing/2014/main" id="{0CE32E66-B88B-EB66-6759-6A5BDFB26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91" y="913039"/>
            <a:ext cx="3392290" cy="339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45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43E6-9A0F-4CA5-65BD-004B2C4D9E25}"/>
              </a:ext>
            </a:extLst>
          </p:cNvPr>
          <p:cNvSpPr>
            <a:spLocks noGrp="1"/>
          </p:cNvSpPr>
          <p:nvPr>
            <p:ph type="title"/>
          </p:nvPr>
        </p:nvSpPr>
        <p:spPr/>
        <p:txBody>
          <a:bodyPr/>
          <a:lstStyle/>
          <a:p>
            <a:r>
              <a:rPr lang="en-US" dirty="0"/>
              <a:t>To Do: Setup (Andras)</a:t>
            </a:r>
            <a:endParaRPr lang="nl-NL" dirty="0"/>
          </a:p>
        </p:txBody>
      </p:sp>
      <p:sp>
        <p:nvSpPr>
          <p:cNvPr id="3" name="Content Placeholder 2">
            <a:extLst>
              <a:ext uri="{FF2B5EF4-FFF2-40B4-BE49-F238E27FC236}">
                <a16:creationId xmlns:a16="http://schemas.microsoft.com/office/drawing/2014/main" id="{CF28F2D9-BCF8-1703-D4E8-4806BB66DB6E}"/>
              </a:ext>
            </a:extLst>
          </p:cNvPr>
          <p:cNvSpPr>
            <a:spLocks noGrp="1"/>
          </p:cNvSpPr>
          <p:nvPr>
            <p:ph idx="1"/>
          </p:nvPr>
        </p:nvSpPr>
        <p:spPr/>
        <p:txBody>
          <a:bodyPr/>
          <a:lstStyle/>
          <a:p>
            <a:endParaRPr lang="nl-NL"/>
          </a:p>
        </p:txBody>
      </p:sp>
      <p:sp>
        <p:nvSpPr>
          <p:cNvPr id="4" name="Footer Placeholder 3">
            <a:extLst>
              <a:ext uri="{FF2B5EF4-FFF2-40B4-BE49-F238E27FC236}">
                <a16:creationId xmlns:a16="http://schemas.microsoft.com/office/drawing/2014/main" id="{C066D74B-1D0D-765E-E4C7-59F4E8D7CE9D}"/>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32139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Visual Studio code extensions</a:t>
            </a:r>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18A78DE5-4D90-45C2-B240-7D3A3EC682B8}"/>
              </a:ext>
            </a:extLst>
          </p:cNvPr>
          <p:cNvPicPr>
            <a:picLocks noChangeAspect="1"/>
          </p:cNvPicPr>
          <p:nvPr/>
        </p:nvPicPr>
        <p:blipFill>
          <a:blip r:embed="rId2"/>
          <a:stretch>
            <a:fillRect/>
          </a:stretch>
        </p:blipFill>
        <p:spPr>
          <a:xfrm>
            <a:off x="1633537" y="1579942"/>
            <a:ext cx="5876925" cy="1495425"/>
          </a:xfrm>
          <a:prstGeom prst="rect">
            <a:avLst/>
          </a:prstGeom>
        </p:spPr>
      </p:pic>
    </p:spTree>
    <p:extLst>
      <p:ext uri="{BB962C8B-B14F-4D97-AF65-F5344CB8AC3E}">
        <p14:creationId xmlns:p14="http://schemas.microsoft.com/office/powerpoint/2010/main" val="397519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Getting started</a:t>
            </a:r>
            <a:endParaRPr lang="en-NL" dirty="0"/>
          </a:p>
        </p:txBody>
      </p:sp>
      <p:sp>
        <p:nvSpPr>
          <p:cNvPr id="3" name="Content Placeholder 2">
            <a:extLst>
              <a:ext uri="{FF2B5EF4-FFF2-40B4-BE49-F238E27FC236}">
                <a16:creationId xmlns:a16="http://schemas.microsoft.com/office/drawing/2014/main" id="{B1B82433-FAE7-4590-83EE-D94709198050}"/>
              </a:ext>
            </a:extLst>
          </p:cNvPr>
          <p:cNvSpPr>
            <a:spLocks noGrp="1"/>
          </p:cNvSpPr>
          <p:nvPr>
            <p:ph idx="1"/>
          </p:nvPr>
        </p:nvSpPr>
        <p:spPr>
          <a:xfrm>
            <a:off x="2015952" y="1523343"/>
            <a:ext cx="4226966" cy="1515886"/>
          </a:xfrm>
          <a:solidFill>
            <a:schemeClr val="bg2">
              <a:lumMod val="20000"/>
              <a:lumOff val="80000"/>
            </a:schemeClr>
          </a:solidFill>
        </p:spPr>
        <p:txBody>
          <a:bodyPr/>
          <a:lstStyle/>
          <a:p>
            <a:r>
              <a:rPr lang="en-US" dirty="0"/>
              <a:t>have node.js installed. </a:t>
            </a:r>
          </a:p>
          <a:p>
            <a:r>
              <a:rPr lang="en-US" dirty="0"/>
              <a:t>$ </a:t>
            </a:r>
            <a:r>
              <a:rPr lang="en-US" dirty="0" err="1"/>
              <a:t>mkdir</a:t>
            </a:r>
            <a:r>
              <a:rPr lang="en-US" dirty="0"/>
              <a:t> </a:t>
            </a:r>
            <a:r>
              <a:rPr lang="en-US" dirty="0" err="1"/>
              <a:t>myfirstjest</a:t>
            </a:r>
            <a:endParaRPr lang="en-US" dirty="0"/>
          </a:p>
          <a:p>
            <a:r>
              <a:rPr lang="en-US" dirty="0"/>
              <a:t>$ cd </a:t>
            </a:r>
            <a:r>
              <a:rPr lang="en-US" dirty="0" err="1"/>
              <a:t>myfirstjest</a:t>
            </a:r>
            <a:endParaRPr lang="en-US" dirty="0"/>
          </a:p>
          <a:p>
            <a:r>
              <a:rPr lang="en-US" dirty="0"/>
              <a:t>$ </a:t>
            </a:r>
            <a:r>
              <a:rPr lang="en-US" dirty="0" err="1"/>
              <a:t>npm</a:t>
            </a:r>
            <a:r>
              <a:rPr lang="en-US" dirty="0"/>
              <a:t> </a:t>
            </a:r>
            <a:r>
              <a:rPr lang="en-US" dirty="0" err="1"/>
              <a:t>init</a:t>
            </a:r>
            <a:r>
              <a:rPr lang="en-US" dirty="0"/>
              <a:t> –y   (creates a </a:t>
            </a:r>
            <a:r>
              <a:rPr lang="en-US" dirty="0" err="1"/>
              <a:t>package.json</a:t>
            </a:r>
            <a:r>
              <a:rPr lang="en-US" dirty="0"/>
              <a:t> file) </a:t>
            </a:r>
          </a:p>
          <a:p>
            <a:r>
              <a:rPr lang="en-US" dirty="0"/>
              <a:t>$ </a:t>
            </a:r>
            <a:r>
              <a:rPr lang="en-US" dirty="0" err="1"/>
              <a:t>npm</a:t>
            </a:r>
            <a:r>
              <a:rPr lang="en-US" dirty="0"/>
              <a:t> </a:t>
            </a:r>
            <a:r>
              <a:rPr lang="en-US" dirty="0" err="1"/>
              <a:t>i</a:t>
            </a:r>
            <a:r>
              <a:rPr lang="en-US" dirty="0"/>
              <a:t> –D jest</a:t>
            </a:r>
          </a:p>
          <a:p>
            <a:endParaRPr lang="en-US" dirty="0"/>
          </a:p>
          <a:p>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59177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5BAF-4689-42B8-90BB-B1A06CAB2CF2}"/>
              </a:ext>
            </a:extLst>
          </p:cNvPr>
          <p:cNvSpPr>
            <a:spLocks noGrp="1"/>
          </p:cNvSpPr>
          <p:nvPr>
            <p:ph type="title"/>
          </p:nvPr>
        </p:nvSpPr>
        <p:spPr/>
        <p:txBody>
          <a:bodyPr/>
          <a:lstStyle/>
          <a:p>
            <a:r>
              <a:rPr lang="en-US" dirty="0" err="1"/>
              <a:t>package.json</a:t>
            </a:r>
            <a:endParaRPr lang="en-NL" dirty="0"/>
          </a:p>
        </p:txBody>
      </p:sp>
      <p:sp>
        <p:nvSpPr>
          <p:cNvPr id="4" name="Footer Placeholder 3">
            <a:extLst>
              <a:ext uri="{FF2B5EF4-FFF2-40B4-BE49-F238E27FC236}">
                <a16:creationId xmlns:a16="http://schemas.microsoft.com/office/drawing/2014/main" id="{F361FCE6-7CB9-4A9E-91E0-679D6B044E70}"/>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4482F44-2C50-4E13-8C15-0F3FEE702C74}"/>
              </a:ext>
            </a:extLst>
          </p:cNvPr>
          <p:cNvSpPr txBox="1"/>
          <p:nvPr/>
        </p:nvSpPr>
        <p:spPr>
          <a:xfrm>
            <a:off x="2161010" y="1203848"/>
            <a:ext cx="4572000" cy="2585323"/>
          </a:xfrm>
          <a:prstGeom prst="rect">
            <a:avLst/>
          </a:prstGeom>
          <a:solidFill>
            <a:schemeClr val="bg2">
              <a:lumMod val="20000"/>
              <a:lumOff val="80000"/>
            </a:schemeClr>
          </a:solidFill>
        </p:spPr>
        <p:txBody>
          <a:bodyPr wrap="square">
            <a:spAutoFit/>
          </a:bodyPr>
          <a:lstStyle/>
          <a:p>
            <a:r>
              <a:rPr lang="en-NL" dirty="0"/>
              <a:t>{</a:t>
            </a:r>
          </a:p>
          <a:p>
            <a:r>
              <a:rPr lang="en-NL" dirty="0"/>
              <a:t>  "name": "</a:t>
            </a:r>
            <a:r>
              <a:rPr lang="en-NL" dirty="0" err="1"/>
              <a:t>myfirstjest</a:t>
            </a:r>
            <a:r>
              <a:rPr lang="en-NL" dirty="0"/>
              <a:t>",</a:t>
            </a:r>
          </a:p>
          <a:p>
            <a:r>
              <a:rPr lang="en-NL" dirty="0"/>
              <a:t>  "version": "1.0.0",</a:t>
            </a:r>
          </a:p>
          <a:p>
            <a:r>
              <a:rPr lang="en-NL" dirty="0"/>
              <a:t>  "description": "",</a:t>
            </a:r>
          </a:p>
          <a:p>
            <a:r>
              <a:rPr lang="en-NL" dirty="0"/>
              <a:t>  "main": "index.js",</a:t>
            </a:r>
          </a:p>
          <a:p>
            <a:r>
              <a:rPr lang="en-NL" dirty="0"/>
              <a:t>  "scripts": {</a:t>
            </a:r>
          </a:p>
          <a:p>
            <a:r>
              <a:rPr lang="en-NL" dirty="0"/>
              <a:t>    "test": </a:t>
            </a:r>
            <a:r>
              <a:rPr lang="en-NL" strike="sngStrike" dirty="0"/>
              <a:t>"echo \"Error: no test specified\" &amp;&amp; exit 1"</a:t>
            </a:r>
            <a:r>
              <a:rPr lang="en-US" strike="sngStrike" dirty="0"/>
              <a:t> </a:t>
            </a:r>
            <a:r>
              <a:rPr lang="en-NL" dirty="0">
                <a:highlight>
                  <a:srgbClr val="FFFF00"/>
                </a:highlight>
              </a:rPr>
              <a:t>“</a:t>
            </a:r>
            <a:r>
              <a:rPr lang="en-US" dirty="0">
                <a:highlight>
                  <a:srgbClr val="FFFF00"/>
                </a:highlight>
              </a:rPr>
              <a:t>jest”</a:t>
            </a:r>
            <a:endParaRPr lang="en-NL" strike="sngStrike" dirty="0">
              <a:highlight>
                <a:srgbClr val="FFFF00"/>
              </a:highlight>
            </a:endParaRPr>
          </a:p>
          <a:p>
            <a:r>
              <a:rPr lang="en-NL" dirty="0"/>
              <a:t>  },</a:t>
            </a:r>
          </a:p>
          <a:p>
            <a:r>
              <a:rPr lang="en-NL" dirty="0"/>
              <a:t>  "keywords": [],</a:t>
            </a:r>
          </a:p>
          <a:p>
            <a:r>
              <a:rPr lang="en-NL" dirty="0"/>
              <a:t>  "author": "",</a:t>
            </a:r>
          </a:p>
          <a:p>
            <a:r>
              <a:rPr lang="en-NL" dirty="0"/>
              <a:t>  "license": "ISC"</a:t>
            </a:r>
          </a:p>
          <a:p>
            <a:r>
              <a:rPr lang="en-NL" dirty="0"/>
              <a:t>}</a:t>
            </a:r>
          </a:p>
        </p:txBody>
      </p:sp>
    </p:spTree>
    <p:extLst>
      <p:ext uri="{BB962C8B-B14F-4D97-AF65-F5344CB8AC3E}">
        <p14:creationId xmlns:p14="http://schemas.microsoft.com/office/powerpoint/2010/main" val="370420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A074-1420-7BB5-3098-B46CA110740A}"/>
              </a:ext>
            </a:extLst>
          </p:cNvPr>
          <p:cNvSpPr>
            <a:spLocks noGrp="1"/>
          </p:cNvSpPr>
          <p:nvPr>
            <p:ph type="title"/>
          </p:nvPr>
        </p:nvSpPr>
        <p:spPr/>
        <p:txBody>
          <a:bodyPr/>
          <a:lstStyle/>
          <a:p>
            <a:r>
              <a:rPr lang="en-US" dirty="0"/>
              <a:t>To Do: migration (Jeroen)</a:t>
            </a:r>
            <a:endParaRPr lang="nl-NL" dirty="0"/>
          </a:p>
        </p:txBody>
      </p:sp>
      <p:sp>
        <p:nvSpPr>
          <p:cNvPr id="3" name="Content Placeholder 2">
            <a:extLst>
              <a:ext uri="{FF2B5EF4-FFF2-40B4-BE49-F238E27FC236}">
                <a16:creationId xmlns:a16="http://schemas.microsoft.com/office/drawing/2014/main" id="{039732BB-918E-8D5C-2DD8-AC345AD4528F}"/>
              </a:ext>
            </a:extLst>
          </p:cNvPr>
          <p:cNvSpPr>
            <a:spLocks noGrp="1"/>
          </p:cNvSpPr>
          <p:nvPr>
            <p:ph idx="1"/>
          </p:nvPr>
        </p:nvSpPr>
        <p:spPr/>
        <p:txBody>
          <a:bodyPr/>
          <a:lstStyle/>
          <a:p>
            <a:endParaRPr lang="nl-NL"/>
          </a:p>
        </p:txBody>
      </p:sp>
      <p:sp>
        <p:nvSpPr>
          <p:cNvPr id="4" name="Footer Placeholder 3">
            <a:extLst>
              <a:ext uri="{FF2B5EF4-FFF2-40B4-BE49-F238E27FC236}">
                <a16:creationId xmlns:a16="http://schemas.microsoft.com/office/drawing/2014/main" id="{B76B93F2-9CD3-992A-819D-F0D283B4ED17}"/>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765946539"/>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20201028 AMIS Conclusion presentatie.potx" id="{9C9BE468-9466-4F7F-9A03-E0E56A05E818}" vid="{9E28417E-C180-4961-BC93-8843FAD61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0B9E64A7B90B499F767EB2F0BD9B16" ma:contentTypeVersion="6" ma:contentTypeDescription="Een nieuw document maken." ma:contentTypeScope="" ma:versionID="b06164b3fd5da11ca9f7bb1b82024672">
  <xsd:schema xmlns:xsd="http://www.w3.org/2001/XMLSchema" xmlns:xs="http://www.w3.org/2001/XMLSchema" xmlns:p="http://schemas.microsoft.com/office/2006/metadata/properties" xmlns:ns2="bd3a200e-a112-4432-b134-79c9e3991b87" xmlns:ns3="a74c57c6-afd1-46a5-a503-29300b13d321" targetNamespace="http://schemas.microsoft.com/office/2006/metadata/properties" ma:root="true" ma:fieldsID="12483fe1a591bf0ffa72e05baf87ef3d" ns2:_="" ns3:_="">
    <xsd:import namespace="bd3a200e-a112-4432-b134-79c9e3991b87"/>
    <xsd:import namespace="a74c57c6-afd1-46a5-a503-29300b13d3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a200e-a112-4432-b134-79c9e3991b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4c57c6-afd1-46a5-a503-29300b13d321"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20B2B8-E73A-4CEA-B66F-D4C256B09F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a200e-a112-4432-b134-79c9e3991b87"/>
    <ds:schemaRef ds:uri="a74c57c6-afd1-46a5-a503-29300b13d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DF2822-16E4-4479-B239-41A079CBB65B}">
  <ds:schemaRefs>
    <ds:schemaRef ds:uri="http://schemas.microsoft.com/sharepoint/v3/contenttype/forms"/>
  </ds:schemaRefs>
</ds:datastoreItem>
</file>

<file path=customXml/itemProps3.xml><?xml version="1.0" encoding="utf-8"?>
<ds:datastoreItem xmlns:ds="http://schemas.openxmlformats.org/officeDocument/2006/customXml" ds:itemID="{63653586-D9AD-4A7C-AE25-8F164514A8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201028 - Presentatie</Template>
  <TotalTime>2253</TotalTime>
  <Words>2323</Words>
  <Application>Microsoft Office PowerPoint</Application>
  <PresentationFormat>On-screen Show (16:9)</PresentationFormat>
  <Paragraphs>403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Consolas</vt:lpstr>
      <vt:lpstr>Inter</vt:lpstr>
      <vt:lpstr>SFMono-Regular</vt:lpstr>
      <vt:lpstr>system-ui</vt:lpstr>
      <vt:lpstr>Office-thema</vt:lpstr>
      <vt:lpstr>PowerPoint Presentation</vt:lpstr>
      <vt:lpstr>PowerPoint Presentation</vt:lpstr>
      <vt:lpstr>Why Vitest?</vt:lpstr>
      <vt:lpstr>What is Vitest</vt:lpstr>
      <vt:lpstr>To Do: Setup (Andras)</vt:lpstr>
      <vt:lpstr>Visual Studio code extensions</vt:lpstr>
      <vt:lpstr>Getting started</vt:lpstr>
      <vt:lpstr>package.json</vt:lpstr>
      <vt:lpstr>To Do: migration (Jeroen)</vt:lpstr>
      <vt:lpstr>To do: Vitest basics (Cha)</vt:lpstr>
      <vt:lpstr>Example</vt:lpstr>
      <vt:lpstr>Matchers</vt:lpstr>
      <vt:lpstr>Failing matchers in Visual Studio Code</vt:lpstr>
      <vt:lpstr>Comparing objects</vt:lpstr>
      <vt:lpstr>Matchers for Exceptions</vt:lpstr>
      <vt:lpstr>Testing async functions</vt:lpstr>
      <vt:lpstr>Setup and teardown</vt:lpstr>
      <vt:lpstr>One time setup and teardown</vt:lpstr>
      <vt:lpstr>Repeating setup and teardown: for each test</vt:lpstr>
      <vt:lpstr>Scoping: describe</vt:lpstr>
      <vt:lpstr>Scoping: execution order</vt:lpstr>
      <vt:lpstr>Scoping: execution order</vt:lpstr>
      <vt:lpstr>Scoping: execution order</vt:lpstr>
      <vt:lpstr>Mock testing</vt:lpstr>
      <vt:lpstr>Documentation is your friend</vt:lpstr>
      <vt:lpstr>Mocking modules</vt:lpstr>
      <vt:lpstr>Working with mock functions: vi.fn</vt:lpstr>
      <vt:lpstr>Working with mock functions: Implementations</vt:lpstr>
      <vt:lpstr>Working with mock functions: Mock once or more</vt:lpstr>
      <vt:lpstr>Working with mock functions: Verifying calls</vt:lpstr>
      <vt:lpstr>Working with mock functions: Utilizing mock.calls</vt:lpstr>
      <vt:lpstr>Mocking complex objects: vitest-mock-extended</vt:lpstr>
      <vt:lpstr>Mocking modules</vt:lpstr>
      <vt:lpstr>Mocking modules: vi.mock(): Automocking algorithm</vt:lpstr>
      <vt:lpstr>Mocking modules: vi.mock(): Custom mock factory</vt:lpstr>
      <vt:lpstr>Mocking modules: Default implementations with __mocks__ folders</vt:lpstr>
      <vt:lpstr>Mocking modules: Mocking exported classes</vt:lpstr>
      <vt:lpstr>Mocking modules: Mocking partials</vt:lpstr>
      <vt:lpstr>Labs</vt:lpstr>
    </vt:vector>
  </TitlesOfParts>
  <Manager/>
  <Company>AMIS 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dc:title>
  <dc:subject/>
  <dc:creator>Jacco Cijsouw</dc:creator>
  <cp:keywords/>
  <dc:description>AMIS Conclusion presentatie - versie 2 - juni 2019
Ontwerp: Humming
Template: Ton Persoon</dc:description>
  <cp:lastModifiedBy>Joost Lambregts</cp:lastModifiedBy>
  <cp:revision>8</cp:revision>
  <dcterms:created xsi:type="dcterms:W3CDTF">2021-09-15T11:14:11Z</dcterms:created>
  <dcterms:modified xsi:type="dcterms:W3CDTF">2024-11-05T20:36:30Z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0x010100E60B9E64A7B90B499F767EB2F0BD9B16</vt:lpwstr>
  </property>
</Properties>
</file>