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50"/>
  </p:notesMasterIdLst>
  <p:sldIdLst>
    <p:sldId id="363" r:id="rId5"/>
    <p:sldId id="366" r:id="rId6"/>
    <p:sldId id="297" r:id="rId7"/>
    <p:sldId id="299" r:id="rId8"/>
    <p:sldId id="376" r:id="rId9"/>
    <p:sldId id="309" r:id="rId10"/>
    <p:sldId id="300" r:id="rId11"/>
    <p:sldId id="301" r:id="rId12"/>
    <p:sldId id="380" r:id="rId13"/>
    <p:sldId id="381" r:id="rId14"/>
    <p:sldId id="382" r:id="rId15"/>
    <p:sldId id="384" r:id="rId16"/>
    <p:sldId id="385" r:id="rId17"/>
    <p:sldId id="383" r:id="rId18"/>
    <p:sldId id="386" r:id="rId19"/>
    <p:sldId id="387" r:id="rId20"/>
    <p:sldId id="388" r:id="rId21"/>
    <p:sldId id="302" r:id="rId22"/>
    <p:sldId id="303" r:id="rId23"/>
    <p:sldId id="378" r:id="rId24"/>
    <p:sldId id="306" r:id="rId25"/>
    <p:sldId id="307" r:id="rId26"/>
    <p:sldId id="314" r:id="rId27"/>
    <p:sldId id="337" r:id="rId28"/>
    <p:sldId id="343" r:id="rId29"/>
    <p:sldId id="342" r:id="rId30"/>
    <p:sldId id="340" r:id="rId31"/>
    <p:sldId id="344" r:id="rId32"/>
    <p:sldId id="341" r:id="rId33"/>
    <p:sldId id="373" r:id="rId34"/>
    <p:sldId id="356" r:id="rId35"/>
    <p:sldId id="352" r:id="rId36"/>
    <p:sldId id="353" r:id="rId37"/>
    <p:sldId id="367" r:id="rId38"/>
    <p:sldId id="368" r:id="rId39"/>
    <p:sldId id="379" r:id="rId40"/>
    <p:sldId id="369" r:id="rId41"/>
    <p:sldId id="375" r:id="rId42"/>
    <p:sldId id="374" r:id="rId43"/>
    <p:sldId id="357" r:id="rId44"/>
    <p:sldId id="370" r:id="rId45"/>
    <p:sldId id="371" r:id="rId46"/>
    <p:sldId id="372" r:id="rId47"/>
    <p:sldId id="358" r:id="rId48"/>
    <p:sldId id="364" r:id="rId4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co Cijsouw" initials="JC" lastIdx="1" clrIdx="0">
    <p:extLst>
      <p:ext uri="{19B8F6BF-5375-455C-9EA6-DF929625EA0E}">
        <p15:presenceInfo xmlns:p15="http://schemas.microsoft.com/office/powerpoint/2012/main" userId="S::Jacco.Cijsouw@AMIS.nl::3fcdd2c0-24be-4ef3-b421-82e6e91aab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7658C-1BFB-47E9-AAAB-EE9ECCAE51DC}" v="140" dt="2021-09-24T09:17:31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6"/>
  </p:normalViewPr>
  <p:slideViewPr>
    <p:cSldViewPr snapToGrid="0" snapToObjects="1">
      <p:cViewPr varScale="1">
        <p:scale>
          <a:sx n="146" d="100"/>
          <a:sy n="14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co Cijsouw" userId="3fcdd2c0-24be-4ef3-b421-82e6e91aab0d" providerId="ADAL" clId="{FC07658C-1BFB-47E9-AAAB-EE9ECCAE51DC}"/>
    <pc:docChg chg="undo custSel addSld delSld modSld sldOrd">
      <pc:chgData name="Jacco Cijsouw" userId="3fcdd2c0-24be-4ef3-b421-82e6e91aab0d" providerId="ADAL" clId="{FC07658C-1BFB-47E9-AAAB-EE9ECCAE51DC}" dt="2021-10-05T09:36:11.682" v="6026" actId="20577"/>
      <pc:docMkLst>
        <pc:docMk/>
      </pc:docMkLst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96542799" sldId="25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83142817" sldId="26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65352661" sldId="26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22915943" sldId="26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129752211" sldId="26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487982081" sldId="26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74787474" sldId="26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263234468" sldId="26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8369434" sldId="26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75817183" sldId="26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76473220" sldId="27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701891121" sldId="27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49376254" sldId="27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56475829" sldId="27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34932952" sldId="27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663485477" sldId="27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465316715" sldId="27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35565209" sldId="27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32106242" sldId="27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92589319" sldId="280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383806982" sldId="281"/>
        </pc:sldMkLst>
      </pc:sldChg>
      <pc:sldChg chg="addSp delSp modSp mod">
        <pc:chgData name="Jacco Cijsouw" userId="3fcdd2c0-24be-4ef3-b421-82e6e91aab0d" providerId="ADAL" clId="{FC07658C-1BFB-47E9-AAAB-EE9ECCAE51DC}" dt="2021-09-15T11:19:22.221" v="27" actId="1076"/>
        <pc:sldMkLst>
          <pc:docMk/>
          <pc:sldMk cId="213951777" sldId="282"/>
        </pc:sldMkLst>
        <pc:spChg chg="del">
          <ac:chgData name="Jacco Cijsouw" userId="3fcdd2c0-24be-4ef3-b421-82e6e91aab0d" providerId="ADAL" clId="{FC07658C-1BFB-47E9-AAAB-EE9ECCAE51DC}" dt="2021-09-15T11:17:24.970" v="13" actId="22"/>
          <ac:spMkLst>
            <pc:docMk/>
            <pc:sldMk cId="213951777" sldId="282"/>
            <ac:spMk id="6" creationId="{00000000-0000-0000-0000-000000000000}"/>
          </ac:spMkLst>
        </pc:spChg>
        <pc:spChg chg="add del mod">
          <ac:chgData name="Jacco Cijsouw" userId="3fcdd2c0-24be-4ef3-b421-82e6e91aab0d" providerId="ADAL" clId="{FC07658C-1BFB-47E9-AAAB-EE9ECCAE51DC}" dt="2021-09-15T11:19:02.423" v="17"/>
          <ac:spMkLst>
            <pc:docMk/>
            <pc:sldMk cId="213951777" sldId="282"/>
            <ac:spMk id="7" creationId="{2062B868-828E-49F2-BCC3-65C09682DBC5}"/>
          </ac:spMkLst>
        </pc:spChg>
        <pc:spChg chg="add del mod">
          <ac:chgData name="Jacco Cijsouw" userId="3fcdd2c0-24be-4ef3-b421-82e6e91aab0d" providerId="ADAL" clId="{FC07658C-1BFB-47E9-AAAB-EE9ECCAE51DC}" dt="2021-09-15T11:19:10.337" v="21" actId="478"/>
          <ac:spMkLst>
            <pc:docMk/>
            <pc:sldMk cId="213951777" sldId="282"/>
            <ac:spMk id="8" creationId="{CB00AC11-7C3D-4C11-AD9A-32C73D69BE80}"/>
          </ac:spMkLst>
        </pc:spChg>
        <pc:picChg chg="add del mod ord modCrop">
          <ac:chgData name="Jacco Cijsouw" userId="3fcdd2c0-24be-4ef3-b421-82e6e91aab0d" providerId="ADAL" clId="{FC07658C-1BFB-47E9-AAAB-EE9ECCAE51DC}" dt="2021-09-15T11:18:59.223" v="16" actId="478"/>
          <ac:picMkLst>
            <pc:docMk/>
            <pc:sldMk cId="213951777" sldId="282"/>
            <ac:picMk id="3" creationId="{28CFF26F-F2B4-46CC-AFA9-3E93995C7B48}"/>
          </ac:picMkLst>
        </pc:picChg>
        <pc:picChg chg="add del mod">
          <ac:chgData name="Jacco Cijsouw" userId="3fcdd2c0-24be-4ef3-b421-82e6e91aab0d" providerId="ADAL" clId="{FC07658C-1BFB-47E9-AAAB-EE9ECCAE51DC}" dt="2021-09-15T11:19:08.454" v="20" actId="478"/>
          <ac:picMkLst>
            <pc:docMk/>
            <pc:sldMk cId="213951777" sldId="282"/>
            <ac:picMk id="1026" creationId="{D9BE69C7-6169-4095-82C5-917FDE725ED2}"/>
          </ac:picMkLst>
        </pc:picChg>
        <pc:picChg chg="add mod">
          <ac:chgData name="Jacco Cijsouw" userId="3fcdd2c0-24be-4ef3-b421-82e6e91aab0d" providerId="ADAL" clId="{FC07658C-1BFB-47E9-AAAB-EE9ECCAE51DC}" dt="2021-09-15T11:19:22.221" v="27" actId="1076"/>
          <ac:picMkLst>
            <pc:docMk/>
            <pc:sldMk cId="213951777" sldId="282"/>
            <ac:picMk id="1028" creationId="{E819FFD6-9BB4-4287-8B10-63DE7A158D6F}"/>
          </ac:picMkLst>
        </pc:picChg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999890961" sldId="28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07843752" sldId="284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846720374" sldId="28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602680796" sldId="286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368754051" sldId="287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1529915" sldId="288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509753175" sldId="289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97332740" sldId="291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6914611" sldId="292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2066195230" sldId="293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1064619819" sldId="295"/>
        </pc:sldMkLst>
      </pc:sldChg>
      <pc:sldChg chg="del">
        <pc:chgData name="Jacco Cijsouw" userId="3fcdd2c0-24be-4ef3-b421-82e6e91aab0d" providerId="ADAL" clId="{FC07658C-1BFB-47E9-AAAB-EE9ECCAE51DC}" dt="2021-09-23T14:50:08.407" v="3569" actId="47"/>
        <pc:sldMkLst>
          <pc:docMk/>
          <pc:sldMk cId="753150340" sldId="296"/>
        </pc:sldMkLst>
      </pc:sldChg>
      <pc:sldChg chg="addSp delSp modSp new mod modClrScheme chgLayout">
        <pc:chgData name="Jacco Cijsouw" userId="3fcdd2c0-24be-4ef3-b421-82e6e91aab0d" providerId="ADAL" clId="{FC07658C-1BFB-47E9-AAAB-EE9ECCAE51DC}" dt="2021-09-23T09:04:23.228" v="1398" actId="20577"/>
        <pc:sldMkLst>
          <pc:docMk/>
          <pc:sldMk cId="876994002" sldId="297"/>
        </pc:sldMkLst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2" creationId="{D640CE5C-8BF6-436C-B066-514A4B8790FD}"/>
          </ac:spMkLst>
        </pc:spChg>
        <pc:spChg chg="del mod ord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3" creationId="{67D58978-7D80-4040-820E-B35BBBD2274D}"/>
          </ac:spMkLst>
        </pc:spChg>
        <pc:spChg chg="del">
          <ac:chgData name="Jacco Cijsouw" userId="3fcdd2c0-24be-4ef3-b421-82e6e91aab0d" providerId="ADAL" clId="{FC07658C-1BFB-47E9-AAAB-EE9ECCAE51DC}" dt="2021-09-15T11:15:49.487" v="1" actId="700"/>
          <ac:spMkLst>
            <pc:docMk/>
            <pc:sldMk cId="876994002" sldId="297"/>
            <ac:spMk id="4" creationId="{9952FC51-9071-4705-9395-744746A333D8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5" creationId="{57CCA973-0E4D-4BC2-B58B-EBA828BA326D}"/>
          </ac:spMkLst>
        </pc:spChg>
        <pc:spChg chg="add del mod ord">
          <ac:chgData name="Jacco Cijsouw" userId="3fcdd2c0-24be-4ef3-b421-82e6e91aab0d" providerId="ADAL" clId="{FC07658C-1BFB-47E9-AAAB-EE9ECCAE51DC}" dt="2021-09-15T11:16:11.647" v="2" actId="700"/>
          <ac:spMkLst>
            <pc:docMk/>
            <pc:sldMk cId="876994002" sldId="297"/>
            <ac:spMk id="6" creationId="{3286FFCF-498E-4901-A14F-4008A92F0847}"/>
          </ac:spMkLst>
        </pc:spChg>
        <pc:spChg chg="add mod or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7" creationId="{A79FA936-5F66-4EB0-A003-6C0023670FFF}"/>
          </ac:spMkLst>
        </pc:spChg>
        <pc:spChg chg="add del mod ord">
          <ac:chgData name="Jacco Cijsouw" userId="3fcdd2c0-24be-4ef3-b421-82e6e91aab0d" providerId="ADAL" clId="{FC07658C-1BFB-47E9-AAAB-EE9ECCAE51DC}" dt="2021-09-15T11:16:18.044" v="3" actId="478"/>
          <ac:spMkLst>
            <pc:docMk/>
            <pc:sldMk cId="876994002" sldId="297"/>
            <ac:spMk id="8" creationId="{023D4224-6FDA-49CF-812A-89A941FC5686}"/>
          </ac:spMkLst>
        </pc:spChg>
        <pc:spChg chg="add mod ord">
          <ac:chgData name="Jacco Cijsouw" userId="3fcdd2c0-24be-4ef3-b421-82e6e91aab0d" providerId="ADAL" clId="{FC07658C-1BFB-47E9-AAAB-EE9ECCAE51DC}" dt="2021-09-23T09:04:23.228" v="1398" actId="20577"/>
          <ac:spMkLst>
            <pc:docMk/>
            <pc:sldMk cId="876994002" sldId="297"/>
            <ac:spMk id="12" creationId="{ADAF82A5-112A-41F1-8C8A-3C082D650EBB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19" creationId="{288A966F-6736-4576-999C-F39C56139178}"/>
          </ac:spMkLst>
        </pc:spChg>
        <pc:spChg chg="add del mod">
          <ac:chgData name="Jacco Cijsouw" userId="3fcdd2c0-24be-4ef3-b421-82e6e91aab0d" providerId="ADAL" clId="{FC07658C-1BFB-47E9-AAAB-EE9ECCAE51DC}" dt="2021-09-15T11:27:27.336" v="75" actId="26606"/>
          <ac:spMkLst>
            <pc:docMk/>
            <pc:sldMk cId="876994002" sldId="297"/>
            <ac:spMk id="21" creationId="{EE4F3544-2AC5-4C46-AAC3-0C721DF90DDF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3" creationId="{1D463B77-9743-417D-B206-FBB42BB86576}"/>
          </ac:spMkLst>
        </pc:spChg>
        <pc:spChg chg="add del mod">
          <ac:chgData name="Jacco Cijsouw" userId="3fcdd2c0-24be-4ef3-b421-82e6e91aab0d" providerId="ADAL" clId="{FC07658C-1BFB-47E9-AAAB-EE9ECCAE51DC}" dt="2021-09-15T11:27:28.579" v="77" actId="26606"/>
          <ac:spMkLst>
            <pc:docMk/>
            <pc:sldMk cId="876994002" sldId="297"/>
            <ac:spMk id="24" creationId="{77A07468-DB54-489D-87B7-3024AAF1DE34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25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6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7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7:31.216" v="79" actId="26606"/>
          <ac:spMkLst>
            <pc:docMk/>
            <pc:sldMk cId="876994002" sldId="297"/>
            <ac:spMk id="28" creationId="{D875A5AA-7F1E-438D-A528-5D8D6D845CB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29" creationId="{9894B3A3-6D0C-40D7-9B80-E1B088AC16E0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37.204" v="81" actId="26606"/>
          <ac:spMkLst>
            <pc:docMk/>
            <pc:sldMk cId="876994002" sldId="297"/>
            <ac:spMk id="3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4" creationId="{184A87CD-8A9F-4AB1-8BEE-98F573EDE200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5" creationId="{20742136-B5B2-409E-8556-73714CB87618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6" creationId="{E86554E5-1860-4032-943B-3D7F779B1B54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7" creationId="{319459E0-0088-4859-AF19-28EFF1AA362B}"/>
          </ac:spMkLst>
        </pc:spChg>
        <pc:spChg chg="add del mod">
          <ac:chgData name="Jacco Cijsouw" userId="3fcdd2c0-24be-4ef3-b421-82e6e91aab0d" providerId="ADAL" clId="{FC07658C-1BFB-47E9-AAAB-EE9ECCAE51DC}" dt="2021-09-15T11:27:39.487" v="83" actId="26606"/>
          <ac:spMkLst>
            <pc:docMk/>
            <pc:sldMk cId="876994002" sldId="297"/>
            <ac:spMk id="38" creationId="{E8378E92-2DB9-4E12-B246-CD94DD88AE9D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0" creationId="{8E2DEE38-C9E5-4F98-9218-EE018F3C00A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1" creationId="{90A89FE2-50A7-4DBD-B912-99645643793A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2" creationId="{5E214D64-BB2B-4645-83EC-EA9D7B868492}"/>
          </ac:spMkLst>
        </pc:spChg>
        <pc:spChg chg="add del mod">
          <ac:chgData name="Jacco Cijsouw" userId="3fcdd2c0-24be-4ef3-b421-82e6e91aab0d" providerId="ADAL" clId="{FC07658C-1BFB-47E9-AAAB-EE9ECCAE51DC}" dt="2021-09-15T11:27:41.581" v="85" actId="26606"/>
          <ac:spMkLst>
            <pc:docMk/>
            <pc:sldMk cId="876994002" sldId="297"/>
            <ac:spMk id="43" creationId="{5B5D1A87-C692-41D8-8F22-9B4BA28AC9F6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5" creationId="{FA79BB8E-C608-48D3-866A-89336ECF6F7C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6" creationId="{ED9F5E64-77F7-4661-82B7-70E1B7C09C2D}"/>
          </ac:spMkLst>
        </pc:spChg>
        <pc:spChg chg="add del mod">
          <ac:chgData name="Jacco Cijsouw" userId="3fcdd2c0-24be-4ef3-b421-82e6e91aab0d" providerId="ADAL" clId="{FC07658C-1BFB-47E9-AAAB-EE9ECCAE51DC}" dt="2021-09-15T11:28:12.190" v="87" actId="26606"/>
          <ac:spMkLst>
            <pc:docMk/>
            <pc:sldMk cId="876994002" sldId="297"/>
            <ac:spMk id="47" creationId="{D875A5AA-7F1E-438D-A528-5D8D6D845CB8}"/>
          </ac:spMkLst>
        </pc:spChg>
        <pc:picChg chg="add del mod">
          <ac:chgData name="Jacco Cijsouw" userId="3fcdd2c0-24be-4ef3-b421-82e6e91aab0d" providerId="ADAL" clId="{FC07658C-1BFB-47E9-AAAB-EE9ECCAE51DC}" dt="2021-09-15T11:21:38.199" v="29" actId="478"/>
          <ac:picMkLst>
            <pc:docMk/>
            <pc:sldMk cId="876994002" sldId="297"/>
            <ac:picMk id="10" creationId="{E74DC7F1-2574-4206-9CB7-1000789722BA}"/>
          </ac:picMkLst>
        </pc:picChg>
        <pc:picChg chg="add mod ord">
          <ac:chgData name="Jacco Cijsouw" userId="3fcdd2c0-24be-4ef3-b421-82e6e91aab0d" providerId="ADAL" clId="{FC07658C-1BFB-47E9-AAAB-EE9ECCAE51DC}" dt="2021-09-15T11:28:18.422" v="88" actId="1076"/>
          <ac:picMkLst>
            <pc:docMk/>
            <pc:sldMk cId="876994002" sldId="297"/>
            <ac:picMk id="14" creationId="{88349538-A26C-4DB8-B588-253831CA9BAB}"/>
          </ac:picMkLst>
        </pc:picChg>
        <pc:picChg chg="add del">
          <ac:chgData name="Jacco Cijsouw" userId="3fcdd2c0-24be-4ef3-b421-82e6e91aab0d" providerId="ADAL" clId="{FC07658C-1BFB-47E9-AAAB-EE9ECCAE51DC}" dt="2021-09-15T11:27:05.028" v="72" actId="478"/>
          <ac:picMkLst>
            <pc:docMk/>
            <pc:sldMk cId="876994002" sldId="297"/>
            <ac:picMk id="3074" creationId="{47DFAF6C-7BE9-4FF1-BD3C-C507F0B46826}"/>
          </ac:picMkLst>
        </pc:picChg>
      </pc:sldChg>
      <pc:sldChg chg="addSp delSp modSp add mod">
        <pc:chgData name="Jacco Cijsouw" userId="3fcdd2c0-24be-4ef3-b421-82e6e91aab0d" providerId="ADAL" clId="{FC07658C-1BFB-47E9-AAAB-EE9ECCAE51DC}" dt="2021-09-15T11:29:25.512" v="116" actId="1076"/>
        <pc:sldMkLst>
          <pc:docMk/>
          <pc:sldMk cId="3179719245" sldId="298"/>
        </pc:sldMkLst>
        <pc:spChg chg="add del mod">
          <ac:chgData name="Jacco Cijsouw" userId="3fcdd2c0-24be-4ef3-b421-82e6e91aab0d" providerId="ADAL" clId="{FC07658C-1BFB-47E9-AAAB-EE9ECCAE51DC}" dt="2021-09-15T11:29:09.779" v="113"/>
          <ac:spMkLst>
            <pc:docMk/>
            <pc:sldMk cId="3179719245" sldId="298"/>
            <ac:spMk id="4" creationId="{3083B6EF-42A8-4D8B-B14D-E919AF46F94E}"/>
          </ac:spMkLst>
        </pc:spChg>
        <pc:spChg chg="mod">
          <ac:chgData name="Jacco Cijsouw" userId="3fcdd2c0-24be-4ef3-b421-82e6e91aab0d" providerId="ADAL" clId="{FC07658C-1BFB-47E9-AAAB-EE9ECCAE51DC}" dt="2021-09-15T11:29:14.364" v="114"/>
          <ac:spMkLst>
            <pc:docMk/>
            <pc:sldMk cId="3179719245" sldId="298"/>
            <ac:spMk id="7" creationId="{A79FA936-5F66-4EB0-A003-6C0023670FFF}"/>
          </ac:spMkLst>
        </pc:spChg>
        <pc:picChg chg="add mod">
          <ac:chgData name="Jacco Cijsouw" userId="3fcdd2c0-24be-4ef3-b421-82e6e91aab0d" providerId="ADAL" clId="{FC07658C-1BFB-47E9-AAAB-EE9ECCAE51DC}" dt="2021-09-15T11:25:25.641" v="52" actId="14100"/>
          <ac:picMkLst>
            <pc:docMk/>
            <pc:sldMk cId="3179719245" sldId="298"/>
            <ac:picMk id="3" creationId="{BCEDAF01-0F6D-4513-A630-BF4135B81BFE}"/>
          </ac:picMkLst>
        </pc:picChg>
        <pc:picChg chg="mod">
          <ac:chgData name="Jacco Cijsouw" userId="3fcdd2c0-24be-4ef3-b421-82e6e91aab0d" providerId="ADAL" clId="{FC07658C-1BFB-47E9-AAAB-EE9ECCAE51DC}" dt="2021-09-15T11:29:25.512" v="116" actId="1076"/>
          <ac:picMkLst>
            <pc:docMk/>
            <pc:sldMk cId="3179719245" sldId="298"/>
            <ac:picMk id="10" creationId="{E74DC7F1-2574-4206-9CB7-1000789722B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15T11:31:14.037" v="148" actId="20577"/>
        <pc:sldMkLst>
          <pc:docMk/>
          <pc:sldMk cId="1057459110" sldId="299"/>
        </pc:sldMkLst>
        <pc:spChg chg="mod">
          <ac:chgData name="Jacco Cijsouw" userId="3fcdd2c0-24be-4ef3-b421-82e6e91aab0d" providerId="ADAL" clId="{FC07658C-1BFB-47E9-AAAB-EE9ECCAE51DC}" dt="2021-09-15T11:26:47.895" v="69" actId="20577"/>
          <ac:spMkLst>
            <pc:docMk/>
            <pc:sldMk cId="1057459110" sldId="299"/>
            <ac:spMk id="2" creationId="{55A8BAB7-0C92-444B-9FE1-4A1706FCD5BF}"/>
          </ac:spMkLst>
        </pc:spChg>
        <pc:spChg chg="del">
          <ac:chgData name="Jacco Cijsouw" userId="3fcdd2c0-24be-4ef3-b421-82e6e91aab0d" providerId="ADAL" clId="{FC07658C-1BFB-47E9-AAAB-EE9ECCAE51DC}" dt="2021-09-15T11:26:32.237" v="56" actId="478"/>
          <ac:spMkLst>
            <pc:docMk/>
            <pc:sldMk cId="1057459110" sldId="299"/>
            <ac:spMk id="3" creationId="{7E6FB836-C0DC-46A7-B908-49BF2C59ECD7}"/>
          </ac:spMkLst>
        </pc:spChg>
        <pc:spChg chg="add mod">
          <ac:chgData name="Jacco Cijsouw" userId="3fcdd2c0-24be-4ef3-b421-82e6e91aab0d" providerId="ADAL" clId="{FC07658C-1BFB-47E9-AAAB-EE9ECCAE51DC}" dt="2021-09-15T11:31:14.037" v="148" actId="20577"/>
          <ac:spMkLst>
            <pc:docMk/>
            <pc:sldMk cId="1057459110" sldId="299"/>
            <ac:spMk id="6" creationId="{CA505FB8-A74D-47B9-9F8E-FE99D34B9AC2}"/>
          </ac:spMkLst>
        </pc:spChg>
        <pc:picChg chg="add mod">
          <ac:chgData name="Jacco Cijsouw" userId="3fcdd2c0-24be-4ef3-b421-82e6e91aab0d" providerId="ADAL" clId="{FC07658C-1BFB-47E9-AAAB-EE9ECCAE51DC}" dt="2021-09-15T11:30:55.046" v="118" actId="1076"/>
          <ac:picMkLst>
            <pc:docMk/>
            <pc:sldMk cId="1057459110" sldId="299"/>
            <ac:picMk id="2050" creationId="{501FB20A-09E6-4B58-AC9C-71C4439EBEEA}"/>
          </ac:picMkLst>
        </pc:picChg>
      </pc:sldChg>
      <pc:sldChg chg="addSp delSp modSp new mod ord">
        <pc:chgData name="Jacco Cijsouw" userId="3fcdd2c0-24be-4ef3-b421-82e6e91aab0d" providerId="ADAL" clId="{FC07658C-1BFB-47E9-AAAB-EE9ECCAE51DC}" dt="2021-09-23T09:12:56.397" v="1463"/>
        <pc:sldMkLst>
          <pc:docMk/>
          <pc:sldMk cId="3591770133" sldId="300"/>
        </pc:sldMkLst>
        <pc:spChg chg="mod">
          <ac:chgData name="Jacco Cijsouw" userId="3fcdd2c0-24be-4ef3-b421-82e6e91aab0d" providerId="ADAL" clId="{FC07658C-1BFB-47E9-AAAB-EE9ECCAE51DC}" dt="2021-09-23T09:07:27.210" v="1413" actId="20577"/>
          <ac:spMkLst>
            <pc:docMk/>
            <pc:sldMk cId="3591770133" sldId="300"/>
            <ac:spMk id="2" creationId="{D175DBB3-3B36-4181-9DDF-642D1E8CB58C}"/>
          </ac:spMkLst>
        </pc:spChg>
        <pc:spChg chg="mod">
          <ac:chgData name="Jacco Cijsouw" userId="3fcdd2c0-24be-4ef3-b421-82e6e91aab0d" providerId="ADAL" clId="{FC07658C-1BFB-47E9-AAAB-EE9ECCAE51DC}" dt="2021-09-23T09:08:08.637" v="1419" actId="14100"/>
          <ac:spMkLst>
            <pc:docMk/>
            <pc:sldMk cId="3591770133" sldId="300"/>
            <ac:spMk id="3" creationId="{B1B82433-FAE7-4590-83EE-D94709198050}"/>
          </ac:spMkLst>
        </pc:spChg>
        <pc:picChg chg="add del mod">
          <ac:chgData name="Jacco Cijsouw" userId="3fcdd2c0-24be-4ef3-b421-82e6e91aab0d" providerId="ADAL" clId="{FC07658C-1BFB-47E9-AAAB-EE9ECCAE51DC}" dt="2021-09-23T09:12:13.584" v="1425" actId="478"/>
          <ac:picMkLst>
            <pc:docMk/>
            <pc:sldMk cId="3591770133" sldId="300"/>
            <ac:picMk id="7" creationId="{18A78DE5-4D90-45C2-B240-7D3A3EC682B8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02:30.142" v="1388" actId="207"/>
        <pc:sldMkLst>
          <pc:docMk/>
          <pc:sldMk cId="3704203840" sldId="301"/>
        </pc:sldMkLst>
        <pc:spChg chg="mod">
          <ac:chgData name="Jacco Cijsouw" userId="3fcdd2c0-24be-4ef3-b421-82e6e91aab0d" providerId="ADAL" clId="{FC07658C-1BFB-47E9-AAAB-EE9ECCAE51DC}" dt="2021-09-15T11:48:25.151" v="376" actId="6549"/>
          <ac:spMkLst>
            <pc:docMk/>
            <pc:sldMk cId="3704203840" sldId="301"/>
            <ac:spMk id="2" creationId="{E6BA5BAF-4689-42B8-90BB-B1A06CAB2CF2}"/>
          </ac:spMkLst>
        </pc:spChg>
        <pc:spChg chg="del">
          <ac:chgData name="Jacco Cijsouw" userId="3fcdd2c0-24be-4ef3-b421-82e6e91aab0d" providerId="ADAL" clId="{FC07658C-1BFB-47E9-AAAB-EE9ECCAE51DC}" dt="2021-09-15T11:48:16.288" v="358" actId="478"/>
          <ac:spMkLst>
            <pc:docMk/>
            <pc:sldMk cId="3704203840" sldId="301"/>
            <ac:spMk id="3" creationId="{BF428CCE-1C17-40B3-82B9-DB689B3DEE58}"/>
          </ac:spMkLst>
        </pc:spChg>
        <pc:spChg chg="add mod">
          <ac:chgData name="Jacco Cijsouw" userId="3fcdd2c0-24be-4ef3-b421-82e6e91aab0d" providerId="ADAL" clId="{FC07658C-1BFB-47E9-AAAB-EE9ECCAE51DC}" dt="2021-09-23T09:02:30.142" v="1388" actId="207"/>
          <ac:spMkLst>
            <pc:docMk/>
            <pc:sldMk cId="3704203840" sldId="301"/>
            <ac:spMk id="7" creationId="{64482F44-2C50-4E13-8C15-0F3FEE702C74}"/>
          </ac:spMkLst>
        </pc:spChg>
        <pc:spChg chg="add del mod">
          <ac:chgData name="Jacco Cijsouw" userId="3fcdd2c0-24be-4ef3-b421-82e6e91aab0d" providerId="ADAL" clId="{FC07658C-1BFB-47E9-AAAB-EE9ECCAE51DC}" dt="2021-09-15T14:04:23.635" v="403" actId="21"/>
          <ac:spMkLst>
            <pc:docMk/>
            <pc:sldMk cId="3704203840" sldId="301"/>
            <ac:spMk id="8" creationId="{8E3788DC-DB81-4AB0-9B12-5C31D3958675}"/>
          </ac:spMkLst>
        </pc:spChg>
      </pc:sldChg>
      <pc:sldChg chg="add del">
        <pc:chgData name="Jacco Cijsouw" userId="3fcdd2c0-24be-4ef3-b421-82e6e91aab0d" providerId="ADAL" clId="{FC07658C-1BFB-47E9-AAAB-EE9ECCAE51DC}" dt="2021-09-15T14:04:11.258" v="401" actId="2890"/>
        <pc:sldMkLst>
          <pc:docMk/>
          <pc:sldMk cId="616698588" sldId="302"/>
        </pc:sldMkLst>
      </pc:sldChg>
      <pc:sldChg chg="addSp delSp modSp new mod">
        <pc:chgData name="Jacco Cijsouw" userId="3fcdd2c0-24be-4ef3-b421-82e6e91aab0d" providerId="ADAL" clId="{FC07658C-1BFB-47E9-AAAB-EE9ECCAE51DC}" dt="2021-09-23T08:59:36.072" v="1381" actId="14100"/>
        <pc:sldMkLst>
          <pc:docMk/>
          <pc:sldMk cId="2787444894" sldId="302"/>
        </pc:sldMkLst>
        <pc:spChg chg="mod">
          <ac:chgData name="Jacco Cijsouw" userId="3fcdd2c0-24be-4ef3-b421-82e6e91aab0d" providerId="ADAL" clId="{FC07658C-1BFB-47E9-AAAB-EE9ECCAE51DC}" dt="2021-09-15T14:05:03.708" v="417" actId="20577"/>
          <ac:spMkLst>
            <pc:docMk/>
            <pc:sldMk cId="2787444894" sldId="302"/>
            <ac:spMk id="2" creationId="{5DE4D217-051D-4E1A-A134-C609B8ECEE56}"/>
          </ac:spMkLst>
        </pc:spChg>
        <pc:spChg chg="del">
          <ac:chgData name="Jacco Cijsouw" userId="3fcdd2c0-24be-4ef3-b421-82e6e91aab0d" providerId="ADAL" clId="{FC07658C-1BFB-47E9-AAAB-EE9ECCAE51DC}" dt="2021-09-15T14:04:43.826" v="405" actId="478"/>
          <ac:spMkLst>
            <pc:docMk/>
            <pc:sldMk cId="2787444894" sldId="302"/>
            <ac:spMk id="3" creationId="{62287FBE-2604-48FF-878A-83C27275B983}"/>
          </ac:spMkLst>
        </pc:spChg>
        <pc:spChg chg="add mod">
          <ac:chgData name="Jacco Cijsouw" userId="3fcdd2c0-24be-4ef3-b421-82e6e91aab0d" providerId="ADAL" clId="{FC07658C-1BFB-47E9-AAAB-EE9ECCAE51DC}" dt="2021-09-15T14:39:50.092" v="1051" actId="207"/>
          <ac:spMkLst>
            <pc:docMk/>
            <pc:sldMk cId="2787444894" sldId="302"/>
            <ac:spMk id="6" creationId="{AE80EC34-F749-43F5-99AE-485ECA4FB80A}"/>
          </ac:spMkLst>
        </pc:spChg>
        <pc:spChg chg="add mod">
          <ac:chgData name="Jacco Cijsouw" userId="3fcdd2c0-24be-4ef3-b421-82e6e91aab0d" providerId="ADAL" clId="{FC07658C-1BFB-47E9-AAAB-EE9ECCAE51DC}" dt="2021-09-15T14:39:53.883" v="1052" actId="207"/>
          <ac:spMkLst>
            <pc:docMk/>
            <pc:sldMk cId="2787444894" sldId="302"/>
            <ac:spMk id="8" creationId="{A9378A80-9A8E-48D4-951B-CDF76EB41B72}"/>
          </ac:spMkLst>
        </pc:spChg>
        <pc:spChg chg="add mod">
          <ac:chgData name="Jacco Cijsouw" userId="3fcdd2c0-24be-4ef3-b421-82e6e91aab0d" providerId="ADAL" clId="{FC07658C-1BFB-47E9-AAAB-EE9ECCAE51DC}" dt="2021-09-23T08:59:36.072" v="1381" actId="14100"/>
          <ac:spMkLst>
            <pc:docMk/>
            <pc:sldMk cId="2787444894" sldId="302"/>
            <ac:spMk id="9" creationId="{711D7FB5-D05A-4DD2-BE73-2D9F63B18DB3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7:56:23.565" v="6003" actId="13926"/>
        <pc:sldMkLst>
          <pc:docMk/>
          <pc:sldMk cId="3194814186" sldId="303"/>
        </pc:sldMkLst>
        <pc:spChg chg="mod">
          <ac:chgData name="Jacco Cijsouw" userId="3fcdd2c0-24be-4ef3-b421-82e6e91aab0d" providerId="ADAL" clId="{FC07658C-1BFB-47E9-AAAB-EE9ECCAE51DC}" dt="2021-09-15T14:18:49.176" v="545" actId="20577"/>
          <ac:spMkLst>
            <pc:docMk/>
            <pc:sldMk cId="3194814186" sldId="303"/>
            <ac:spMk id="2" creationId="{AE03387D-884B-4C7F-88FD-B6ED0729EF19}"/>
          </ac:spMkLst>
        </pc:spChg>
        <pc:spChg chg="del mod">
          <ac:chgData name="Jacco Cijsouw" userId="3fcdd2c0-24be-4ef3-b421-82e6e91aab0d" providerId="ADAL" clId="{FC07658C-1BFB-47E9-AAAB-EE9ECCAE51DC}" dt="2021-09-15T14:17:44.910" v="515" actId="478"/>
          <ac:spMkLst>
            <pc:docMk/>
            <pc:sldMk cId="3194814186" sldId="303"/>
            <ac:spMk id="3" creationId="{F9A4117E-4FDC-4B66-9A81-EDC984CD1E63}"/>
          </ac:spMkLst>
        </pc:spChg>
        <pc:spChg chg="add del mod">
          <ac:chgData name="Jacco Cijsouw" userId="3fcdd2c0-24be-4ef3-b421-82e6e91aab0d" providerId="ADAL" clId="{FC07658C-1BFB-47E9-AAAB-EE9ECCAE51DC}" dt="2021-09-15T14:17:49.896" v="516" actId="478"/>
          <ac:spMkLst>
            <pc:docMk/>
            <pc:sldMk cId="3194814186" sldId="303"/>
            <ac:spMk id="7" creationId="{4AC7795B-40F2-4991-BA6C-4C232A8DC9CC}"/>
          </ac:spMkLst>
        </pc:spChg>
        <pc:spChg chg="add mod">
          <ac:chgData name="Jacco Cijsouw" userId="3fcdd2c0-24be-4ef3-b421-82e6e91aab0d" providerId="ADAL" clId="{FC07658C-1BFB-47E9-AAAB-EE9ECCAE51DC}" dt="2021-10-05T07:56:23.565" v="6003" actId="13926"/>
          <ac:spMkLst>
            <pc:docMk/>
            <pc:sldMk cId="3194814186" sldId="303"/>
            <ac:spMk id="9" creationId="{FE1211C7-6993-42B2-9F71-C8D056E94498}"/>
          </ac:spMkLst>
        </pc:spChg>
        <pc:spChg chg="add mod">
          <ac:chgData name="Jacco Cijsouw" userId="3fcdd2c0-24be-4ef3-b421-82e6e91aab0d" providerId="ADAL" clId="{FC07658C-1BFB-47E9-AAAB-EE9ECCAE51DC}" dt="2021-09-23T09:17:47.672" v="1501" actId="1076"/>
          <ac:spMkLst>
            <pc:docMk/>
            <pc:sldMk cId="3194814186" sldId="303"/>
            <ac:spMk id="10" creationId="{90A46A40-9C65-4CFF-B4F1-12C8F311D13F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18:37.796" v="1508" actId="1076"/>
        <pc:sldMkLst>
          <pc:docMk/>
          <pc:sldMk cId="4080146317" sldId="304"/>
        </pc:sldMkLst>
        <pc:spChg chg="mod">
          <ac:chgData name="Jacco Cijsouw" userId="3fcdd2c0-24be-4ef3-b421-82e6e91aab0d" providerId="ADAL" clId="{FC07658C-1BFB-47E9-AAAB-EE9ECCAE51DC}" dt="2021-09-15T14:20:51.173" v="581" actId="20577"/>
          <ac:spMkLst>
            <pc:docMk/>
            <pc:sldMk cId="4080146317" sldId="304"/>
            <ac:spMk id="2" creationId="{9B9B6A47-9303-4429-9EFD-DA2B36CB7E86}"/>
          </ac:spMkLst>
        </pc:spChg>
        <pc:spChg chg="mod">
          <ac:chgData name="Jacco Cijsouw" userId="3fcdd2c0-24be-4ef3-b421-82e6e91aab0d" providerId="ADAL" clId="{FC07658C-1BFB-47E9-AAAB-EE9ECCAE51DC}" dt="2021-09-23T09:18:37.796" v="1508" actId="1076"/>
          <ac:spMkLst>
            <pc:docMk/>
            <pc:sldMk cId="4080146317" sldId="304"/>
            <ac:spMk id="3" creationId="{24B696DE-C6C5-4D86-A702-4C8CA532DAD2}"/>
          </ac:spMkLst>
        </pc:spChg>
        <pc:spChg chg="add del mod">
          <ac:chgData name="Jacco Cijsouw" userId="3fcdd2c0-24be-4ef3-b421-82e6e91aab0d" providerId="ADAL" clId="{FC07658C-1BFB-47E9-AAAB-EE9ECCAE51DC}" dt="2021-09-15T14:31:07.899" v="920" actId="478"/>
          <ac:spMkLst>
            <pc:docMk/>
            <pc:sldMk cId="4080146317" sldId="304"/>
            <ac:spMk id="7" creationId="{AD97F908-B59E-4FC3-A062-A5EF80649B10}"/>
          </ac:spMkLst>
        </pc:spChg>
        <pc:spChg chg="add del mod">
          <ac:chgData name="Jacco Cijsouw" userId="3fcdd2c0-24be-4ef3-b421-82e6e91aab0d" providerId="ADAL" clId="{FC07658C-1BFB-47E9-AAAB-EE9ECCAE51DC}" dt="2021-09-15T14:31:04.550" v="919" actId="478"/>
          <ac:spMkLst>
            <pc:docMk/>
            <pc:sldMk cId="4080146317" sldId="304"/>
            <ac:spMk id="8" creationId="{4044525A-F36F-4494-9F24-8F1226D66CBB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3T09:19:33.445" v="1511" actId="47"/>
        <pc:sldMkLst>
          <pc:docMk/>
          <pc:sldMk cId="2986873321" sldId="305"/>
        </pc:sldMkLst>
        <pc:spChg chg="mod">
          <ac:chgData name="Jacco Cijsouw" userId="3fcdd2c0-24be-4ef3-b421-82e6e91aab0d" providerId="ADAL" clId="{FC07658C-1BFB-47E9-AAAB-EE9ECCAE51DC}" dt="2021-09-15T14:31:45.585" v="939" actId="6549"/>
          <ac:spMkLst>
            <pc:docMk/>
            <pc:sldMk cId="2986873321" sldId="305"/>
            <ac:spMk id="2" creationId="{9B9B6A47-9303-4429-9EFD-DA2B36CB7E86}"/>
          </ac:spMkLst>
        </pc:spChg>
        <pc:spChg chg="del">
          <ac:chgData name="Jacco Cijsouw" userId="3fcdd2c0-24be-4ef3-b421-82e6e91aab0d" providerId="ADAL" clId="{FC07658C-1BFB-47E9-AAAB-EE9ECCAE51DC}" dt="2021-09-15T14:31:11.960" v="921" actId="478"/>
          <ac:spMkLst>
            <pc:docMk/>
            <pc:sldMk cId="2986873321" sldId="305"/>
            <ac:spMk id="3" creationId="{24B696DE-C6C5-4D86-A702-4C8CA532DAD2}"/>
          </ac:spMkLst>
        </pc:spChg>
        <pc:spChg chg="del mod">
          <ac:chgData name="Jacco Cijsouw" userId="3fcdd2c0-24be-4ef3-b421-82e6e91aab0d" providerId="ADAL" clId="{FC07658C-1BFB-47E9-AAAB-EE9ECCAE51DC}" dt="2021-09-23T08:56:52.052" v="1355" actId="478"/>
          <ac:spMkLst>
            <pc:docMk/>
            <pc:sldMk cId="2986873321" sldId="305"/>
            <ac:spMk id="7" creationId="{AD97F908-B59E-4FC3-A062-A5EF80649B10}"/>
          </ac:spMkLst>
        </pc:spChg>
        <pc:spChg chg="mod">
          <ac:chgData name="Jacco Cijsouw" userId="3fcdd2c0-24be-4ef3-b421-82e6e91aab0d" providerId="ADAL" clId="{FC07658C-1BFB-47E9-AAAB-EE9ECCAE51DC}" dt="2021-09-23T08:58:12.495" v="1370" actId="14100"/>
          <ac:spMkLst>
            <pc:docMk/>
            <pc:sldMk cId="2986873321" sldId="305"/>
            <ac:spMk id="8" creationId="{4044525A-F36F-4494-9F24-8F1226D66CBB}"/>
          </ac:spMkLst>
        </pc:spChg>
        <pc:spChg chg="add del mod">
          <ac:chgData name="Jacco Cijsouw" userId="3fcdd2c0-24be-4ef3-b421-82e6e91aab0d" providerId="ADAL" clId="{FC07658C-1BFB-47E9-AAAB-EE9ECCAE51DC}" dt="2021-09-23T09:19:07.967" v="1510" actId="478"/>
          <ac:spMkLst>
            <pc:docMk/>
            <pc:sldMk cId="2986873321" sldId="305"/>
            <ac:spMk id="9" creationId="{106E8054-671A-41AF-A164-D875BA2789E1}"/>
          </ac:spMkLst>
        </pc:spChg>
        <pc:spChg chg="add del mod">
          <ac:chgData name="Jacco Cijsouw" userId="3fcdd2c0-24be-4ef3-b421-82e6e91aab0d" providerId="ADAL" clId="{FC07658C-1BFB-47E9-AAAB-EE9ECCAE51DC}" dt="2021-09-15T14:31:16.663" v="922" actId="478"/>
          <ac:spMkLst>
            <pc:docMk/>
            <pc:sldMk cId="2986873321" sldId="305"/>
            <ac:spMk id="9" creationId="{91A816F5-09FF-4D5A-92F4-2F5BC556FFF7}"/>
          </ac:spMkLst>
        </pc:spChg>
        <pc:spChg chg="add del mod">
          <ac:chgData name="Jacco Cijsouw" userId="3fcdd2c0-24be-4ef3-b421-82e6e91aab0d" providerId="ADAL" clId="{FC07658C-1BFB-47E9-AAAB-EE9ECCAE51DC}" dt="2021-09-23T08:58:27.976" v="1375"/>
          <ac:spMkLst>
            <pc:docMk/>
            <pc:sldMk cId="2986873321" sldId="305"/>
            <ac:spMk id="11" creationId="{EA5656CE-69ED-4715-BC7C-C8402498728C}"/>
          </ac:spMkLst>
        </pc:spChg>
      </pc:sldChg>
      <pc:sldChg chg="addSp delSp modSp mod">
        <pc:chgData name="Jacco Cijsouw" userId="3fcdd2c0-24be-4ef3-b421-82e6e91aab0d" providerId="ADAL" clId="{FC07658C-1BFB-47E9-AAAB-EE9ECCAE51DC}" dt="2021-09-23T09:52:20.984" v="2367" actId="1076"/>
        <pc:sldMkLst>
          <pc:docMk/>
          <pc:sldMk cId="2338396082" sldId="306"/>
        </pc:sldMkLst>
        <pc:spChg chg="mod">
          <ac:chgData name="Jacco Cijsouw" userId="3fcdd2c0-24be-4ef3-b421-82e6e91aab0d" providerId="ADAL" clId="{FC07658C-1BFB-47E9-AAAB-EE9ECCAE51DC}" dt="2021-09-23T09:49:33.625" v="2000" actId="20577"/>
          <ac:spMkLst>
            <pc:docMk/>
            <pc:sldMk cId="2338396082" sldId="306"/>
            <ac:spMk id="2" creationId="{15590EB3-3A03-4436-90A5-897DD48F7B2C}"/>
          </ac:spMkLst>
        </pc:spChg>
        <pc:spChg chg="add del mod">
          <ac:chgData name="Jacco Cijsouw" userId="3fcdd2c0-24be-4ef3-b421-82e6e91aab0d" providerId="ADAL" clId="{FC07658C-1BFB-47E9-AAAB-EE9ECCAE51DC}" dt="2021-09-23T09:49:53.356" v="2006" actId="11529"/>
          <ac:spMkLst>
            <pc:docMk/>
            <pc:sldMk cId="2338396082" sldId="306"/>
            <ac:spMk id="3" creationId="{DC3DC429-8E6B-4B41-8187-69DD2A210510}"/>
          </ac:spMkLst>
        </pc:spChg>
        <pc:spChg chg="add mod">
          <ac:chgData name="Jacco Cijsouw" userId="3fcdd2c0-24be-4ef3-b421-82e6e91aab0d" providerId="ADAL" clId="{FC07658C-1BFB-47E9-AAAB-EE9ECCAE51DC}" dt="2021-09-23T09:52:20.984" v="2367" actId="1076"/>
          <ac:spMkLst>
            <pc:docMk/>
            <pc:sldMk cId="2338396082" sldId="306"/>
            <ac:spMk id="6" creationId="{44AF02C8-1B25-4FDC-8603-B225E0083CC6}"/>
          </ac:spMkLst>
        </pc:spChg>
        <pc:picChg chg="mod">
          <ac:chgData name="Jacco Cijsouw" userId="3fcdd2c0-24be-4ef3-b421-82e6e91aab0d" providerId="ADAL" clId="{FC07658C-1BFB-47E9-AAAB-EE9ECCAE51DC}" dt="2021-09-23T09:49:51.285" v="2004" actId="1076"/>
          <ac:picMkLst>
            <pc:docMk/>
            <pc:sldMk cId="2338396082" sldId="306"/>
            <ac:picMk id="7" creationId="{9B7854DD-8D5B-4321-950A-D2C5E95A1530}"/>
          </ac:picMkLst>
        </pc:picChg>
      </pc:sldChg>
      <pc:sldChg chg="addSp delSp modSp new del mod">
        <pc:chgData name="Jacco Cijsouw" userId="3fcdd2c0-24be-4ef3-b421-82e6e91aab0d" providerId="ADAL" clId="{FC07658C-1BFB-47E9-AAAB-EE9ECCAE51DC}" dt="2021-09-23T09:48:29.729" v="1935" actId="2696"/>
        <pc:sldMkLst>
          <pc:docMk/>
          <pc:sldMk cId="2499923407" sldId="306"/>
        </pc:sldMkLst>
        <pc:spChg chg="mod">
          <ac:chgData name="Jacco Cijsouw" userId="3fcdd2c0-24be-4ef3-b421-82e6e91aab0d" providerId="ADAL" clId="{FC07658C-1BFB-47E9-AAAB-EE9ECCAE51DC}" dt="2021-09-15T14:54:56.727" v="1068" actId="20577"/>
          <ac:spMkLst>
            <pc:docMk/>
            <pc:sldMk cId="2499923407" sldId="306"/>
            <ac:spMk id="2" creationId="{15590EB3-3A03-4436-90A5-897DD48F7B2C}"/>
          </ac:spMkLst>
        </pc:spChg>
        <pc:spChg chg="del">
          <ac:chgData name="Jacco Cijsouw" userId="3fcdd2c0-24be-4ef3-b421-82e6e91aab0d" providerId="ADAL" clId="{FC07658C-1BFB-47E9-AAAB-EE9ECCAE51DC}" dt="2021-09-15T14:54:24.254" v="1058" actId="478"/>
          <ac:spMkLst>
            <pc:docMk/>
            <pc:sldMk cId="2499923407" sldId="306"/>
            <ac:spMk id="3" creationId="{6FDCAB28-FCD2-41FE-903C-8862A96EFC0B}"/>
          </ac:spMkLst>
        </pc:spChg>
        <pc:picChg chg="add mod">
          <ac:chgData name="Jacco Cijsouw" userId="3fcdd2c0-24be-4ef3-b421-82e6e91aab0d" providerId="ADAL" clId="{FC07658C-1BFB-47E9-AAAB-EE9ECCAE51DC}" dt="2021-09-15T14:57:52.680" v="1078" actId="1076"/>
          <ac:picMkLst>
            <pc:docMk/>
            <pc:sldMk cId="2499923407" sldId="306"/>
            <ac:picMk id="7" creationId="{9B7854DD-8D5B-4321-950A-D2C5E95A1530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09:21:30.128" v="1513" actId="13926"/>
        <pc:sldMkLst>
          <pc:docMk/>
          <pc:sldMk cId="1804926330" sldId="307"/>
        </pc:sldMkLst>
        <pc:spChg chg="mod">
          <ac:chgData name="Jacco Cijsouw" userId="3fcdd2c0-24be-4ef3-b421-82e6e91aab0d" providerId="ADAL" clId="{FC07658C-1BFB-47E9-AAAB-EE9ECCAE51DC}" dt="2021-09-15T15:03:33.877" v="1106" actId="20577"/>
          <ac:spMkLst>
            <pc:docMk/>
            <pc:sldMk cId="1804926330" sldId="307"/>
            <ac:spMk id="2" creationId="{2F8544CB-E1F8-405C-862D-A1CBE039AD30}"/>
          </ac:spMkLst>
        </pc:spChg>
        <pc:spChg chg="del">
          <ac:chgData name="Jacco Cijsouw" userId="3fcdd2c0-24be-4ef3-b421-82e6e91aab0d" providerId="ADAL" clId="{FC07658C-1BFB-47E9-AAAB-EE9ECCAE51DC}" dt="2021-09-15T15:03:49.682" v="1107" actId="478"/>
          <ac:spMkLst>
            <pc:docMk/>
            <pc:sldMk cId="1804926330" sldId="307"/>
            <ac:spMk id="3" creationId="{BDAE20E5-C809-4A8E-9C03-2487E8ADC551}"/>
          </ac:spMkLst>
        </pc:spChg>
        <pc:spChg chg="add mod">
          <ac:chgData name="Jacco Cijsouw" userId="3fcdd2c0-24be-4ef3-b421-82e6e91aab0d" providerId="ADAL" clId="{FC07658C-1BFB-47E9-AAAB-EE9ECCAE51DC}" dt="2021-09-23T09:21:30.128" v="1513" actId="13926"/>
          <ac:spMkLst>
            <pc:docMk/>
            <pc:sldMk cId="1804926330" sldId="307"/>
            <ac:spMk id="6" creationId="{A3A6D6B5-8D6A-4F56-9CFB-D9D681BCC041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09:31:29.376" v="1868" actId="1076"/>
        <pc:sldMkLst>
          <pc:docMk/>
          <pc:sldMk cId="997285936" sldId="308"/>
        </pc:sldMkLst>
        <pc:spChg chg="mod">
          <ac:chgData name="Jacco Cijsouw" userId="3fcdd2c0-24be-4ef3-b421-82e6e91aab0d" providerId="ADAL" clId="{FC07658C-1BFB-47E9-AAAB-EE9ECCAE51DC}" dt="2021-09-23T09:22:10.511" v="1531" actId="6549"/>
          <ac:spMkLst>
            <pc:docMk/>
            <pc:sldMk cId="997285936" sldId="308"/>
            <ac:spMk id="2" creationId="{E7A3A1C0-D6AF-4B7D-B74B-2AD9E07BBC3D}"/>
          </ac:spMkLst>
        </pc:spChg>
        <pc:spChg chg="del">
          <ac:chgData name="Jacco Cijsouw" userId="3fcdd2c0-24be-4ef3-b421-82e6e91aab0d" providerId="ADAL" clId="{FC07658C-1BFB-47E9-AAAB-EE9ECCAE51DC}" dt="2021-09-15T15:07:13.373" v="1239" actId="478"/>
          <ac:spMkLst>
            <pc:docMk/>
            <pc:sldMk cId="997285936" sldId="308"/>
            <ac:spMk id="3" creationId="{457AAF0C-693B-49BE-9D99-55E50C548695}"/>
          </ac:spMkLst>
        </pc:spChg>
        <pc:spChg chg="add mod">
          <ac:chgData name="Jacco Cijsouw" userId="3fcdd2c0-24be-4ef3-b421-82e6e91aab0d" providerId="ADAL" clId="{FC07658C-1BFB-47E9-AAAB-EE9ECCAE51DC}" dt="2021-09-23T09:31:29.376" v="1868" actId="1076"/>
          <ac:spMkLst>
            <pc:docMk/>
            <pc:sldMk cId="997285936" sldId="308"/>
            <ac:spMk id="6" creationId="{61D0A142-6195-4747-824D-A04DE2CC002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09:12:42.356" v="1459" actId="1076"/>
        <pc:sldMkLst>
          <pc:docMk/>
          <pc:sldMk cId="3975190108" sldId="309"/>
        </pc:sldMkLst>
        <pc:spChg chg="mod">
          <ac:chgData name="Jacco Cijsouw" userId="3fcdd2c0-24be-4ef3-b421-82e6e91aab0d" providerId="ADAL" clId="{FC07658C-1BFB-47E9-AAAB-EE9ECCAE51DC}" dt="2021-09-23T09:12:35.111" v="1458" actId="21"/>
          <ac:spMkLst>
            <pc:docMk/>
            <pc:sldMk cId="3975190108" sldId="309"/>
            <ac:spMk id="2" creationId="{D175DBB3-3B36-4181-9DDF-642D1E8CB58C}"/>
          </ac:spMkLst>
        </pc:spChg>
        <pc:spChg chg="del mod">
          <ac:chgData name="Jacco Cijsouw" userId="3fcdd2c0-24be-4ef3-b421-82e6e91aab0d" providerId="ADAL" clId="{FC07658C-1BFB-47E9-AAAB-EE9ECCAE51DC}" dt="2021-09-23T09:12:07.850" v="1424" actId="478"/>
          <ac:spMkLst>
            <pc:docMk/>
            <pc:sldMk cId="3975190108" sldId="309"/>
            <ac:spMk id="3" creationId="{B1B82433-FAE7-4590-83EE-D94709198050}"/>
          </ac:spMkLst>
        </pc:spChg>
        <pc:spChg chg="add del mod">
          <ac:chgData name="Jacco Cijsouw" userId="3fcdd2c0-24be-4ef3-b421-82e6e91aab0d" providerId="ADAL" clId="{FC07658C-1BFB-47E9-AAAB-EE9ECCAE51DC}" dt="2021-09-23T09:12:18.152" v="1426" actId="478"/>
          <ac:spMkLst>
            <pc:docMk/>
            <pc:sldMk cId="3975190108" sldId="309"/>
            <ac:spMk id="8" creationId="{04252215-5CE0-4330-9ABA-E017974D94C7}"/>
          </ac:spMkLst>
        </pc:spChg>
        <pc:picChg chg="mod">
          <ac:chgData name="Jacco Cijsouw" userId="3fcdd2c0-24be-4ef3-b421-82e6e91aab0d" providerId="ADAL" clId="{FC07658C-1BFB-47E9-AAAB-EE9ECCAE51DC}" dt="2021-09-23T09:12:42.356" v="1459" actId="1076"/>
          <ac:picMkLst>
            <pc:docMk/>
            <pc:sldMk cId="3975190108" sldId="309"/>
            <ac:picMk id="7" creationId="{18A78DE5-4D90-45C2-B240-7D3A3EC682B8}"/>
          </ac:picMkLst>
        </pc:picChg>
      </pc:sldChg>
      <pc:sldChg chg="add">
        <pc:chgData name="Jacco Cijsouw" userId="3fcdd2c0-24be-4ef3-b421-82e6e91aab0d" providerId="ADAL" clId="{FC07658C-1BFB-47E9-AAAB-EE9ECCAE51DC}" dt="2021-09-23T09:18:57.233" v="1509" actId="2890"/>
        <pc:sldMkLst>
          <pc:docMk/>
          <pc:sldMk cId="393190735" sldId="310"/>
        </pc:sldMkLst>
      </pc:sldChg>
      <pc:sldChg chg="addSp delSp modSp new mod">
        <pc:chgData name="Jacco Cijsouw" userId="3fcdd2c0-24be-4ef3-b421-82e6e91aab0d" providerId="ADAL" clId="{FC07658C-1BFB-47E9-AAAB-EE9ECCAE51DC}" dt="2021-09-23T09:38:32.869" v="1912" actId="2711"/>
        <pc:sldMkLst>
          <pc:docMk/>
          <pc:sldMk cId="1387785451" sldId="311"/>
        </pc:sldMkLst>
        <pc:spChg chg="mod">
          <ac:chgData name="Jacco Cijsouw" userId="3fcdd2c0-24be-4ef3-b421-82e6e91aab0d" providerId="ADAL" clId="{FC07658C-1BFB-47E9-AAAB-EE9ECCAE51DC}" dt="2021-09-23T09:23:55.302" v="1570" actId="20577"/>
          <ac:spMkLst>
            <pc:docMk/>
            <pc:sldMk cId="1387785451" sldId="311"/>
            <ac:spMk id="2" creationId="{03A3A5FA-1C4E-4C60-811F-5E5EB0B553D5}"/>
          </ac:spMkLst>
        </pc:spChg>
        <pc:spChg chg="del">
          <ac:chgData name="Jacco Cijsouw" userId="3fcdd2c0-24be-4ef3-b421-82e6e91aab0d" providerId="ADAL" clId="{FC07658C-1BFB-47E9-AAAB-EE9ECCAE51DC}" dt="2021-09-23T09:22:20.375" v="1533" actId="478"/>
          <ac:spMkLst>
            <pc:docMk/>
            <pc:sldMk cId="1387785451" sldId="311"/>
            <ac:spMk id="3" creationId="{F5370833-1E5E-4FE0-9B03-01B8402B07AC}"/>
          </ac:spMkLst>
        </pc:spChg>
        <pc:spChg chg="add mod">
          <ac:chgData name="Jacco Cijsouw" userId="3fcdd2c0-24be-4ef3-b421-82e6e91aab0d" providerId="ADAL" clId="{FC07658C-1BFB-47E9-AAAB-EE9ECCAE51DC}" dt="2021-09-23T09:38:32.869" v="1912" actId="2711"/>
          <ac:spMkLst>
            <pc:docMk/>
            <pc:sldMk cId="1387785451" sldId="311"/>
            <ac:spMk id="7" creationId="{F1675FBA-FC41-4599-91A6-1D10E18FDE2D}"/>
          </ac:spMkLst>
        </pc:spChg>
      </pc:sldChg>
      <pc:sldChg chg="modSp add mod">
        <pc:chgData name="Jacco Cijsouw" userId="3fcdd2c0-24be-4ef3-b421-82e6e91aab0d" providerId="ADAL" clId="{FC07658C-1BFB-47E9-AAAB-EE9ECCAE51DC}" dt="2021-09-23T09:37:48.983" v="1911" actId="1076"/>
        <pc:sldMkLst>
          <pc:docMk/>
          <pc:sldMk cId="1986878953" sldId="312"/>
        </pc:sldMkLst>
        <pc:spChg chg="mod">
          <ac:chgData name="Jacco Cijsouw" userId="3fcdd2c0-24be-4ef3-b421-82e6e91aab0d" providerId="ADAL" clId="{FC07658C-1BFB-47E9-AAAB-EE9ECCAE51DC}" dt="2021-09-23T09:24:15.499" v="1589" actId="21"/>
          <ac:spMkLst>
            <pc:docMk/>
            <pc:sldMk cId="1986878953" sldId="312"/>
            <ac:spMk id="2" creationId="{03A3A5FA-1C4E-4C60-811F-5E5EB0B553D5}"/>
          </ac:spMkLst>
        </pc:spChg>
        <pc:spChg chg="mod">
          <ac:chgData name="Jacco Cijsouw" userId="3fcdd2c0-24be-4ef3-b421-82e6e91aab0d" providerId="ADAL" clId="{FC07658C-1BFB-47E9-AAAB-EE9ECCAE51DC}" dt="2021-09-23T09:37:48.983" v="1911" actId="1076"/>
          <ac:spMkLst>
            <pc:docMk/>
            <pc:sldMk cId="1986878953" sldId="312"/>
            <ac:spMk id="7" creationId="{F1675FBA-FC41-4599-91A6-1D10E18FDE2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3T12:59:48.991" v="2834" actId="6549"/>
        <pc:sldMkLst>
          <pc:docMk/>
          <pc:sldMk cId="362603547" sldId="313"/>
        </pc:sldMkLst>
        <pc:spChg chg="mod">
          <ac:chgData name="Jacco Cijsouw" userId="3fcdd2c0-24be-4ef3-b421-82e6e91aab0d" providerId="ADAL" clId="{FC07658C-1BFB-47E9-AAAB-EE9ECCAE51DC}" dt="2021-09-23T12:59:48.991" v="2834" actId="6549"/>
          <ac:spMkLst>
            <pc:docMk/>
            <pc:sldMk cId="362603547" sldId="313"/>
            <ac:spMk id="2" creationId="{1D555E51-B929-467A-B63D-3DE4A0443809}"/>
          </ac:spMkLst>
        </pc:spChg>
        <pc:spChg chg="del">
          <ac:chgData name="Jacco Cijsouw" userId="3fcdd2c0-24be-4ef3-b421-82e6e91aab0d" providerId="ADAL" clId="{FC07658C-1BFB-47E9-AAAB-EE9ECCAE51DC}" dt="2021-09-23T09:27:15.598" v="1682" actId="478"/>
          <ac:spMkLst>
            <pc:docMk/>
            <pc:sldMk cId="362603547" sldId="313"/>
            <ac:spMk id="3" creationId="{0653E4FF-82CE-429D-ACEC-599026D4A2BE}"/>
          </ac:spMkLst>
        </pc:spChg>
        <pc:spChg chg="add mod">
          <ac:chgData name="Jacco Cijsouw" userId="3fcdd2c0-24be-4ef3-b421-82e6e91aab0d" providerId="ADAL" clId="{FC07658C-1BFB-47E9-AAAB-EE9ECCAE51DC}" dt="2021-09-23T09:41:00.641" v="1917" actId="1076"/>
          <ac:spMkLst>
            <pc:docMk/>
            <pc:sldMk cId="362603547" sldId="313"/>
            <ac:spMk id="7" creationId="{26D87948-A12C-4D07-9689-0FA71CC8D964}"/>
          </ac:spMkLst>
        </pc:spChg>
      </pc:sldChg>
      <pc:sldChg chg="modSp add mod">
        <pc:chgData name="Jacco Cijsouw" userId="3fcdd2c0-24be-4ef3-b421-82e6e91aab0d" providerId="ADAL" clId="{FC07658C-1BFB-47E9-AAAB-EE9ECCAE51DC}" dt="2021-09-23T09:47:49.395" v="1934" actId="21"/>
        <pc:sldMkLst>
          <pc:docMk/>
          <pc:sldMk cId="2101744757" sldId="314"/>
        </pc:sldMkLst>
        <pc:spChg chg="mod">
          <ac:chgData name="Jacco Cijsouw" userId="3fcdd2c0-24be-4ef3-b421-82e6e91aab0d" providerId="ADAL" clId="{FC07658C-1BFB-47E9-AAAB-EE9ECCAE51DC}" dt="2021-09-23T09:47:49.395" v="1934" actId="21"/>
          <ac:spMkLst>
            <pc:docMk/>
            <pc:sldMk cId="2101744757" sldId="314"/>
            <ac:spMk id="2" creationId="{1D555E51-B929-467A-B63D-3DE4A0443809}"/>
          </ac:spMkLst>
        </pc:spChg>
        <pc:spChg chg="mod">
          <ac:chgData name="Jacco Cijsouw" userId="3fcdd2c0-24be-4ef3-b421-82e6e91aab0d" providerId="ADAL" clId="{FC07658C-1BFB-47E9-AAAB-EE9ECCAE51DC}" dt="2021-09-23T09:47:26.169" v="1923" actId="1076"/>
          <ac:spMkLst>
            <pc:docMk/>
            <pc:sldMk cId="2101744757" sldId="314"/>
            <ac:spMk id="7" creationId="{26D87948-A12C-4D07-9689-0FA71CC8D964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00:42.449" v="2853" actId="6549"/>
        <pc:sldMkLst>
          <pc:docMk/>
          <pc:sldMk cId="3715878855" sldId="315"/>
        </pc:sldMkLst>
        <pc:spChg chg="mod">
          <ac:chgData name="Jacco Cijsouw" userId="3fcdd2c0-24be-4ef3-b421-82e6e91aab0d" providerId="ADAL" clId="{FC07658C-1BFB-47E9-AAAB-EE9ECCAE51DC}" dt="2021-09-23T13:00:42.449" v="2853" actId="6549"/>
          <ac:spMkLst>
            <pc:docMk/>
            <pc:sldMk cId="3715878855" sldId="315"/>
            <ac:spMk id="2" creationId="{57211184-37DB-45BB-9307-79D23847D779}"/>
          </ac:spMkLst>
        </pc:spChg>
        <pc:spChg chg="del">
          <ac:chgData name="Jacco Cijsouw" userId="3fcdd2c0-24be-4ef3-b421-82e6e91aab0d" providerId="ADAL" clId="{FC07658C-1BFB-47E9-AAAB-EE9ECCAE51DC}" dt="2021-09-23T10:00:32.130" v="2427" actId="478"/>
          <ac:spMkLst>
            <pc:docMk/>
            <pc:sldMk cId="3715878855" sldId="315"/>
            <ac:spMk id="3" creationId="{74711801-69BA-48DC-B0FB-5CE7323BBBC2}"/>
          </ac:spMkLst>
        </pc:spChg>
        <pc:spChg chg="add mod">
          <ac:chgData name="Jacco Cijsouw" userId="3fcdd2c0-24be-4ef3-b421-82e6e91aab0d" providerId="ADAL" clId="{FC07658C-1BFB-47E9-AAAB-EE9ECCAE51DC}" dt="2021-09-23T12:36:21.503" v="2542" actId="1076"/>
          <ac:spMkLst>
            <pc:docMk/>
            <pc:sldMk cId="3715878855" sldId="315"/>
            <ac:spMk id="7" creationId="{68F6BE3A-FF61-4810-BE66-4BB69BC27417}"/>
          </ac:spMkLst>
        </pc:spChg>
        <pc:picChg chg="add del mod">
          <ac:chgData name="Jacco Cijsouw" userId="3fcdd2c0-24be-4ef3-b421-82e6e91aab0d" providerId="ADAL" clId="{FC07658C-1BFB-47E9-AAAB-EE9ECCAE51DC}" dt="2021-09-23T10:04:30.362" v="2449" actId="478"/>
          <ac:picMkLst>
            <pc:docMk/>
            <pc:sldMk cId="3715878855" sldId="315"/>
            <ac:picMk id="1026" creationId="{0FE4BF51-A2F6-4E27-8CC4-3DB4EE2AAD5E}"/>
          </ac:picMkLst>
        </pc:picChg>
      </pc:sldChg>
      <pc:sldChg chg="delSp modSp add mod">
        <pc:chgData name="Jacco Cijsouw" userId="3fcdd2c0-24be-4ef3-b421-82e6e91aab0d" providerId="ADAL" clId="{FC07658C-1BFB-47E9-AAAB-EE9ECCAE51DC}" dt="2021-09-23T12:47:42.243" v="2767" actId="6549"/>
        <pc:sldMkLst>
          <pc:docMk/>
          <pc:sldMk cId="1230762316" sldId="316"/>
        </pc:sldMkLst>
        <pc:spChg chg="mod">
          <ac:chgData name="Jacco Cijsouw" userId="3fcdd2c0-24be-4ef3-b421-82e6e91aab0d" providerId="ADAL" clId="{FC07658C-1BFB-47E9-AAAB-EE9ECCAE51DC}" dt="2021-09-23T12:40:01.439" v="2677" actId="21"/>
          <ac:spMkLst>
            <pc:docMk/>
            <pc:sldMk cId="1230762316" sldId="316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42.243" v="2767" actId="6549"/>
          <ac:spMkLst>
            <pc:docMk/>
            <pc:sldMk cId="1230762316" sldId="316"/>
            <ac:spMk id="7" creationId="{68F6BE3A-FF61-4810-BE66-4BB69BC27417}"/>
          </ac:spMkLst>
        </pc:spChg>
        <pc:picChg chg="del mod">
          <ac:chgData name="Jacco Cijsouw" userId="3fcdd2c0-24be-4ef3-b421-82e6e91aab0d" providerId="ADAL" clId="{FC07658C-1BFB-47E9-AAAB-EE9ECCAE51DC}" dt="2021-09-23T12:37:01.168" v="2568" actId="478"/>
          <ac:picMkLst>
            <pc:docMk/>
            <pc:sldMk cId="1230762316" sldId="316"/>
            <ac:picMk id="1026" creationId="{0FE4BF51-A2F6-4E27-8CC4-3DB4EE2AAD5E}"/>
          </ac:picMkLst>
        </pc:picChg>
      </pc:sldChg>
      <pc:sldChg chg="modSp add del mod ord">
        <pc:chgData name="Jacco Cijsouw" userId="3fcdd2c0-24be-4ef3-b421-82e6e91aab0d" providerId="ADAL" clId="{FC07658C-1BFB-47E9-AAAB-EE9ECCAE51DC}" dt="2021-09-23T12:51:13.243" v="2831" actId="2696"/>
        <pc:sldMkLst>
          <pc:docMk/>
          <pc:sldMk cId="87941622" sldId="317"/>
        </pc:sldMkLst>
        <pc:spChg chg="mod">
          <ac:chgData name="Jacco Cijsouw" userId="3fcdd2c0-24be-4ef3-b421-82e6e91aab0d" providerId="ADAL" clId="{FC07658C-1BFB-47E9-AAAB-EE9ECCAE51DC}" dt="2021-09-23T10:05:01.289" v="2452" actId="207"/>
          <ac:spMkLst>
            <pc:docMk/>
            <pc:sldMk cId="87941622" sldId="317"/>
            <ac:spMk id="7" creationId="{68F6BE3A-FF61-4810-BE66-4BB69BC27417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3T14:40:38.707" v="3415" actId="47"/>
        <pc:sldMkLst>
          <pc:docMk/>
          <pc:sldMk cId="389509342" sldId="318"/>
        </pc:sldMkLst>
        <pc:spChg chg="mod">
          <ac:chgData name="Jacco Cijsouw" userId="3fcdd2c0-24be-4ef3-b421-82e6e91aab0d" providerId="ADAL" clId="{FC07658C-1BFB-47E9-AAAB-EE9ECCAE51DC}" dt="2021-09-23T14:18:57.436" v="3272" actId="20577"/>
          <ac:spMkLst>
            <pc:docMk/>
            <pc:sldMk cId="389509342" sldId="318"/>
            <ac:spMk id="2" creationId="{C3F5F5BF-6D55-4402-AB1F-9F1E1D911480}"/>
          </ac:spMkLst>
        </pc:spChg>
        <pc:spChg chg="del">
          <ac:chgData name="Jacco Cijsouw" userId="3fcdd2c0-24be-4ef3-b421-82e6e91aab0d" providerId="ADAL" clId="{FC07658C-1BFB-47E9-AAAB-EE9ECCAE51DC}" dt="2021-09-23T14:18:25.733" v="3248" actId="478"/>
          <ac:spMkLst>
            <pc:docMk/>
            <pc:sldMk cId="389509342" sldId="318"/>
            <ac:spMk id="3" creationId="{0F7F260F-C0E9-4829-A5A5-ADAC42D1C70D}"/>
          </ac:spMkLst>
        </pc:spChg>
        <pc:spChg chg="add mod">
          <ac:chgData name="Jacco Cijsouw" userId="3fcdd2c0-24be-4ef3-b421-82e6e91aab0d" providerId="ADAL" clId="{FC07658C-1BFB-47E9-AAAB-EE9ECCAE51DC}" dt="2021-09-23T14:21:58.202" v="3307" actId="207"/>
          <ac:spMkLst>
            <pc:docMk/>
            <pc:sldMk cId="389509342" sldId="318"/>
            <ac:spMk id="7" creationId="{8B6FDB4D-20C4-495A-8ACE-FF23CFFD842B}"/>
          </ac:spMkLst>
        </pc:spChg>
        <pc:spChg chg="add del mod">
          <ac:chgData name="Jacco Cijsouw" userId="3fcdd2c0-24be-4ef3-b421-82e6e91aab0d" providerId="ADAL" clId="{FC07658C-1BFB-47E9-AAAB-EE9ECCAE51DC}" dt="2021-09-23T14:22:02.247" v="3310"/>
          <ac:spMkLst>
            <pc:docMk/>
            <pc:sldMk cId="389509342" sldId="318"/>
            <ac:spMk id="8" creationId="{212FE3B4-BC2F-4843-8783-83FC09782A65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3T13:12:34.516" v="2880" actId="1076"/>
        <pc:sldMkLst>
          <pc:docMk/>
          <pc:sldMk cId="2194344269" sldId="319"/>
        </pc:sldMkLst>
        <pc:spChg chg="mod">
          <ac:chgData name="Jacco Cijsouw" userId="3fcdd2c0-24be-4ef3-b421-82e6e91aab0d" providerId="ADAL" clId="{FC07658C-1BFB-47E9-AAAB-EE9ECCAE51DC}" dt="2021-09-23T13:12:23.500" v="2879" actId="20577"/>
          <ac:spMkLst>
            <pc:docMk/>
            <pc:sldMk cId="2194344269" sldId="319"/>
            <ac:spMk id="2" creationId="{3CD978CA-E72F-4631-B479-8B96DF6E7B81}"/>
          </ac:spMkLst>
        </pc:spChg>
        <pc:spChg chg="del">
          <ac:chgData name="Jacco Cijsouw" userId="3fcdd2c0-24be-4ef3-b421-82e6e91aab0d" providerId="ADAL" clId="{FC07658C-1BFB-47E9-AAAB-EE9ECCAE51DC}" dt="2021-09-23T13:12:14.106" v="2869" actId="478"/>
          <ac:spMkLst>
            <pc:docMk/>
            <pc:sldMk cId="2194344269" sldId="319"/>
            <ac:spMk id="3" creationId="{2B60FC2C-D76F-4E90-9270-025CD429B654}"/>
          </ac:spMkLst>
        </pc:spChg>
        <pc:picChg chg="add mod">
          <ac:chgData name="Jacco Cijsouw" userId="3fcdd2c0-24be-4ef3-b421-82e6e91aab0d" providerId="ADAL" clId="{FC07658C-1BFB-47E9-AAAB-EE9ECCAE51DC}" dt="2021-09-23T13:12:34.516" v="2880" actId="1076"/>
          <ac:picMkLst>
            <pc:docMk/>
            <pc:sldMk cId="2194344269" sldId="319"/>
            <ac:picMk id="7" creationId="{5284469C-61CB-4EEF-8D24-0DA076BFB73A}"/>
          </ac:picMkLst>
        </pc:picChg>
      </pc:sldChg>
      <pc:sldChg chg="add del ord">
        <pc:chgData name="Jacco Cijsouw" userId="3fcdd2c0-24be-4ef3-b421-82e6e91aab0d" providerId="ADAL" clId="{FC07658C-1BFB-47E9-AAAB-EE9ECCAE51DC}" dt="2021-09-23T12:51:56.726" v="2832" actId="2696"/>
        <pc:sldMkLst>
          <pc:docMk/>
          <pc:sldMk cId="3600897684" sldId="320"/>
        </pc:sldMkLst>
      </pc:sldChg>
      <pc:sldChg chg="addSp modSp add mod">
        <pc:chgData name="Jacco Cijsouw" userId="3fcdd2c0-24be-4ef3-b421-82e6e91aab0d" providerId="ADAL" clId="{FC07658C-1BFB-47E9-AAAB-EE9ECCAE51DC}" dt="2021-09-24T06:36:27.899" v="3799" actId="1076"/>
        <pc:sldMkLst>
          <pc:docMk/>
          <pc:sldMk cId="2151511375" sldId="321"/>
        </pc:sldMkLst>
        <pc:spChg chg="mod">
          <ac:chgData name="Jacco Cijsouw" userId="3fcdd2c0-24be-4ef3-b421-82e6e91aab0d" providerId="ADAL" clId="{FC07658C-1BFB-47E9-AAAB-EE9ECCAE51DC}" dt="2021-09-23T12:44:02.844" v="2688" actId="6549"/>
          <ac:spMkLst>
            <pc:docMk/>
            <pc:sldMk cId="2151511375" sldId="321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7:51.042" v="2768" actId="6549"/>
          <ac:spMkLst>
            <pc:docMk/>
            <pc:sldMk cId="2151511375" sldId="321"/>
            <ac:spMk id="7" creationId="{68F6BE3A-FF61-4810-BE66-4BB69BC27417}"/>
          </ac:spMkLst>
        </pc:spChg>
        <pc:picChg chg="add mod">
          <ac:chgData name="Jacco Cijsouw" userId="3fcdd2c0-24be-4ef3-b421-82e6e91aab0d" providerId="ADAL" clId="{FC07658C-1BFB-47E9-AAAB-EE9ECCAE51DC}" dt="2021-09-24T06:36:27.899" v="3799" actId="1076"/>
          <ac:picMkLst>
            <pc:docMk/>
            <pc:sldMk cId="2151511375" sldId="321"/>
            <ac:picMk id="6" creationId="{E2C3CA50-9AF2-4380-831F-BB9F12BA5832}"/>
          </ac:picMkLst>
        </pc:picChg>
      </pc:sldChg>
      <pc:sldChg chg="modSp add mod ord">
        <pc:chgData name="Jacco Cijsouw" userId="3fcdd2c0-24be-4ef3-b421-82e6e91aab0d" providerId="ADAL" clId="{FC07658C-1BFB-47E9-AAAB-EE9ECCAE51DC}" dt="2021-09-23T12:50:51.548" v="2830" actId="20577"/>
        <pc:sldMkLst>
          <pc:docMk/>
          <pc:sldMk cId="1864297912" sldId="322"/>
        </pc:sldMkLst>
        <pc:spChg chg="mod">
          <ac:chgData name="Jacco Cijsouw" userId="3fcdd2c0-24be-4ef3-b421-82e6e91aab0d" providerId="ADAL" clId="{FC07658C-1BFB-47E9-AAAB-EE9ECCAE51DC}" dt="2021-09-23T12:50:51.548" v="2830" actId="20577"/>
          <ac:spMkLst>
            <pc:docMk/>
            <pc:sldMk cId="1864297912" sldId="322"/>
            <ac:spMk id="2" creationId="{57211184-37DB-45BB-9307-79D23847D779}"/>
          </ac:spMkLst>
        </pc:spChg>
        <pc:spChg chg="mod">
          <ac:chgData name="Jacco Cijsouw" userId="3fcdd2c0-24be-4ef3-b421-82e6e91aab0d" providerId="ADAL" clId="{FC07658C-1BFB-47E9-AAAB-EE9ECCAE51DC}" dt="2021-09-23T12:45:19.146" v="2699" actId="13926"/>
          <ac:spMkLst>
            <pc:docMk/>
            <pc:sldMk cId="1864297912" sldId="322"/>
            <ac:spMk id="7" creationId="{68F6BE3A-FF61-4810-BE66-4BB69BC2741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35:27.575" v="3793" actId="1076"/>
        <pc:sldMkLst>
          <pc:docMk/>
          <pc:sldMk cId="1985686135" sldId="323"/>
        </pc:sldMkLst>
        <pc:spChg chg="mod">
          <ac:chgData name="Jacco Cijsouw" userId="3fcdd2c0-24be-4ef3-b421-82e6e91aab0d" providerId="ADAL" clId="{FC07658C-1BFB-47E9-AAAB-EE9ECCAE51DC}" dt="2021-09-23T12:47:34.713" v="2766" actId="20577"/>
          <ac:spMkLst>
            <pc:docMk/>
            <pc:sldMk cId="1985686135" sldId="323"/>
            <ac:spMk id="2" creationId="{CA7C0B02-C871-4E43-8881-E7A73AC5A7BD}"/>
          </ac:spMkLst>
        </pc:spChg>
        <pc:spChg chg="del">
          <ac:chgData name="Jacco Cijsouw" userId="3fcdd2c0-24be-4ef3-b421-82e6e91aab0d" providerId="ADAL" clId="{FC07658C-1BFB-47E9-AAAB-EE9ECCAE51DC}" dt="2021-09-23T12:46:27.234" v="2701" actId="478"/>
          <ac:spMkLst>
            <pc:docMk/>
            <pc:sldMk cId="1985686135" sldId="323"/>
            <ac:spMk id="3" creationId="{4DF79771-1B3A-4DBD-A6F9-94A59CDCE749}"/>
          </ac:spMkLst>
        </pc:spChg>
        <pc:spChg chg="add mod">
          <ac:chgData name="Jacco Cijsouw" userId="3fcdd2c0-24be-4ef3-b421-82e6e91aab0d" providerId="ADAL" clId="{FC07658C-1BFB-47E9-AAAB-EE9ECCAE51DC}" dt="2021-09-24T06:33:43.712" v="3772" actId="1076"/>
          <ac:spMkLst>
            <pc:docMk/>
            <pc:sldMk cId="1985686135" sldId="323"/>
            <ac:spMk id="7" creationId="{0FC2ACBC-7B32-47AD-909C-44D148C62EEC}"/>
          </ac:spMkLst>
        </pc:spChg>
        <pc:spChg chg="add mod">
          <ac:chgData name="Jacco Cijsouw" userId="3fcdd2c0-24be-4ef3-b421-82e6e91aab0d" providerId="ADAL" clId="{FC07658C-1BFB-47E9-AAAB-EE9ECCAE51DC}" dt="2021-09-24T06:33:48.951" v="3774" actId="1076"/>
          <ac:spMkLst>
            <pc:docMk/>
            <pc:sldMk cId="1985686135" sldId="323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27.575" v="3793" actId="1076"/>
          <ac:picMkLst>
            <pc:docMk/>
            <pc:sldMk cId="1985686135" sldId="323"/>
            <ac:picMk id="4098" creationId="{61C187A7-2F69-4F3E-9053-CE6A88598C91}"/>
          </ac:picMkLst>
        </pc:picChg>
      </pc:sldChg>
      <pc:sldChg chg="addSp delSp modSp add del mod">
        <pc:chgData name="Jacco Cijsouw" userId="3fcdd2c0-24be-4ef3-b421-82e6e91aab0d" providerId="ADAL" clId="{FC07658C-1BFB-47E9-AAAB-EE9ECCAE51DC}" dt="2021-09-23T12:44:23.977" v="2693" actId="2696"/>
        <pc:sldMkLst>
          <pc:docMk/>
          <pc:sldMk cId="2192008139" sldId="323"/>
        </pc:sldMkLst>
        <pc:picChg chg="add del mod">
          <ac:chgData name="Jacco Cijsouw" userId="3fcdd2c0-24be-4ef3-b421-82e6e91aab0d" providerId="ADAL" clId="{FC07658C-1BFB-47E9-AAAB-EE9ECCAE51DC}" dt="2021-09-23T12:44:09.010" v="2689" actId="21"/>
          <ac:picMkLst>
            <pc:docMk/>
            <pc:sldMk cId="2192008139" sldId="323"/>
            <ac:picMk id="6" creationId="{314905A8-99DC-4622-A680-6FB5F50B11D6}"/>
          </ac:picMkLst>
        </pc:picChg>
      </pc:sldChg>
      <pc:sldChg chg="addSp modSp add mod">
        <pc:chgData name="Jacco Cijsouw" userId="3fcdd2c0-24be-4ef3-b421-82e6e91aab0d" providerId="ADAL" clId="{FC07658C-1BFB-47E9-AAAB-EE9ECCAE51DC}" dt="2021-09-24T06:35:54.484" v="3796" actId="1076"/>
        <pc:sldMkLst>
          <pc:docMk/>
          <pc:sldMk cId="2853259545" sldId="324"/>
        </pc:sldMkLst>
        <pc:spChg chg="mod">
          <ac:chgData name="Jacco Cijsouw" userId="3fcdd2c0-24be-4ef3-b421-82e6e91aab0d" providerId="ADAL" clId="{FC07658C-1BFB-47E9-AAAB-EE9ECCAE51DC}" dt="2021-09-24T06:34:17.381" v="3780" actId="1076"/>
          <ac:spMkLst>
            <pc:docMk/>
            <pc:sldMk cId="2853259545" sldId="324"/>
            <ac:spMk id="7" creationId="{0FC2ACBC-7B32-47AD-909C-44D148C62EEC}"/>
          </ac:spMkLst>
        </pc:spChg>
        <pc:spChg chg="mod">
          <ac:chgData name="Jacco Cijsouw" userId="3fcdd2c0-24be-4ef3-b421-82e6e91aab0d" providerId="ADAL" clId="{FC07658C-1BFB-47E9-AAAB-EE9ECCAE51DC}" dt="2021-09-24T06:34:26.636" v="3782" actId="1076"/>
          <ac:spMkLst>
            <pc:docMk/>
            <pc:sldMk cId="2853259545" sldId="324"/>
            <ac:spMk id="8" creationId="{B51DBAB5-0AC0-44BD-B9F5-EE069445DBB9}"/>
          </ac:spMkLst>
        </pc:spChg>
        <pc:picChg chg="add mod">
          <ac:chgData name="Jacco Cijsouw" userId="3fcdd2c0-24be-4ef3-b421-82e6e91aab0d" providerId="ADAL" clId="{FC07658C-1BFB-47E9-AAAB-EE9ECCAE51DC}" dt="2021-09-24T06:35:54.484" v="3796" actId="1076"/>
          <ac:picMkLst>
            <pc:docMk/>
            <pc:sldMk cId="2853259545" sldId="324"/>
            <ac:picMk id="9" creationId="{C2F6772F-1E65-4726-92F6-6FE5A267AD97}"/>
          </ac:picMkLst>
        </pc:picChg>
      </pc:sldChg>
      <pc:sldChg chg="addSp delSp modSp new mod ord modClrScheme chgLayout">
        <pc:chgData name="Jacco Cijsouw" userId="3fcdd2c0-24be-4ef3-b421-82e6e91aab0d" providerId="ADAL" clId="{FC07658C-1BFB-47E9-AAAB-EE9ECCAE51DC}" dt="2021-09-24T06:30:50.147" v="3769" actId="1076"/>
        <pc:sldMkLst>
          <pc:docMk/>
          <pc:sldMk cId="3386906766" sldId="325"/>
        </pc:sldMkLst>
        <pc:spChg chg="mod or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2" creationId="{82F589DC-C345-4DFF-9624-6E940D69B004}"/>
          </ac:spMkLst>
        </pc:spChg>
        <pc:spChg chg="del">
          <ac:chgData name="Jacco Cijsouw" userId="3fcdd2c0-24be-4ef3-b421-82e6e91aab0d" providerId="ADAL" clId="{FC07658C-1BFB-47E9-AAAB-EE9ECCAE51DC}" dt="2021-09-23T13:03:26.619" v="2854" actId="478"/>
          <ac:spMkLst>
            <pc:docMk/>
            <pc:sldMk cId="3386906766" sldId="325"/>
            <ac:spMk id="3" creationId="{604C8DB1-CA66-4928-8F41-2AB0090440C8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4" creationId="{68126810-3F19-4DB4-ABE1-C63F675C2656}"/>
          </ac:spMkLst>
        </pc:spChg>
        <pc:spChg chg="mod">
          <ac:chgData name="Jacco Cijsouw" userId="3fcdd2c0-24be-4ef3-b421-82e6e91aab0d" providerId="ADAL" clId="{FC07658C-1BFB-47E9-AAAB-EE9ECCAE51DC}" dt="2021-09-23T13:04:06.993" v="2867" actId="26606"/>
          <ac:spMkLst>
            <pc:docMk/>
            <pc:sldMk cId="3386906766" sldId="325"/>
            <ac:spMk id="5" creationId="{52501C81-C5A7-4F7E-B61C-3C0CF64AAA04}"/>
          </ac:spMkLst>
        </pc:spChg>
        <pc:picChg chg="add del mod">
          <ac:chgData name="Jacco Cijsouw" userId="3fcdd2c0-24be-4ef3-b421-82e6e91aab0d" providerId="ADAL" clId="{FC07658C-1BFB-47E9-AAAB-EE9ECCAE51DC}" dt="2021-09-24T06:30:38.988" v="3763" actId="478"/>
          <ac:picMkLst>
            <pc:docMk/>
            <pc:sldMk cId="3386906766" sldId="325"/>
            <ac:picMk id="1026" creationId="{C9BBB619-1F44-41DB-9C7E-28D79C813463}"/>
          </ac:picMkLst>
        </pc:picChg>
        <pc:picChg chg="add mod">
          <ac:chgData name="Jacco Cijsouw" userId="3fcdd2c0-24be-4ef3-b421-82e6e91aab0d" providerId="ADAL" clId="{FC07658C-1BFB-47E9-AAAB-EE9ECCAE51DC}" dt="2021-09-24T06:29:42.276" v="3759" actId="1076"/>
          <ac:picMkLst>
            <pc:docMk/>
            <pc:sldMk cId="3386906766" sldId="325"/>
            <ac:picMk id="1028" creationId="{00D501AA-8DDF-40C9-B2ED-1B66046701AC}"/>
          </ac:picMkLst>
        </pc:picChg>
        <pc:picChg chg="add mod">
          <ac:chgData name="Jacco Cijsouw" userId="3fcdd2c0-24be-4ef3-b421-82e6e91aab0d" providerId="ADAL" clId="{FC07658C-1BFB-47E9-AAAB-EE9ECCAE51DC}" dt="2021-09-24T06:30:50.147" v="3769" actId="1076"/>
          <ac:picMkLst>
            <pc:docMk/>
            <pc:sldMk cId="3386906766" sldId="325"/>
            <ac:picMk id="1030" creationId="{E5C048F5-E158-4B09-A362-3EC9993BACE7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3T13:42:53.982" v="3247" actId="13926"/>
        <pc:sldMkLst>
          <pc:docMk/>
          <pc:sldMk cId="3693983972" sldId="326"/>
        </pc:sldMkLst>
        <pc:spChg chg="mod">
          <ac:chgData name="Jacco Cijsouw" userId="3fcdd2c0-24be-4ef3-b421-82e6e91aab0d" providerId="ADAL" clId="{FC07658C-1BFB-47E9-AAAB-EE9ECCAE51DC}" dt="2021-09-23T13:42:47.639" v="3246" actId="20577"/>
          <ac:spMkLst>
            <pc:docMk/>
            <pc:sldMk cId="3693983972" sldId="326"/>
            <ac:spMk id="2" creationId="{A0F86F26-4558-47AD-A11D-7B7A94068A48}"/>
          </ac:spMkLst>
        </pc:spChg>
        <pc:spChg chg="del">
          <ac:chgData name="Jacco Cijsouw" userId="3fcdd2c0-24be-4ef3-b421-82e6e91aab0d" providerId="ADAL" clId="{FC07658C-1BFB-47E9-AAAB-EE9ECCAE51DC}" dt="2021-09-23T13:12:54.741" v="2882" actId="478"/>
          <ac:spMkLst>
            <pc:docMk/>
            <pc:sldMk cId="3693983972" sldId="326"/>
            <ac:spMk id="3" creationId="{77A50EA5-3580-45DE-BCAE-5975501B97FB}"/>
          </ac:spMkLst>
        </pc:spChg>
        <pc:spChg chg="add mod">
          <ac:chgData name="Jacco Cijsouw" userId="3fcdd2c0-24be-4ef3-b421-82e6e91aab0d" providerId="ADAL" clId="{FC07658C-1BFB-47E9-AAAB-EE9ECCAE51DC}" dt="2021-09-23T13:42:53.982" v="3247" actId="13926"/>
          <ac:spMkLst>
            <pc:docMk/>
            <pc:sldMk cId="3693983972" sldId="326"/>
            <ac:spMk id="8" creationId="{6E05D4B6-7FCD-4039-8D61-97C8BAF8FBA4}"/>
          </ac:spMkLst>
        </pc:spChg>
        <pc:picChg chg="add del mod">
          <ac:chgData name="Jacco Cijsouw" userId="3fcdd2c0-24be-4ef3-b421-82e6e91aab0d" providerId="ADAL" clId="{FC07658C-1BFB-47E9-AAAB-EE9ECCAE51DC}" dt="2021-09-23T13:40:42.727" v="3217" actId="478"/>
          <ac:picMkLst>
            <pc:docMk/>
            <pc:sldMk cId="3693983972" sldId="326"/>
            <ac:picMk id="2050" creationId="{A57C466E-0647-4FCA-A1F8-1FFE3ABF87D1}"/>
          </ac:picMkLst>
        </pc:picChg>
      </pc:sldChg>
      <pc:sldChg chg="addSp delSp modSp new mod addCm delCm">
        <pc:chgData name="Jacco Cijsouw" userId="3fcdd2c0-24be-4ef3-b421-82e6e91aab0d" providerId="ADAL" clId="{FC07658C-1BFB-47E9-AAAB-EE9ECCAE51DC}" dt="2021-09-23T13:36:06.660" v="3212" actId="1076"/>
        <pc:sldMkLst>
          <pc:docMk/>
          <pc:sldMk cId="2285521132" sldId="327"/>
        </pc:sldMkLst>
        <pc:spChg chg="mod">
          <ac:chgData name="Jacco Cijsouw" userId="3fcdd2c0-24be-4ef3-b421-82e6e91aab0d" providerId="ADAL" clId="{FC07658C-1BFB-47E9-AAAB-EE9ECCAE51DC}" dt="2021-09-23T13:31:02.574" v="3153" actId="6549"/>
          <ac:spMkLst>
            <pc:docMk/>
            <pc:sldMk cId="2285521132" sldId="327"/>
            <ac:spMk id="2" creationId="{0F8D6915-9F0F-4DC7-94F5-32BE5F2F6ACB}"/>
          </ac:spMkLst>
        </pc:spChg>
        <pc:spChg chg="del">
          <ac:chgData name="Jacco Cijsouw" userId="3fcdd2c0-24be-4ef3-b421-82e6e91aab0d" providerId="ADAL" clId="{FC07658C-1BFB-47E9-AAAB-EE9ECCAE51DC}" dt="2021-09-23T13:17:30.564" v="2903" actId="478"/>
          <ac:spMkLst>
            <pc:docMk/>
            <pc:sldMk cId="2285521132" sldId="327"/>
            <ac:spMk id="3" creationId="{8689F8E7-6F3B-4D6D-AA2B-6E6A0DC182C7}"/>
          </ac:spMkLst>
        </pc:spChg>
        <pc:spChg chg="add del">
          <ac:chgData name="Jacco Cijsouw" userId="3fcdd2c0-24be-4ef3-b421-82e6e91aab0d" providerId="ADAL" clId="{FC07658C-1BFB-47E9-AAAB-EE9ECCAE51DC}" dt="2021-09-23T13:18:04.224" v="2925" actId="478"/>
          <ac:spMkLst>
            <pc:docMk/>
            <pc:sldMk cId="2285521132" sldId="327"/>
            <ac:spMk id="6" creationId="{11EA20BA-A4AA-48E0-8A2A-F13C7EA3087E}"/>
          </ac:spMkLst>
        </pc:spChg>
        <pc:spChg chg="add mod">
          <ac:chgData name="Jacco Cijsouw" userId="3fcdd2c0-24be-4ef3-b421-82e6e91aab0d" providerId="ADAL" clId="{FC07658C-1BFB-47E9-AAAB-EE9ECCAE51DC}" dt="2021-09-23T13:30:40.151" v="3147" actId="1076"/>
          <ac:spMkLst>
            <pc:docMk/>
            <pc:sldMk cId="2285521132" sldId="327"/>
            <ac:spMk id="7" creationId="{75ACD871-6630-4600-8BB8-CB7A920671A1}"/>
          </ac:spMkLst>
        </pc:spChg>
        <pc:spChg chg="add mod">
          <ac:chgData name="Jacco Cijsouw" userId="3fcdd2c0-24be-4ef3-b421-82e6e91aab0d" providerId="ADAL" clId="{FC07658C-1BFB-47E9-AAAB-EE9ECCAE51DC}" dt="2021-09-23T13:33:22.232" v="3187" actId="21"/>
          <ac:spMkLst>
            <pc:docMk/>
            <pc:sldMk cId="2285521132" sldId="327"/>
            <ac:spMk id="8" creationId="{52374E7C-24BC-4356-BC37-838D8842EBEB}"/>
          </ac:spMkLst>
        </pc:spChg>
        <pc:spChg chg="add mod">
          <ac:chgData name="Jacco Cijsouw" userId="3fcdd2c0-24be-4ef3-b421-82e6e91aab0d" providerId="ADAL" clId="{FC07658C-1BFB-47E9-AAAB-EE9ECCAE51DC}" dt="2021-09-23T13:31:51.322" v="3165" actId="14100"/>
          <ac:spMkLst>
            <pc:docMk/>
            <pc:sldMk cId="2285521132" sldId="327"/>
            <ac:spMk id="9" creationId="{2447A6DF-4A0C-407A-9DB4-8B34981CF72A}"/>
          </ac:spMkLst>
        </pc:spChg>
        <pc:spChg chg="add mod">
          <ac:chgData name="Jacco Cijsouw" userId="3fcdd2c0-24be-4ef3-b421-82e6e91aab0d" providerId="ADAL" clId="{FC07658C-1BFB-47E9-AAAB-EE9ECCAE51DC}" dt="2021-09-23T13:32:12.739" v="3176" actId="21"/>
          <ac:spMkLst>
            <pc:docMk/>
            <pc:sldMk cId="2285521132" sldId="327"/>
            <ac:spMk id="10" creationId="{5F413875-1B0B-4DC1-AB6A-7458DDC989E8}"/>
          </ac:spMkLst>
        </pc:spChg>
        <pc:spChg chg="add del">
          <ac:chgData name="Jacco Cijsouw" userId="3fcdd2c0-24be-4ef3-b421-82e6e91aab0d" providerId="ADAL" clId="{FC07658C-1BFB-47E9-AAAB-EE9ECCAE51DC}" dt="2021-09-23T13:21:17.315" v="2988" actId="11529"/>
          <ac:spMkLst>
            <pc:docMk/>
            <pc:sldMk cId="2285521132" sldId="327"/>
            <ac:spMk id="11" creationId="{A1F4F04D-A627-4631-AF8F-CFCD1087663F}"/>
          </ac:spMkLst>
        </pc:spChg>
        <pc:spChg chg="add mod ord">
          <ac:chgData name="Jacco Cijsouw" userId="3fcdd2c0-24be-4ef3-b421-82e6e91aab0d" providerId="ADAL" clId="{FC07658C-1BFB-47E9-AAAB-EE9ECCAE51DC}" dt="2021-09-23T13:29:07.277" v="3094" actId="1076"/>
          <ac:spMkLst>
            <pc:docMk/>
            <pc:sldMk cId="2285521132" sldId="327"/>
            <ac:spMk id="12" creationId="{28900623-2AF5-4119-A674-3472593C8341}"/>
          </ac:spMkLst>
        </pc:spChg>
        <pc:spChg chg="add mod">
          <ac:chgData name="Jacco Cijsouw" userId="3fcdd2c0-24be-4ef3-b421-82e6e91aab0d" providerId="ADAL" clId="{FC07658C-1BFB-47E9-AAAB-EE9ECCAE51DC}" dt="2021-09-23T13:31:41.090" v="3161" actId="1076"/>
          <ac:spMkLst>
            <pc:docMk/>
            <pc:sldMk cId="2285521132" sldId="327"/>
            <ac:spMk id="29" creationId="{7296487A-D77F-476F-BE2D-0B5CF727E861}"/>
          </ac:spMkLst>
        </pc:spChg>
        <pc:spChg chg="add mod">
          <ac:chgData name="Jacco Cijsouw" userId="3fcdd2c0-24be-4ef3-b421-82e6e91aab0d" providerId="ADAL" clId="{FC07658C-1BFB-47E9-AAAB-EE9ECCAE51DC}" dt="2021-09-23T13:31:46.650" v="3163" actId="1076"/>
          <ac:spMkLst>
            <pc:docMk/>
            <pc:sldMk cId="2285521132" sldId="327"/>
            <ac:spMk id="34" creationId="{9D3A4D9F-7B40-4315-9735-4D2976BD0C18}"/>
          </ac:spMkLst>
        </pc:spChg>
        <pc:spChg chg="add mod">
          <ac:chgData name="Jacco Cijsouw" userId="3fcdd2c0-24be-4ef3-b421-82e6e91aab0d" providerId="ADAL" clId="{FC07658C-1BFB-47E9-AAAB-EE9ECCAE51DC}" dt="2021-09-23T13:36:06.660" v="3212" actId="1076"/>
          <ac:spMkLst>
            <pc:docMk/>
            <pc:sldMk cId="2285521132" sldId="327"/>
            <ac:spMk id="43" creationId="{A5178731-46D6-432C-97D1-4566750A092A}"/>
          </ac:spMkLst>
        </pc:spChg>
        <pc:cxnChg chg="add mod">
          <ac:chgData name="Jacco Cijsouw" userId="3fcdd2c0-24be-4ef3-b421-82e6e91aab0d" providerId="ADAL" clId="{FC07658C-1BFB-47E9-AAAB-EE9ECCAE51DC}" dt="2021-09-23T13:31:20.111" v="3157" actId="14100"/>
          <ac:cxnSpMkLst>
            <pc:docMk/>
            <pc:sldMk cId="2285521132" sldId="327"/>
            <ac:cxnSpMk id="14" creationId="{EA7765E8-FEF6-41AA-A34C-14D0B147B60D}"/>
          </ac:cxnSpMkLst>
        </pc:cxnChg>
        <pc:cxnChg chg="add mod">
          <ac:chgData name="Jacco Cijsouw" userId="3fcdd2c0-24be-4ef3-b421-82e6e91aab0d" providerId="ADAL" clId="{FC07658C-1BFB-47E9-AAAB-EE9ECCAE51DC}" dt="2021-09-23T13:29:53.417" v="3107" actId="14100"/>
          <ac:cxnSpMkLst>
            <pc:docMk/>
            <pc:sldMk cId="2285521132" sldId="327"/>
            <ac:cxnSpMk id="20" creationId="{D94EE3F0-46AC-47B6-909D-8E07FC8A2F11}"/>
          </ac:cxnSpMkLst>
        </pc:cxnChg>
        <pc:cxnChg chg="add mod">
          <ac:chgData name="Jacco Cijsouw" userId="3fcdd2c0-24be-4ef3-b421-82e6e91aab0d" providerId="ADAL" clId="{FC07658C-1BFB-47E9-AAAB-EE9ECCAE51DC}" dt="2021-09-23T13:31:35.402" v="3160" actId="1076"/>
          <ac:cxnSpMkLst>
            <pc:docMk/>
            <pc:sldMk cId="2285521132" sldId="327"/>
            <ac:cxnSpMk id="30" creationId="{27A125F4-7BCA-47AE-814A-F072E0871B1F}"/>
          </ac:cxnSpMkLst>
        </pc:cxnChg>
        <pc:cxnChg chg="add mod">
          <ac:chgData name="Jacco Cijsouw" userId="3fcdd2c0-24be-4ef3-b421-82e6e91aab0d" providerId="ADAL" clId="{FC07658C-1BFB-47E9-AAAB-EE9ECCAE51DC}" dt="2021-09-23T13:31:49.647" v="3164" actId="1076"/>
          <ac:cxnSpMkLst>
            <pc:docMk/>
            <pc:sldMk cId="2285521132" sldId="327"/>
            <ac:cxnSpMk id="35" creationId="{58271E9A-495E-467C-B47B-35C7BECA40B7}"/>
          </ac:cxnSpMkLst>
        </pc:cxnChg>
      </pc:sldChg>
      <pc:sldChg chg="addSp delSp modSp add mod">
        <pc:chgData name="Jacco Cijsouw" userId="3fcdd2c0-24be-4ef3-b421-82e6e91aab0d" providerId="ADAL" clId="{FC07658C-1BFB-47E9-AAAB-EE9ECCAE51DC}" dt="2021-09-23T14:39:55.148" v="3414" actId="6549"/>
        <pc:sldMkLst>
          <pc:docMk/>
          <pc:sldMk cId="2247910557" sldId="328"/>
        </pc:sldMkLst>
        <pc:spChg chg="mod">
          <ac:chgData name="Jacco Cijsouw" userId="3fcdd2c0-24be-4ef3-b421-82e6e91aab0d" providerId="ADAL" clId="{FC07658C-1BFB-47E9-AAAB-EE9ECCAE51DC}" dt="2021-09-23T14:39:55.148" v="3414" actId="6549"/>
          <ac:spMkLst>
            <pc:docMk/>
            <pc:sldMk cId="2247910557" sldId="328"/>
            <ac:spMk id="2" creationId="{A0F86F26-4558-47AD-A11D-7B7A94068A48}"/>
          </ac:spMkLst>
        </pc:spChg>
        <pc:spChg chg="add del mod">
          <ac:chgData name="Jacco Cijsouw" userId="3fcdd2c0-24be-4ef3-b421-82e6e91aab0d" providerId="ADAL" clId="{FC07658C-1BFB-47E9-AAAB-EE9ECCAE51DC}" dt="2021-09-23T13:42:09.027" v="3228" actId="478"/>
          <ac:spMkLst>
            <pc:docMk/>
            <pc:sldMk cId="2247910557" sldId="328"/>
            <ac:spMk id="7" creationId="{12AB6397-7134-4B83-99D5-12E0224EBCF2}"/>
          </ac:spMkLst>
        </pc:spChg>
        <pc:spChg chg="add del mod">
          <ac:chgData name="Jacco Cijsouw" userId="3fcdd2c0-24be-4ef3-b421-82e6e91aab0d" providerId="ADAL" clId="{FC07658C-1BFB-47E9-AAAB-EE9ECCAE51DC}" dt="2021-09-23T13:42:05.122" v="3227" actId="13926"/>
          <ac:spMkLst>
            <pc:docMk/>
            <pc:sldMk cId="2247910557" sldId="328"/>
            <ac:spMk id="8" creationId="{6E05D4B6-7FCD-4039-8D61-97C8BAF8FBA4}"/>
          </ac:spMkLst>
        </pc:spChg>
      </pc:sldChg>
      <pc:sldChg chg="modSp add del mod">
        <pc:chgData name="Jacco Cijsouw" userId="3fcdd2c0-24be-4ef3-b421-82e6e91aab0d" providerId="ADAL" clId="{FC07658C-1BFB-47E9-AAAB-EE9ECCAE51DC}" dt="2021-09-23T14:26:52.991" v="3381" actId="2696"/>
        <pc:sldMkLst>
          <pc:docMk/>
          <pc:sldMk cId="1126588580" sldId="329"/>
        </pc:sldMkLst>
        <pc:spChg chg="mod">
          <ac:chgData name="Jacco Cijsouw" userId="3fcdd2c0-24be-4ef3-b421-82e6e91aab0d" providerId="ADAL" clId="{FC07658C-1BFB-47E9-AAAB-EE9ECCAE51DC}" dt="2021-09-23T14:24:38.143" v="3361" actId="1076"/>
          <ac:spMkLst>
            <pc:docMk/>
            <pc:sldMk cId="1126588580" sldId="329"/>
            <ac:spMk id="7" creationId="{8B6FDB4D-20C4-495A-8ACE-FF23CFFD842B}"/>
          </ac:spMkLst>
        </pc:spChg>
      </pc:sldChg>
      <pc:sldChg chg="addSp modSp add del mod">
        <pc:chgData name="Jacco Cijsouw" userId="3fcdd2c0-24be-4ef3-b421-82e6e91aab0d" providerId="ADAL" clId="{FC07658C-1BFB-47E9-AAAB-EE9ECCAE51DC}" dt="2021-09-23T14:27:26.560" v="3384" actId="2696"/>
        <pc:sldMkLst>
          <pc:docMk/>
          <pc:sldMk cId="3032171502" sldId="330"/>
        </pc:sldMkLst>
        <pc:spChg chg="add mod">
          <ac:chgData name="Jacco Cijsouw" userId="3fcdd2c0-24be-4ef3-b421-82e6e91aab0d" providerId="ADAL" clId="{FC07658C-1BFB-47E9-AAAB-EE9ECCAE51DC}" dt="2021-09-23T14:24:29.515" v="3360" actId="14100"/>
          <ac:spMkLst>
            <pc:docMk/>
            <pc:sldMk cId="3032171502" sldId="330"/>
            <ac:spMk id="8" creationId="{C9458723-9348-4E55-B9B8-E36DA58D3577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3T14:45:25.162" v="3504" actId="20577"/>
        <pc:sldMkLst>
          <pc:docMk/>
          <pc:sldMk cId="3298237532" sldId="331"/>
        </pc:sldMkLst>
        <pc:spChg chg="mod">
          <ac:chgData name="Jacco Cijsouw" userId="3fcdd2c0-24be-4ef3-b421-82e6e91aab0d" providerId="ADAL" clId="{FC07658C-1BFB-47E9-AAAB-EE9ECCAE51DC}" dt="2021-09-23T14:42:10.785" v="3462" actId="20577"/>
          <ac:spMkLst>
            <pc:docMk/>
            <pc:sldMk cId="3298237532" sldId="331"/>
            <ac:spMk id="2" creationId="{C3F5F5BF-6D55-4402-AB1F-9F1E1D911480}"/>
          </ac:spMkLst>
        </pc:spChg>
        <pc:spChg chg="add del mod">
          <ac:chgData name="Jacco Cijsouw" userId="3fcdd2c0-24be-4ef3-b421-82e6e91aab0d" providerId="ADAL" clId="{FC07658C-1BFB-47E9-AAAB-EE9ECCAE51DC}" dt="2021-09-23T14:27:02.971" v="3383" actId="478"/>
          <ac:spMkLst>
            <pc:docMk/>
            <pc:sldMk cId="3298237532" sldId="331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25.162" v="3504" actId="20577"/>
          <ac:spMkLst>
            <pc:docMk/>
            <pc:sldMk cId="3298237532" sldId="331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6:13.229" v="3723" actId="13926"/>
        <pc:sldMkLst>
          <pc:docMk/>
          <pc:sldMk cId="3775608620" sldId="332"/>
        </pc:sldMkLst>
        <pc:spChg chg="mod">
          <ac:chgData name="Jacco Cijsouw" userId="3fcdd2c0-24be-4ef3-b421-82e6e91aab0d" providerId="ADAL" clId="{FC07658C-1BFB-47E9-AAAB-EE9ECCAE51DC}" dt="2021-09-23T14:42:17.664" v="3468" actId="20577"/>
          <ac:spMkLst>
            <pc:docMk/>
            <pc:sldMk cId="3775608620" sldId="332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6:13.229" v="3723" actId="13926"/>
          <ac:spMkLst>
            <pc:docMk/>
            <pc:sldMk cId="3775608620" sldId="332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41.186" v="3514" actId="13926"/>
          <ac:spMkLst>
            <pc:docMk/>
            <pc:sldMk cId="3775608620" sldId="332"/>
            <ac:spMk id="7" creationId="{8B6FDB4D-20C4-495A-8ACE-FF23CFFD842B}"/>
          </ac:spMkLst>
        </pc:spChg>
      </pc:sldChg>
      <pc:sldChg chg="modSp add mod">
        <pc:chgData name="Jacco Cijsouw" userId="3fcdd2c0-24be-4ef3-b421-82e6e91aab0d" providerId="ADAL" clId="{FC07658C-1BFB-47E9-AAAB-EE9ECCAE51DC}" dt="2021-09-24T06:05:42.438" v="3721" actId="20577"/>
        <pc:sldMkLst>
          <pc:docMk/>
          <pc:sldMk cId="3311469316" sldId="333"/>
        </pc:sldMkLst>
        <pc:spChg chg="mod">
          <ac:chgData name="Jacco Cijsouw" userId="3fcdd2c0-24be-4ef3-b421-82e6e91aab0d" providerId="ADAL" clId="{FC07658C-1BFB-47E9-AAAB-EE9ECCAE51DC}" dt="2021-09-23T14:42:22.100" v="3474" actId="20577"/>
          <ac:spMkLst>
            <pc:docMk/>
            <pc:sldMk cId="3311469316" sldId="333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5:42.438" v="3721" actId="20577"/>
          <ac:spMkLst>
            <pc:docMk/>
            <pc:sldMk cId="3311469316" sldId="333"/>
            <ac:spMk id="6" creationId="{0BF386AF-D6CE-414B-BDEB-956623BD0284}"/>
          </ac:spMkLst>
        </pc:spChg>
        <pc:spChg chg="mod">
          <ac:chgData name="Jacco Cijsouw" userId="3fcdd2c0-24be-4ef3-b421-82e6e91aab0d" providerId="ADAL" clId="{FC07658C-1BFB-47E9-AAAB-EE9ECCAE51DC}" dt="2021-09-23T14:45:52.588" v="3524" actId="13926"/>
          <ac:spMkLst>
            <pc:docMk/>
            <pc:sldMk cId="3311469316" sldId="333"/>
            <ac:spMk id="7" creationId="{8B6FDB4D-20C4-495A-8ACE-FF23CFFD842B}"/>
          </ac:spMkLst>
        </pc:spChg>
      </pc:sldChg>
      <pc:sldChg chg="modSp mod">
        <pc:chgData name="Jacco Cijsouw" userId="3fcdd2c0-24be-4ef3-b421-82e6e91aab0d" providerId="ADAL" clId="{FC07658C-1BFB-47E9-AAAB-EE9ECCAE51DC}" dt="2021-09-24T06:38:08.927" v="3811" actId="20577"/>
        <pc:sldMkLst>
          <pc:docMk/>
          <pc:sldMk cId="445101695" sldId="334"/>
        </pc:sldMkLst>
        <pc:spChg chg="mod">
          <ac:chgData name="Jacco Cijsouw" userId="3fcdd2c0-24be-4ef3-b421-82e6e91aab0d" providerId="ADAL" clId="{FC07658C-1BFB-47E9-AAAB-EE9ECCAE51DC}" dt="2021-09-23T14:42:26.940" v="3480" actId="20577"/>
          <ac:spMkLst>
            <pc:docMk/>
            <pc:sldMk cId="445101695" sldId="334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38:08.927" v="3811" actId="20577"/>
          <ac:spMkLst>
            <pc:docMk/>
            <pc:sldMk cId="445101695" sldId="334"/>
            <ac:spMk id="7" creationId="{8B6FDB4D-20C4-495A-8ACE-FF23CFFD842B}"/>
          </ac:spMkLst>
        </pc:spChg>
      </pc:sldChg>
      <pc:sldChg chg="addSp modSp add mod">
        <pc:chgData name="Jacco Cijsouw" userId="3fcdd2c0-24be-4ef3-b421-82e6e91aab0d" providerId="ADAL" clId="{FC07658C-1BFB-47E9-AAAB-EE9ECCAE51DC}" dt="2021-09-24T09:16:41.774" v="5495" actId="20577"/>
        <pc:sldMkLst>
          <pc:docMk/>
          <pc:sldMk cId="712522117" sldId="335"/>
        </pc:sldMkLst>
        <pc:spChg chg="mod">
          <ac:chgData name="Jacco Cijsouw" userId="3fcdd2c0-24be-4ef3-b421-82e6e91aab0d" providerId="ADAL" clId="{FC07658C-1BFB-47E9-AAAB-EE9ECCAE51DC}" dt="2021-09-24T09:16:41.774" v="5495" actId="20577"/>
          <ac:spMkLst>
            <pc:docMk/>
            <pc:sldMk cId="712522117" sldId="335"/>
            <ac:spMk id="4" creationId="{A51BEDE2-53D5-4F1F-981F-FC92C6D91108}"/>
          </ac:spMkLst>
        </pc:spChg>
        <pc:spChg chg="mod">
          <ac:chgData name="Jacco Cijsouw" userId="3fcdd2c0-24be-4ef3-b421-82e6e91aab0d" providerId="ADAL" clId="{FC07658C-1BFB-47E9-AAAB-EE9ECCAE51DC}" dt="2021-09-24T06:38:36.591" v="3822" actId="20577"/>
          <ac:spMkLst>
            <pc:docMk/>
            <pc:sldMk cId="712522117" sldId="335"/>
            <ac:spMk id="7" creationId="{8B6FDB4D-20C4-495A-8ACE-FF23CFFD842B}"/>
          </ac:spMkLst>
        </pc:spChg>
        <pc:spChg chg="add mod">
          <ac:chgData name="Jacco Cijsouw" userId="3fcdd2c0-24be-4ef3-b421-82e6e91aab0d" providerId="ADAL" clId="{FC07658C-1BFB-47E9-AAAB-EE9ECCAE51DC}" dt="2021-09-24T06:38:40.695" v="3823" actId="1076"/>
          <ac:spMkLst>
            <pc:docMk/>
            <pc:sldMk cId="712522117" sldId="335"/>
            <ac:spMk id="8" creationId="{D94E2F74-ED1D-46BF-B2F4-8B70D1D92757}"/>
          </ac:spMkLst>
        </pc:spChg>
      </pc:sldChg>
      <pc:sldChg chg="delSp modSp add mod">
        <pc:chgData name="Jacco Cijsouw" userId="3fcdd2c0-24be-4ef3-b421-82e6e91aab0d" providerId="ADAL" clId="{FC07658C-1BFB-47E9-AAAB-EE9ECCAE51DC}" dt="2021-09-24T06:38:59.668" v="3827" actId="6549"/>
        <pc:sldMkLst>
          <pc:docMk/>
          <pc:sldMk cId="2072867455" sldId="336"/>
        </pc:sldMkLst>
        <pc:spChg chg="mod">
          <ac:chgData name="Jacco Cijsouw" userId="3fcdd2c0-24be-4ef3-b421-82e6e91aab0d" providerId="ADAL" clId="{FC07658C-1BFB-47E9-AAAB-EE9ECCAE51DC}" dt="2021-09-24T06:38:59.668" v="3827" actId="6549"/>
          <ac:spMkLst>
            <pc:docMk/>
            <pc:sldMk cId="2072867455" sldId="336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5:57:16.271" v="3616" actId="13926"/>
          <ac:spMkLst>
            <pc:docMk/>
            <pc:sldMk cId="2072867455" sldId="336"/>
            <ac:spMk id="7" creationId="{8B6FDB4D-20C4-495A-8ACE-FF23CFFD842B}"/>
          </ac:spMkLst>
        </pc:spChg>
        <pc:spChg chg="del mod">
          <ac:chgData name="Jacco Cijsouw" userId="3fcdd2c0-24be-4ef3-b421-82e6e91aab0d" providerId="ADAL" clId="{FC07658C-1BFB-47E9-AAAB-EE9ECCAE51DC}" dt="2021-09-24T05:56:14.225" v="3611" actId="478"/>
          <ac:spMkLst>
            <pc:docMk/>
            <pc:sldMk cId="2072867455" sldId="336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15.785" v="3857" actId="6549"/>
        <pc:sldMkLst>
          <pc:docMk/>
          <pc:sldMk cId="158450967" sldId="337"/>
        </pc:sldMkLst>
        <pc:spChg chg="mod">
          <ac:chgData name="Jacco Cijsouw" userId="3fcdd2c0-24be-4ef3-b421-82e6e91aab0d" providerId="ADAL" clId="{FC07658C-1BFB-47E9-AAAB-EE9ECCAE51DC}" dt="2021-09-24T06:39:24.257" v="3843" actId="20577"/>
          <ac:spMkLst>
            <pc:docMk/>
            <pc:sldMk cId="158450967" sldId="337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1:15.228" v="3656" actId="13926"/>
          <ac:spMkLst>
            <pc:docMk/>
            <pc:sldMk cId="158450967" sldId="337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15.785" v="3857" actId="6549"/>
          <ac:spMkLst>
            <pc:docMk/>
            <pc:sldMk cId="158450967" sldId="337"/>
            <ac:spMk id="8" creationId="{D94E2F74-ED1D-46BF-B2F4-8B70D1D92757}"/>
          </ac:spMkLst>
        </pc:spChg>
      </pc:sldChg>
      <pc:sldChg chg="modSp add mod">
        <pc:chgData name="Jacco Cijsouw" userId="3fcdd2c0-24be-4ef3-b421-82e6e91aab0d" providerId="ADAL" clId="{FC07658C-1BFB-47E9-AAAB-EE9ECCAE51DC}" dt="2021-09-24T06:42:00.516" v="3855" actId="6549"/>
        <pc:sldMkLst>
          <pc:docMk/>
          <pc:sldMk cId="2756613769" sldId="338"/>
        </pc:sldMkLst>
        <pc:spChg chg="mod">
          <ac:chgData name="Jacco Cijsouw" userId="3fcdd2c0-24be-4ef3-b421-82e6e91aab0d" providerId="ADAL" clId="{FC07658C-1BFB-47E9-AAAB-EE9ECCAE51DC}" dt="2021-09-24T06:39:09.491" v="3834" actId="6549"/>
          <ac:spMkLst>
            <pc:docMk/>
            <pc:sldMk cId="2756613769" sldId="338"/>
            <ac:spMk id="2" creationId="{C3F5F5BF-6D55-4402-AB1F-9F1E1D911480}"/>
          </ac:spMkLst>
        </pc:spChg>
        <pc:spChg chg="mod">
          <ac:chgData name="Jacco Cijsouw" userId="3fcdd2c0-24be-4ef3-b421-82e6e91aab0d" providerId="ADAL" clId="{FC07658C-1BFB-47E9-AAAB-EE9ECCAE51DC}" dt="2021-09-24T06:03:29.407" v="3672" actId="20577"/>
          <ac:spMkLst>
            <pc:docMk/>
            <pc:sldMk cId="2756613769" sldId="338"/>
            <ac:spMk id="7" creationId="{8B6FDB4D-20C4-495A-8ACE-FF23CFFD842B}"/>
          </ac:spMkLst>
        </pc:spChg>
        <pc:spChg chg="mod">
          <ac:chgData name="Jacco Cijsouw" userId="3fcdd2c0-24be-4ef3-b421-82e6e91aab0d" providerId="ADAL" clId="{FC07658C-1BFB-47E9-AAAB-EE9ECCAE51DC}" dt="2021-09-24T06:42:00.516" v="3855" actId="6549"/>
          <ac:spMkLst>
            <pc:docMk/>
            <pc:sldMk cId="2756613769" sldId="338"/>
            <ac:spMk id="8" creationId="{D94E2F74-ED1D-46BF-B2F4-8B70D1D92757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25:25.215" v="3752" actId="1076"/>
        <pc:sldMkLst>
          <pc:docMk/>
          <pc:sldMk cId="3105469704" sldId="339"/>
        </pc:sldMkLst>
        <pc:spChg chg="mod">
          <ac:chgData name="Jacco Cijsouw" userId="3fcdd2c0-24be-4ef3-b421-82e6e91aab0d" providerId="ADAL" clId="{FC07658C-1BFB-47E9-AAAB-EE9ECCAE51DC}" dt="2021-09-24T06:07:02.499" v="3744" actId="20577"/>
          <ac:spMkLst>
            <pc:docMk/>
            <pc:sldMk cId="3105469704" sldId="339"/>
            <ac:spMk id="2" creationId="{230C9010-F78C-469C-A183-462F0BB0CB2C}"/>
          </ac:spMkLst>
        </pc:spChg>
        <pc:spChg chg="del">
          <ac:chgData name="Jacco Cijsouw" userId="3fcdd2c0-24be-4ef3-b421-82e6e91aab0d" providerId="ADAL" clId="{FC07658C-1BFB-47E9-AAAB-EE9ECCAE51DC}" dt="2021-09-24T06:07:07.057" v="3745" actId="478"/>
          <ac:spMkLst>
            <pc:docMk/>
            <pc:sldMk cId="3105469704" sldId="339"/>
            <ac:spMk id="3" creationId="{9DBE9E71-1EA9-4FDC-B74A-C74316CF8659}"/>
          </ac:spMkLst>
        </pc:spChg>
        <pc:picChg chg="add mod">
          <ac:chgData name="Jacco Cijsouw" userId="3fcdd2c0-24be-4ef3-b421-82e6e91aab0d" providerId="ADAL" clId="{FC07658C-1BFB-47E9-AAAB-EE9ECCAE51DC}" dt="2021-09-24T06:25:22.253" v="3751" actId="1076"/>
          <ac:picMkLst>
            <pc:docMk/>
            <pc:sldMk cId="3105469704" sldId="339"/>
            <ac:picMk id="3074" creationId="{0AB19FB8-ED0A-4E2B-914A-57C718031B95}"/>
          </ac:picMkLst>
        </pc:picChg>
        <pc:picChg chg="add mod">
          <ac:chgData name="Jacco Cijsouw" userId="3fcdd2c0-24be-4ef3-b421-82e6e91aab0d" providerId="ADAL" clId="{FC07658C-1BFB-47E9-AAAB-EE9ECCAE51DC}" dt="2021-09-24T06:25:25.215" v="3752" actId="1076"/>
          <ac:picMkLst>
            <pc:docMk/>
            <pc:sldMk cId="3105469704" sldId="339"/>
            <ac:picMk id="3076" creationId="{ABF3BD07-447B-4B15-9088-1F058FAD5033}"/>
          </ac:picMkLst>
        </pc:picChg>
      </pc:sldChg>
      <pc:sldChg chg="addSp delSp modSp new mod">
        <pc:chgData name="Jacco Cijsouw" userId="3fcdd2c0-24be-4ef3-b421-82e6e91aab0d" providerId="ADAL" clId="{FC07658C-1BFB-47E9-AAAB-EE9ECCAE51DC}" dt="2021-09-24T06:52:30.595" v="4183" actId="6549"/>
        <pc:sldMkLst>
          <pc:docMk/>
          <pc:sldMk cId="2891326063" sldId="340"/>
        </pc:sldMkLst>
        <pc:spChg chg="mod">
          <ac:chgData name="Jacco Cijsouw" userId="3fcdd2c0-24be-4ef3-b421-82e6e91aab0d" providerId="ADAL" clId="{FC07658C-1BFB-47E9-AAAB-EE9ECCAE51DC}" dt="2021-09-24T06:52:30.595" v="4183" actId="6549"/>
          <ac:spMkLst>
            <pc:docMk/>
            <pc:sldMk cId="2891326063" sldId="340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6:44:09.755" v="3859" actId="478"/>
          <ac:spMkLst>
            <pc:docMk/>
            <pc:sldMk cId="2891326063" sldId="340"/>
            <ac:spMk id="3" creationId="{F5DD1721-C7B8-42C2-B280-D92E3E20CC93}"/>
          </ac:spMkLst>
        </pc:spChg>
        <pc:spChg chg="add mod">
          <ac:chgData name="Jacco Cijsouw" userId="3fcdd2c0-24be-4ef3-b421-82e6e91aab0d" providerId="ADAL" clId="{FC07658C-1BFB-47E9-AAAB-EE9ECCAE51DC}" dt="2021-09-24T06:51:59.381" v="4179" actId="1076"/>
          <ac:spMkLst>
            <pc:docMk/>
            <pc:sldMk cId="2891326063" sldId="340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7:59:09.265" v="4771" actId="21"/>
        <pc:sldMkLst>
          <pc:docMk/>
          <pc:sldMk cId="893717894" sldId="341"/>
        </pc:sldMkLst>
        <pc:spChg chg="mod">
          <ac:chgData name="Jacco Cijsouw" userId="3fcdd2c0-24be-4ef3-b421-82e6e91aab0d" providerId="ADAL" clId="{FC07658C-1BFB-47E9-AAAB-EE9ECCAE51DC}" dt="2021-09-24T07:59:09.265" v="4771" actId="21"/>
          <ac:spMkLst>
            <pc:docMk/>
            <pc:sldMk cId="893717894" sldId="341"/>
            <ac:spMk id="2" creationId="{8235758B-F72C-4EA2-BA1E-971D186B2DBC}"/>
          </ac:spMkLst>
        </pc:spChg>
        <pc:spChg chg="del">
          <ac:chgData name="Jacco Cijsouw" userId="3fcdd2c0-24be-4ef3-b421-82e6e91aab0d" providerId="ADAL" clId="{FC07658C-1BFB-47E9-AAAB-EE9ECCAE51DC}" dt="2021-09-24T07:48:03.799" v="4737" actId="478"/>
          <ac:spMkLst>
            <pc:docMk/>
            <pc:sldMk cId="893717894" sldId="341"/>
            <ac:spMk id="3" creationId="{AFEEE455-6339-4F9E-B058-DBC26392FAD1}"/>
          </ac:spMkLst>
        </pc:spChg>
        <pc:picChg chg="add mod">
          <ac:chgData name="Jacco Cijsouw" userId="3fcdd2c0-24be-4ef3-b421-82e6e91aab0d" providerId="ADAL" clId="{FC07658C-1BFB-47E9-AAAB-EE9ECCAE51DC}" dt="2021-09-24T07:48:54.978" v="4744" actId="1076"/>
          <ac:picMkLst>
            <pc:docMk/>
            <pc:sldMk cId="893717894" sldId="341"/>
            <ac:picMk id="9218" creationId="{4E8F7487-EE58-4BD3-9B93-C3DFC43A479F}"/>
          </ac:picMkLst>
        </pc:picChg>
        <pc:picChg chg="add mod">
          <ac:chgData name="Jacco Cijsouw" userId="3fcdd2c0-24be-4ef3-b421-82e6e91aab0d" providerId="ADAL" clId="{FC07658C-1BFB-47E9-AAAB-EE9ECCAE51DC}" dt="2021-09-24T07:48:52.140" v="4743" actId="1076"/>
          <ac:picMkLst>
            <pc:docMk/>
            <pc:sldMk cId="893717894" sldId="341"/>
            <ac:picMk id="9220" creationId="{FA038F64-D943-441B-ABAA-DCC17F06F445}"/>
          </ac:picMkLst>
        </pc:picChg>
      </pc:sldChg>
      <pc:sldChg chg="modSp add mod ord">
        <pc:chgData name="Jacco Cijsouw" userId="3fcdd2c0-24be-4ef3-b421-82e6e91aab0d" providerId="ADAL" clId="{FC07658C-1BFB-47E9-AAAB-EE9ECCAE51DC}" dt="2021-09-24T06:52:20.316" v="4182" actId="1076"/>
        <pc:sldMkLst>
          <pc:docMk/>
          <pc:sldMk cId="308162997" sldId="342"/>
        </pc:sldMkLst>
        <pc:spChg chg="mod">
          <ac:chgData name="Jacco Cijsouw" userId="3fcdd2c0-24be-4ef3-b421-82e6e91aab0d" providerId="ADAL" clId="{FC07658C-1BFB-47E9-AAAB-EE9ECCAE51DC}" dt="2021-09-24T06:51:18.602" v="4172" actId="20577"/>
          <ac:spMkLst>
            <pc:docMk/>
            <pc:sldMk cId="308162997" sldId="342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6:52:20.316" v="4182" actId="1076"/>
          <ac:spMkLst>
            <pc:docMk/>
            <pc:sldMk cId="308162997" sldId="342"/>
            <ac:spMk id="7" creationId="{492BD3A4-3E70-4946-AC59-4EBD9526587D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6:59:10.140" v="4224" actId="14100"/>
        <pc:sldMkLst>
          <pc:docMk/>
          <pc:sldMk cId="545644736" sldId="343"/>
        </pc:sldMkLst>
        <pc:spChg chg="mod">
          <ac:chgData name="Jacco Cijsouw" userId="3fcdd2c0-24be-4ef3-b421-82e6e91aab0d" providerId="ADAL" clId="{FC07658C-1BFB-47E9-AAAB-EE9ECCAE51DC}" dt="2021-09-24T06:57:28.668" v="4210" actId="20577"/>
          <ac:spMkLst>
            <pc:docMk/>
            <pc:sldMk cId="545644736" sldId="343"/>
            <ac:spMk id="2" creationId="{F5989ECD-390F-4544-8C58-B28CFCCFF5FC}"/>
          </ac:spMkLst>
        </pc:spChg>
        <pc:spChg chg="del">
          <ac:chgData name="Jacco Cijsouw" userId="3fcdd2c0-24be-4ef3-b421-82e6e91aab0d" providerId="ADAL" clId="{FC07658C-1BFB-47E9-AAAB-EE9ECCAE51DC}" dt="2021-09-24T06:57:11.781" v="4185" actId="478"/>
          <ac:spMkLst>
            <pc:docMk/>
            <pc:sldMk cId="545644736" sldId="343"/>
            <ac:spMk id="3" creationId="{4FEA2CC8-B606-4819-BBA7-096E31A297A6}"/>
          </ac:spMkLst>
        </pc:spChg>
        <pc:picChg chg="add mod">
          <ac:chgData name="Jacco Cijsouw" userId="3fcdd2c0-24be-4ef3-b421-82e6e91aab0d" providerId="ADAL" clId="{FC07658C-1BFB-47E9-AAAB-EE9ECCAE51DC}" dt="2021-09-24T06:58:57.415" v="4219" actId="1076"/>
          <ac:picMkLst>
            <pc:docMk/>
            <pc:sldMk cId="545644736" sldId="343"/>
            <ac:picMk id="5122" creationId="{57DBA207-1537-4ACC-98AE-69BEADFD9361}"/>
          </ac:picMkLst>
        </pc:picChg>
        <pc:picChg chg="add mod">
          <ac:chgData name="Jacco Cijsouw" userId="3fcdd2c0-24be-4ef3-b421-82e6e91aab0d" providerId="ADAL" clId="{FC07658C-1BFB-47E9-AAAB-EE9ECCAE51DC}" dt="2021-09-24T06:59:10.140" v="4224" actId="14100"/>
          <ac:picMkLst>
            <pc:docMk/>
            <pc:sldMk cId="545644736" sldId="343"/>
            <ac:picMk id="5124" creationId="{0B5C5C34-63F7-4C78-9C9B-55C9A73C38F2}"/>
          </ac:picMkLst>
        </pc:picChg>
      </pc:sldChg>
      <pc:sldChg chg="modSp add mod">
        <pc:chgData name="Jacco Cijsouw" userId="3fcdd2c0-24be-4ef3-b421-82e6e91aab0d" providerId="ADAL" clId="{FC07658C-1BFB-47E9-AAAB-EE9ECCAE51DC}" dt="2021-09-24T07:27:13.561" v="4649" actId="6549"/>
        <pc:sldMkLst>
          <pc:docMk/>
          <pc:sldMk cId="3332519135" sldId="344"/>
        </pc:sldMkLst>
        <pc:spChg chg="mod">
          <ac:chgData name="Jacco Cijsouw" userId="3fcdd2c0-24be-4ef3-b421-82e6e91aab0d" providerId="ADAL" clId="{FC07658C-1BFB-47E9-AAAB-EE9ECCAE51DC}" dt="2021-09-24T07:11:54.389" v="4243" actId="21"/>
          <ac:spMkLst>
            <pc:docMk/>
            <pc:sldMk cId="3332519135" sldId="344"/>
            <ac:spMk id="2" creationId="{7758D048-323B-4BD9-B0AF-449DAD158D5B}"/>
          </ac:spMkLst>
        </pc:spChg>
        <pc:spChg chg="mod">
          <ac:chgData name="Jacco Cijsouw" userId="3fcdd2c0-24be-4ef3-b421-82e6e91aab0d" providerId="ADAL" clId="{FC07658C-1BFB-47E9-AAAB-EE9ECCAE51DC}" dt="2021-09-24T07:27:13.561" v="4649" actId="6549"/>
          <ac:spMkLst>
            <pc:docMk/>
            <pc:sldMk cId="3332519135" sldId="344"/>
            <ac:spMk id="7" creationId="{492BD3A4-3E70-4946-AC59-4EBD9526587D}"/>
          </ac:spMkLst>
        </pc:spChg>
      </pc:sldChg>
      <pc:sldChg chg="addSp delSp modSp add del mod">
        <pc:chgData name="Jacco Cijsouw" userId="3fcdd2c0-24be-4ef3-b421-82e6e91aab0d" providerId="ADAL" clId="{FC07658C-1BFB-47E9-AAAB-EE9ECCAE51DC}" dt="2021-09-24T07:27:35.620" v="4650" actId="2696"/>
        <pc:sldMkLst>
          <pc:docMk/>
          <pc:sldMk cId="3222574949" sldId="345"/>
        </pc:sldMkLst>
        <pc:spChg chg="mod">
          <ac:chgData name="Jacco Cijsouw" userId="3fcdd2c0-24be-4ef3-b421-82e6e91aab0d" providerId="ADAL" clId="{FC07658C-1BFB-47E9-AAAB-EE9ECCAE51DC}" dt="2021-09-24T07:21:02.662" v="4471" actId="6549"/>
          <ac:spMkLst>
            <pc:docMk/>
            <pc:sldMk cId="3222574949" sldId="345"/>
            <ac:spMk id="2" creationId="{7758D048-323B-4BD9-B0AF-449DAD158D5B}"/>
          </ac:spMkLst>
        </pc:spChg>
        <pc:spChg chg="del">
          <ac:chgData name="Jacco Cijsouw" userId="3fcdd2c0-24be-4ef3-b421-82e6e91aab0d" providerId="ADAL" clId="{FC07658C-1BFB-47E9-AAAB-EE9ECCAE51DC}" dt="2021-09-24T07:20:01.903" v="4447" actId="478"/>
          <ac:spMkLst>
            <pc:docMk/>
            <pc:sldMk cId="3222574949" sldId="345"/>
            <ac:spMk id="7" creationId="{492BD3A4-3E70-4946-AC59-4EBD9526587D}"/>
          </ac:spMkLst>
        </pc:spChg>
        <pc:spChg chg="add mod">
          <ac:chgData name="Jacco Cijsouw" userId="3fcdd2c0-24be-4ef3-b421-82e6e91aab0d" providerId="ADAL" clId="{FC07658C-1BFB-47E9-AAAB-EE9ECCAE51DC}" dt="2021-09-24T07:20:51.071" v="4455" actId="1076"/>
          <ac:spMkLst>
            <pc:docMk/>
            <pc:sldMk cId="3222574949" sldId="345"/>
            <ac:spMk id="8" creationId="{8CBE27A4-A31C-4882-A255-84E34E91F1E0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1:14.950" v="4674" actId="115"/>
        <pc:sldMkLst>
          <pc:docMk/>
          <pc:sldMk cId="1533777052" sldId="346"/>
        </pc:sldMkLst>
        <pc:spChg chg="add del">
          <ac:chgData name="Jacco Cijsouw" userId="3fcdd2c0-24be-4ef3-b421-82e6e91aab0d" providerId="ADAL" clId="{FC07658C-1BFB-47E9-AAAB-EE9ECCAE51DC}" dt="2021-09-24T07:21:15.266" v="4475" actId="22"/>
          <ac:spMkLst>
            <pc:docMk/>
            <pc:sldMk cId="1533777052" sldId="346"/>
            <ac:spMk id="7" creationId="{B0162D4D-CB16-4DAE-92B7-A7E2B510DEF4}"/>
          </ac:spMkLst>
        </pc:spChg>
        <pc:spChg chg="add del mod">
          <ac:chgData name="Jacco Cijsouw" userId="3fcdd2c0-24be-4ef3-b421-82e6e91aab0d" providerId="ADAL" clId="{FC07658C-1BFB-47E9-AAAB-EE9ECCAE51DC}" dt="2021-09-24T07:30:20.402" v="4668" actId="478"/>
          <ac:spMkLst>
            <pc:docMk/>
            <pc:sldMk cId="1533777052" sldId="346"/>
            <ac:spMk id="8" creationId="{8CBE27A4-A31C-4882-A255-84E34E91F1E0}"/>
          </ac:spMkLst>
        </pc:spChg>
        <pc:spChg chg="add del mod">
          <ac:chgData name="Jacco Cijsouw" userId="3fcdd2c0-24be-4ef3-b421-82e6e91aab0d" providerId="ADAL" clId="{FC07658C-1BFB-47E9-AAAB-EE9ECCAE51DC}" dt="2021-09-24T07:21:49.987" v="4487" actId="478"/>
          <ac:spMkLst>
            <pc:docMk/>
            <pc:sldMk cId="1533777052" sldId="346"/>
            <ac:spMk id="9" creationId="{68F39DC4-7C08-4794-8558-25A17A715FD6}"/>
          </ac:spMkLst>
        </pc:spChg>
        <pc:spChg chg="add del">
          <ac:chgData name="Jacco Cijsouw" userId="3fcdd2c0-24be-4ef3-b421-82e6e91aab0d" providerId="ADAL" clId="{FC07658C-1BFB-47E9-AAAB-EE9ECCAE51DC}" dt="2021-09-24T07:22:14.615" v="4489"/>
          <ac:spMkLst>
            <pc:docMk/>
            <pc:sldMk cId="1533777052" sldId="346"/>
            <ac:spMk id="10" creationId="{2FE5E9FA-9074-478D-9F98-0AF04C8237B2}"/>
          </ac:spMkLst>
        </pc:spChg>
        <pc:spChg chg="add del mod">
          <ac:chgData name="Jacco Cijsouw" userId="3fcdd2c0-24be-4ef3-b421-82e6e91aab0d" providerId="ADAL" clId="{FC07658C-1BFB-47E9-AAAB-EE9ECCAE51DC}" dt="2021-09-24T07:22:33.566" v="4493"/>
          <ac:spMkLst>
            <pc:docMk/>
            <pc:sldMk cId="1533777052" sldId="346"/>
            <ac:spMk id="11" creationId="{81EF09D5-7E40-4BE8-8326-6E34B4DD834C}"/>
          </ac:spMkLst>
        </pc:spChg>
        <pc:spChg chg="add del mod">
          <ac:chgData name="Jacco Cijsouw" userId="3fcdd2c0-24be-4ef3-b421-82e6e91aab0d" providerId="ADAL" clId="{FC07658C-1BFB-47E9-AAAB-EE9ECCAE51DC}" dt="2021-09-24T07:23:19.354" v="4518" actId="478"/>
          <ac:spMkLst>
            <pc:docMk/>
            <pc:sldMk cId="1533777052" sldId="346"/>
            <ac:spMk id="12" creationId="{5B261105-77D6-49C0-B72A-B343D17FC778}"/>
          </ac:spMkLst>
        </pc:spChg>
        <pc:spChg chg="add del mod">
          <ac:chgData name="Jacco Cijsouw" userId="3fcdd2c0-24be-4ef3-b421-82e6e91aab0d" providerId="ADAL" clId="{FC07658C-1BFB-47E9-AAAB-EE9ECCAE51DC}" dt="2021-09-24T07:25:25.731" v="4639" actId="478"/>
          <ac:spMkLst>
            <pc:docMk/>
            <pc:sldMk cId="1533777052" sldId="346"/>
            <ac:spMk id="13" creationId="{3FE3263D-AE5D-474B-97E3-C23488544971}"/>
          </ac:spMkLst>
        </pc:spChg>
        <pc:spChg chg="add del mod">
          <ac:chgData name="Jacco Cijsouw" userId="3fcdd2c0-24be-4ef3-b421-82e6e91aab0d" providerId="ADAL" clId="{FC07658C-1BFB-47E9-AAAB-EE9ECCAE51DC}" dt="2021-09-24T07:31:14.950" v="4674" actId="115"/>
          <ac:spMkLst>
            <pc:docMk/>
            <pc:sldMk cId="1533777052" sldId="346"/>
            <ac:spMk id="14" creationId="{98206DDD-649E-47B9-899F-3FC6FE57346C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7:33:21.320" v="4688" actId="1076"/>
        <pc:sldMkLst>
          <pc:docMk/>
          <pc:sldMk cId="3697143502" sldId="347"/>
        </pc:sldMkLst>
        <pc:spChg chg="add del mod">
          <ac:chgData name="Jacco Cijsouw" userId="3fcdd2c0-24be-4ef3-b421-82e6e91aab0d" providerId="ADAL" clId="{FC07658C-1BFB-47E9-AAAB-EE9ECCAE51DC}" dt="2021-09-24T07:32:35.538" v="4682" actId="478"/>
          <ac:spMkLst>
            <pc:docMk/>
            <pc:sldMk cId="3697143502" sldId="347"/>
            <ac:spMk id="9" creationId="{68F39DC4-7C08-4794-8558-25A17A715FD6}"/>
          </ac:spMkLst>
        </pc:spChg>
        <pc:picChg chg="add mod">
          <ac:chgData name="Jacco Cijsouw" userId="3fcdd2c0-24be-4ef3-b421-82e6e91aab0d" providerId="ADAL" clId="{FC07658C-1BFB-47E9-AAAB-EE9ECCAE51DC}" dt="2021-09-24T07:33:21.320" v="4688" actId="1076"/>
          <ac:picMkLst>
            <pc:docMk/>
            <pc:sldMk cId="3697143502" sldId="347"/>
            <ac:picMk id="8194" creationId="{1DA598EF-CDDC-4FF5-B4D4-FB5F64AED481}"/>
          </ac:picMkLst>
        </pc:picChg>
      </pc:sldChg>
      <pc:sldChg chg="add del">
        <pc:chgData name="Jacco Cijsouw" userId="3fcdd2c0-24be-4ef3-b421-82e6e91aab0d" providerId="ADAL" clId="{FC07658C-1BFB-47E9-AAAB-EE9ECCAE51DC}" dt="2021-09-24T07:34:17.613" v="4729" actId="2696"/>
        <pc:sldMkLst>
          <pc:docMk/>
          <pc:sldMk cId="250639059" sldId="348"/>
        </pc:sldMkLst>
      </pc:sldChg>
      <pc:sldChg chg="modSp add mod">
        <pc:chgData name="Jacco Cijsouw" userId="3fcdd2c0-24be-4ef3-b421-82e6e91aab0d" providerId="ADAL" clId="{FC07658C-1BFB-47E9-AAAB-EE9ECCAE51DC}" dt="2021-09-24T07:34:07.367" v="4728" actId="207"/>
        <pc:sldMkLst>
          <pc:docMk/>
          <pc:sldMk cId="2168321049" sldId="349"/>
        </pc:sldMkLst>
        <pc:spChg chg="mod">
          <ac:chgData name="Jacco Cijsouw" userId="3fcdd2c0-24be-4ef3-b421-82e6e91aab0d" providerId="ADAL" clId="{FC07658C-1BFB-47E9-AAAB-EE9ECCAE51DC}" dt="2021-09-24T07:34:07.367" v="4728" actId="207"/>
          <ac:spMkLst>
            <pc:docMk/>
            <pc:sldMk cId="2168321049" sldId="349"/>
            <ac:spMk id="8" creationId="{8CBE27A4-A31C-4882-A255-84E34E91F1E0}"/>
          </ac:spMkLst>
        </pc:spChg>
        <pc:spChg chg="mod">
          <ac:chgData name="Jacco Cijsouw" userId="3fcdd2c0-24be-4ef3-b421-82e6e91aab0d" providerId="ADAL" clId="{FC07658C-1BFB-47E9-AAAB-EE9ECCAE51DC}" dt="2021-09-24T07:33:59.317" v="4727" actId="207"/>
          <ac:spMkLst>
            <pc:docMk/>
            <pc:sldMk cId="2168321049" sldId="349"/>
            <ac:spMk id="9" creationId="{68F39DC4-7C08-4794-8558-25A17A715FD6}"/>
          </ac:spMkLst>
        </pc:spChg>
      </pc:sldChg>
      <pc:sldChg chg="addSp delSp modSp new del mod">
        <pc:chgData name="Jacco Cijsouw" userId="3fcdd2c0-24be-4ef3-b421-82e6e91aab0d" providerId="ADAL" clId="{FC07658C-1BFB-47E9-AAAB-EE9ECCAE51DC}" dt="2021-09-24T08:06:03.388" v="4902" actId="2696"/>
        <pc:sldMkLst>
          <pc:docMk/>
          <pc:sldMk cId="2358686901" sldId="350"/>
        </pc:sldMkLst>
        <pc:spChg chg="mod">
          <ac:chgData name="Jacco Cijsouw" userId="3fcdd2c0-24be-4ef3-b421-82e6e91aab0d" providerId="ADAL" clId="{FC07658C-1BFB-47E9-AAAB-EE9ECCAE51DC}" dt="2021-09-24T07:59:40.033" v="4817" actId="6549"/>
          <ac:spMkLst>
            <pc:docMk/>
            <pc:sldMk cId="2358686901" sldId="350"/>
            <ac:spMk id="2" creationId="{4F490159-1BBB-448F-B43F-5BE4D867D43A}"/>
          </ac:spMkLst>
        </pc:spChg>
        <pc:spChg chg="del">
          <ac:chgData name="Jacco Cijsouw" userId="3fcdd2c0-24be-4ef3-b421-82e6e91aab0d" providerId="ADAL" clId="{FC07658C-1BFB-47E9-AAAB-EE9ECCAE51DC}" dt="2021-09-24T07:59:45.520" v="4818" actId="478"/>
          <ac:spMkLst>
            <pc:docMk/>
            <pc:sldMk cId="2358686901" sldId="350"/>
            <ac:spMk id="3" creationId="{68B6F495-1689-4CB0-B399-3B67A9DEB708}"/>
          </ac:spMkLst>
        </pc:spChg>
        <pc:spChg chg="add mod">
          <ac:chgData name="Jacco Cijsouw" userId="3fcdd2c0-24be-4ef3-b421-82e6e91aab0d" providerId="ADAL" clId="{FC07658C-1BFB-47E9-AAAB-EE9ECCAE51DC}" dt="2021-09-24T08:03:01.067" v="4880" actId="14100"/>
          <ac:spMkLst>
            <pc:docMk/>
            <pc:sldMk cId="2358686901" sldId="350"/>
            <ac:spMk id="7" creationId="{07094D2F-25E2-4C46-BDB9-0A1D411BF364}"/>
          </ac:spMkLst>
        </pc:spChg>
        <pc:spChg chg="add mod">
          <ac:chgData name="Jacco Cijsouw" userId="3fcdd2c0-24be-4ef3-b421-82e6e91aab0d" providerId="ADAL" clId="{FC07658C-1BFB-47E9-AAAB-EE9ECCAE51DC}" dt="2021-09-24T08:03:08.683" v="4883" actId="1076"/>
          <ac:spMkLst>
            <pc:docMk/>
            <pc:sldMk cId="2358686901" sldId="350"/>
            <ac:spMk id="9" creationId="{C5465CC9-11C3-4CEA-AE90-1914E1FADADE}"/>
          </ac:spMkLst>
        </pc:spChg>
      </pc:sldChg>
      <pc:sldChg chg="new del">
        <pc:chgData name="Jacco Cijsouw" userId="3fcdd2c0-24be-4ef3-b421-82e6e91aab0d" providerId="ADAL" clId="{FC07658C-1BFB-47E9-AAAB-EE9ECCAE51DC}" dt="2021-09-24T08:03:24.378" v="4886" actId="47"/>
        <pc:sldMkLst>
          <pc:docMk/>
          <pc:sldMk cId="2596632494" sldId="351"/>
        </pc:sldMkLst>
      </pc:sldChg>
      <pc:sldChg chg="addSp delSp modSp add mod">
        <pc:chgData name="Jacco Cijsouw" userId="3fcdd2c0-24be-4ef3-b421-82e6e91aab0d" providerId="ADAL" clId="{FC07658C-1BFB-47E9-AAAB-EE9ECCAE51DC}" dt="2021-09-24T08:43:18.560" v="5189" actId="20577"/>
        <pc:sldMkLst>
          <pc:docMk/>
          <pc:sldMk cId="1977334591" sldId="352"/>
        </pc:sldMkLst>
        <pc:spChg chg="mod">
          <ac:chgData name="Jacco Cijsouw" userId="3fcdd2c0-24be-4ef3-b421-82e6e91aab0d" providerId="ADAL" clId="{FC07658C-1BFB-47E9-AAAB-EE9ECCAE51DC}" dt="2021-09-24T08:43:18.560" v="5189" actId="20577"/>
          <ac:spMkLst>
            <pc:docMk/>
            <pc:sldMk cId="1977334591" sldId="352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05:13.231" v="4895" actId="1076"/>
          <ac:spMkLst>
            <pc:docMk/>
            <pc:sldMk cId="1977334591" sldId="352"/>
            <ac:spMk id="7" creationId="{07094D2F-25E2-4C46-BDB9-0A1D411BF364}"/>
          </ac:spMkLst>
        </pc:spChg>
        <pc:spChg chg="add del mod">
          <ac:chgData name="Jacco Cijsouw" userId="3fcdd2c0-24be-4ef3-b421-82e6e91aab0d" providerId="ADAL" clId="{FC07658C-1BFB-47E9-AAAB-EE9ECCAE51DC}" dt="2021-09-24T08:06:10.305" v="4905" actId="478"/>
          <ac:spMkLst>
            <pc:docMk/>
            <pc:sldMk cId="1977334591" sldId="352"/>
            <ac:spMk id="8" creationId="{55D11FD3-E7A0-444D-B66F-0E84D2551133}"/>
          </ac:spMkLst>
        </pc:spChg>
        <pc:spChg chg="mod">
          <ac:chgData name="Jacco Cijsouw" userId="3fcdd2c0-24be-4ef3-b421-82e6e91aab0d" providerId="ADAL" clId="{FC07658C-1BFB-47E9-AAAB-EE9ECCAE51DC}" dt="2021-09-24T08:05:16.619" v="4896" actId="1076"/>
          <ac:spMkLst>
            <pc:docMk/>
            <pc:sldMk cId="1977334591" sldId="352"/>
            <ac:spMk id="9" creationId="{C5465CC9-11C3-4CEA-AE90-1914E1FADADE}"/>
          </ac:spMkLst>
        </pc:spChg>
      </pc:sldChg>
      <pc:sldChg chg="modSp add mod">
        <pc:chgData name="Jacco Cijsouw" userId="3fcdd2c0-24be-4ef3-b421-82e6e91aab0d" providerId="ADAL" clId="{FC07658C-1BFB-47E9-AAAB-EE9ECCAE51DC}" dt="2021-09-24T08:43:26.648" v="5198" actId="20577"/>
        <pc:sldMkLst>
          <pc:docMk/>
          <pc:sldMk cId="1033931022" sldId="353"/>
        </pc:sldMkLst>
        <pc:spChg chg="mod">
          <ac:chgData name="Jacco Cijsouw" userId="3fcdd2c0-24be-4ef3-b421-82e6e91aab0d" providerId="ADAL" clId="{FC07658C-1BFB-47E9-AAAB-EE9ECCAE51DC}" dt="2021-09-24T08:43:26.648" v="5198" actId="20577"/>
          <ac:spMkLst>
            <pc:docMk/>
            <pc:sldMk cId="1033931022" sldId="353"/>
            <ac:spMk id="2" creationId="{4F490159-1BBB-448F-B43F-5BE4D867D43A}"/>
          </ac:spMkLst>
        </pc:spChg>
        <pc:spChg chg="mod">
          <ac:chgData name="Jacco Cijsouw" userId="3fcdd2c0-24be-4ef3-b421-82e6e91aab0d" providerId="ADAL" clId="{FC07658C-1BFB-47E9-AAAB-EE9ECCAE51DC}" dt="2021-09-24T08:12:37.130" v="4914" actId="13926"/>
          <ac:spMkLst>
            <pc:docMk/>
            <pc:sldMk cId="1033931022" sldId="353"/>
            <ac:spMk id="8" creationId="{55D11FD3-E7A0-444D-B66F-0E84D2551133}"/>
          </ac:spMkLst>
        </pc:spChg>
      </pc:sldChg>
      <pc:sldChg chg="addSp delSp modSp new mod ord">
        <pc:chgData name="Jacco Cijsouw" userId="3fcdd2c0-24be-4ef3-b421-82e6e91aab0d" providerId="ADAL" clId="{FC07658C-1BFB-47E9-AAAB-EE9ECCAE51DC}" dt="2021-09-24T09:14:43.959" v="5331" actId="1076"/>
        <pc:sldMkLst>
          <pc:docMk/>
          <pc:sldMk cId="2274991586" sldId="354"/>
        </pc:sldMkLst>
        <pc:spChg chg="mod">
          <ac:chgData name="Jacco Cijsouw" userId="3fcdd2c0-24be-4ef3-b421-82e6e91aab0d" providerId="ADAL" clId="{FC07658C-1BFB-47E9-AAAB-EE9ECCAE51DC}" dt="2021-09-24T08:12:44.003" v="4928" actId="20577"/>
          <ac:spMkLst>
            <pc:docMk/>
            <pc:sldMk cId="2274991586" sldId="354"/>
            <ac:spMk id="2" creationId="{BDF3AA42-3E01-41FE-8E26-8D823B300FCF}"/>
          </ac:spMkLst>
        </pc:spChg>
        <pc:spChg chg="del">
          <ac:chgData name="Jacco Cijsouw" userId="3fcdd2c0-24be-4ef3-b421-82e6e91aab0d" providerId="ADAL" clId="{FC07658C-1BFB-47E9-AAAB-EE9ECCAE51DC}" dt="2021-09-24T08:12:48.386" v="4929" actId="478"/>
          <ac:spMkLst>
            <pc:docMk/>
            <pc:sldMk cId="2274991586" sldId="354"/>
            <ac:spMk id="3" creationId="{B7CFB00C-0D30-4E5F-9351-EDA4CAF306F3}"/>
          </ac:spMkLst>
        </pc:spChg>
        <pc:spChg chg="add mod">
          <ac:chgData name="Jacco Cijsouw" userId="3fcdd2c0-24be-4ef3-b421-82e6e91aab0d" providerId="ADAL" clId="{FC07658C-1BFB-47E9-AAAB-EE9ECCAE51DC}" dt="2021-09-24T09:14:40.152" v="5330" actId="1076"/>
          <ac:spMkLst>
            <pc:docMk/>
            <pc:sldMk cId="2274991586" sldId="354"/>
            <ac:spMk id="7" creationId="{D364D9CD-FA20-449A-A5A6-02F88425C56B}"/>
          </ac:spMkLst>
        </pc:spChg>
        <pc:spChg chg="add mod">
          <ac:chgData name="Jacco Cijsouw" userId="3fcdd2c0-24be-4ef3-b421-82e6e91aab0d" providerId="ADAL" clId="{FC07658C-1BFB-47E9-AAAB-EE9ECCAE51DC}" dt="2021-09-24T09:14:43.959" v="5331" actId="1076"/>
          <ac:spMkLst>
            <pc:docMk/>
            <pc:sldMk cId="2274991586" sldId="354"/>
            <ac:spMk id="9" creationId="{9DF63DE9-740D-4599-AA0B-200C67AA55D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37:48.301" v="5135" actId="207"/>
        <pc:sldMkLst>
          <pc:docMk/>
          <pc:sldMk cId="3677025310" sldId="355"/>
        </pc:sldMkLst>
        <pc:spChg chg="mod">
          <ac:chgData name="Jacco Cijsouw" userId="3fcdd2c0-24be-4ef3-b421-82e6e91aab0d" providerId="ADAL" clId="{FC07658C-1BFB-47E9-AAAB-EE9ECCAE51DC}" dt="2021-09-24T08:17:45.372" v="5026" actId="20577"/>
          <ac:spMkLst>
            <pc:docMk/>
            <pc:sldMk cId="3677025310" sldId="355"/>
            <ac:spMk id="2" creationId="{D6AEA0EE-12C6-4D0B-B2FF-70AD6339847C}"/>
          </ac:spMkLst>
        </pc:spChg>
        <pc:spChg chg="del">
          <ac:chgData name="Jacco Cijsouw" userId="3fcdd2c0-24be-4ef3-b421-82e6e91aab0d" providerId="ADAL" clId="{FC07658C-1BFB-47E9-AAAB-EE9ECCAE51DC}" dt="2021-09-24T08:34:24.007" v="5027" actId="478"/>
          <ac:spMkLst>
            <pc:docMk/>
            <pc:sldMk cId="3677025310" sldId="355"/>
            <ac:spMk id="3" creationId="{5AADAED8-4764-4B6C-83B0-0432CFEC5305}"/>
          </ac:spMkLst>
        </pc:spChg>
        <pc:spChg chg="add mod">
          <ac:chgData name="Jacco Cijsouw" userId="3fcdd2c0-24be-4ef3-b421-82e6e91aab0d" providerId="ADAL" clId="{FC07658C-1BFB-47E9-AAAB-EE9ECCAE51DC}" dt="2021-09-24T08:37:48.301" v="5135" actId="207"/>
          <ac:spMkLst>
            <pc:docMk/>
            <pc:sldMk cId="3677025310" sldId="355"/>
            <ac:spMk id="7" creationId="{20B10951-97CE-42BC-B286-B68136A0A900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8:43:50.880" v="5217" actId="20577"/>
        <pc:sldMkLst>
          <pc:docMk/>
          <pc:sldMk cId="2510099285" sldId="356"/>
        </pc:sldMkLst>
        <pc:spChg chg="mod">
          <ac:chgData name="Jacco Cijsouw" userId="3fcdd2c0-24be-4ef3-b421-82e6e91aab0d" providerId="ADAL" clId="{FC07658C-1BFB-47E9-AAAB-EE9ECCAE51DC}" dt="2021-09-24T08:43:50.880" v="5217" actId="20577"/>
          <ac:spMkLst>
            <pc:docMk/>
            <pc:sldMk cId="2510099285" sldId="356"/>
            <ac:spMk id="2" creationId="{E36F5EC9-D99E-4FC0-985C-F33A333C3A82}"/>
          </ac:spMkLst>
        </pc:spChg>
        <pc:spChg chg="del">
          <ac:chgData name="Jacco Cijsouw" userId="3fcdd2c0-24be-4ef3-b421-82e6e91aab0d" providerId="ADAL" clId="{FC07658C-1BFB-47E9-AAAB-EE9ECCAE51DC}" dt="2021-09-24T08:40:32.864" v="5165" actId="478"/>
          <ac:spMkLst>
            <pc:docMk/>
            <pc:sldMk cId="2510099285" sldId="356"/>
            <ac:spMk id="3" creationId="{A75D0078-0CF7-42A6-A2F8-81D45C6A6DF6}"/>
          </ac:spMkLst>
        </pc:spChg>
        <pc:spChg chg="add mod">
          <ac:chgData name="Jacco Cijsouw" userId="3fcdd2c0-24be-4ef3-b421-82e6e91aab0d" providerId="ADAL" clId="{FC07658C-1BFB-47E9-AAAB-EE9ECCAE51DC}" dt="2021-09-24T08:42:47.131" v="5178" actId="1076"/>
          <ac:spMkLst>
            <pc:docMk/>
            <pc:sldMk cId="2510099285" sldId="356"/>
            <ac:spMk id="7" creationId="{80694458-8CA1-4487-A1D5-50299AA79C8A}"/>
          </ac:spMkLst>
        </pc:spChg>
      </pc:sldChg>
      <pc:sldChg chg="addSp delSp modSp add mod setBg">
        <pc:chgData name="Jacco Cijsouw" userId="3fcdd2c0-24be-4ef3-b421-82e6e91aab0d" providerId="ADAL" clId="{FC07658C-1BFB-47E9-AAAB-EE9ECCAE51DC}" dt="2021-09-24T09:00:19.841" v="5243" actId="207"/>
        <pc:sldMkLst>
          <pc:docMk/>
          <pc:sldMk cId="1521528906" sldId="357"/>
        </pc:sldMkLst>
        <pc:spChg chg="del mod">
          <ac:chgData name="Jacco Cijsouw" userId="3fcdd2c0-24be-4ef3-b421-82e6e91aab0d" providerId="ADAL" clId="{FC07658C-1BFB-47E9-AAAB-EE9ECCAE51DC}" dt="2021-09-24T08:45:04.475" v="5229" actId="478"/>
          <ac:spMkLst>
            <pc:docMk/>
            <pc:sldMk cId="1521528906" sldId="357"/>
            <ac:spMk id="7" creationId="{80694458-8CA1-4487-A1D5-50299AA79C8A}"/>
          </ac:spMkLst>
        </pc:spChg>
        <pc:spChg chg="add mod">
          <ac:chgData name="Jacco Cijsouw" userId="3fcdd2c0-24be-4ef3-b421-82e6e91aab0d" providerId="ADAL" clId="{FC07658C-1BFB-47E9-AAAB-EE9ECCAE51DC}" dt="2021-09-24T09:00:19.841" v="5243" actId="207"/>
          <ac:spMkLst>
            <pc:docMk/>
            <pc:sldMk cId="1521528906" sldId="357"/>
            <ac:spMk id="8" creationId="{77C6C553-0EB0-41DF-A062-B23D15A3EB32}"/>
          </ac:spMkLst>
        </pc:spChg>
      </pc:sldChg>
      <pc:sldChg chg="addSp delSp modSp add mod">
        <pc:chgData name="Jacco Cijsouw" userId="3fcdd2c0-24be-4ef3-b421-82e6e91aab0d" providerId="ADAL" clId="{FC07658C-1BFB-47E9-AAAB-EE9ECCAE51DC}" dt="2021-09-24T09:14:00.796" v="5328" actId="1076"/>
        <pc:sldMkLst>
          <pc:docMk/>
          <pc:sldMk cId="423526451" sldId="358"/>
        </pc:sldMkLst>
        <pc:spChg chg="mod">
          <ac:chgData name="Jacco Cijsouw" userId="3fcdd2c0-24be-4ef3-b421-82e6e91aab0d" providerId="ADAL" clId="{FC07658C-1BFB-47E9-AAAB-EE9ECCAE51DC}" dt="2021-09-24T09:02:04.920" v="5253" actId="6549"/>
          <ac:spMkLst>
            <pc:docMk/>
            <pc:sldMk cId="423526451" sldId="358"/>
            <ac:spMk id="2" creationId="{E36F5EC9-D99E-4FC0-985C-F33A333C3A82}"/>
          </ac:spMkLst>
        </pc:spChg>
        <pc:spChg chg="add mod">
          <ac:chgData name="Jacco Cijsouw" userId="3fcdd2c0-24be-4ef3-b421-82e6e91aab0d" providerId="ADAL" clId="{FC07658C-1BFB-47E9-AAAB-EE9ECCAE51DC}" dt="2021-09-24T09:13:31.890" v="5321" actId="1076"/>
          <ac:spMkLst>
            <pc:docMk/>
            <pc:sldMk cId="423526451" sldId="358"/>
            <ac:spMk id="7" creationId="{5DFBF1FF-8E4B-4473-9E84-C58A553A0DDC}"/>
          </ac:spMkLst>
        </pc:spChg>
        <pc:spChg chg="del mod">
          <ac:chgData name="Jacco Cijsouw" userId="3fcdd2c0-24be-4ef3-b421-82e6e91aab0d" providerId="ADAL" clId="{FC07658C-1BFB-47E9-AAAB-EE9ECCAE51DC}" dt="2021-09-24T09:02:37.057" v="5256" actId="478"/>
          <ac:spMkLst>
            <pc:docMk/>
            <pc:sldMk cId="423526451" sldId="358"/>
            <ac:spMk id="8" creationId="{77C6C553-0EB0-41DF-A062-B23D15A3EB32}"/>
          </ac:spMkLst>
        </pc:spChg>
        <pc:spChg chg="add del mod">
          <ac:chgData name="Jacco Cijsouw" userId="3fcdd2c0-24be-4ef3-b421-82e6e91aab0d" providerId="ADAL" clId="{FC07658C-1BFB-47E9-AAAB-EE9ECCAE51DC}" dt="2021-09-24T09:07:47.263" v="5270" actId="21"/>
          <ac:spMkLst>
            <pc:docMk/>
            <pc:sldMk cId="423526451" sldId="358"/>
            <ac:spMk id="9" creationId="{0A5E36C5-CE0C-4396-ADDD-ACB9FA1FD9F7}"/>
          </ac:spMkLst>
        </pc:spChg>
        <pc:spChg chg="add mod">
          <ac:chgData name="Jacco Cijsouw" userId="3fcdd2c0-24be-4ef3-b421-82e6e91aab0d" providerId="ADAL" clId="{FC07658C-1BFB-47E9-AAAB-EE9ECCAE51DC}" dt="2021-09-24T09:14:00.796" v="5328" actId="1076"/>
          <ac:spMkLst>
            <pc:docMk/>
            <pc:sldMk cId="423526451" sldId="358"/>
            <ac:spMk id="11" creationId="{285AF14C-508D-44D4-A955-0A8412EA90FB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14:33.534" v="5329" actId="14100"/>
        <pc:sldMkLst>
          <pc:docMk/>
          <pc:sldMk cId="624992013" sldId="359"/>
        </pc:sldMkLst>
        <pc:spChg chg="mod">
          <ac:chgData name="Jacco Cijsouw" userId="3fcdd2c0-24be-4ef3-b421-82e6e91aab0d" providerId="ADAL" clId="{FC07658C-1BFB-47E9-AAAB-EE9ECCAE51DC}" dt="2021-09-24T09:12:19.185" v="5308"/>
          <ac:spMkLst>
            <pc:docMk/>
            <pc:sldMk cId="624992013" sldId="359"/>
            <ac:spMk id="2" creationId="{7D04A709-A631-47DE-A935-37851BBDD717}"/>
          </ac:spMkLst>
        </pc:spChg>
        <pc:spChg chg="del">
          <ac:chgData name="Jacco Cijsouw" userId="3fcdd2c0-24be-4ef3-b421-82e6e91aab0d" providerId="ADAL" clId="{FC07658C-1BFB-47E9-AAAB-EE9ECCAE51DC}" dt="2021-09-24T09:07:54.263" v="5272" actId="478"/>
          <ac:spMkLst>
            <pc:docMk/>
            <pc:sldMk cId="624992013" sldId="359"/>
            <ac:spMk id="3" creationId="{25049B39-01CA-4746-A33E-F6759FECB833}"/>
          </ac:spMkLst>
        </pc:spChg>
        <pc:spChg chg="add mod">
          <ac:chgData name="Jacco Cijsouw" userId="3fcdd2c0-24be-4ef3-b421-82e6e91aab0d" providerId="ADAL" clId="{FC07658C-1BFB-47E9-AAAB-EE9ECCAE51DC}" dt="2021-09-24T09:14:33.534" v="5329" actId="14100"/>
          <ac:spMkLst>
            <pc:docMk/>
            <pc:sldMk cId="624992013" sldId="359"/>
            <ac:spMk id="6" creationId="{E8DFDD0A-B7BE-4EB6-A2C2-0A432C46E274}"/>
          </ac:spMkLst>
        </pc:spChg>
      </pc:sldChg>
      <pc:sldChg chg="addSp delSp modSp new mod">
        <pc:chgData name="Jacco Cijsouw" userId="3fcdd2c0-24be-4ef3-b421-82e6e91aab0d" providerId="ADAL" clId="{FC07658C-1BFB-47E9-AAAB-EE9ECCAE51DC}" dt="2021-09-24T09:39:52.767" v="5634" actId="13926"/>
        <pc:sldMkLst>
          <pc:docMk/>
          <pc:sldMk cId="4089774494" sldId="360"/>
        </pc:sldMkLst>
        <pc:spChg chg="mod">
          <ac:chgData name="Jacco Cijsouw" userId="3fcdd2c0-24be-4ef3-b421-82e6e91aab0d" providerId="ADAL" clId="{FC07658C-1BFB-47E9-AAAB-EE9ECCAE51DC}" dt="2021-09-24T09:32:42.357" v="5518" actId="20577"/>
          <ac:spMkLst>
            <pc:docMk/>
            <pc:sldMk cId="4089774494" sldId="360"/>
            <ac:spMk id="2" creationId="{0272CDCE-7C6B-4E1A-A5EB-D9D20EAE4C5A}"/>
          </ac:spMkLst>
        </pc:spChg>
        <pc:spChg chg="del">
          <ac:chgData name="Jacco Cijsouw" userId="3fcdd2c0-24be-4ef3-b421-82e6e91aab0d" providerId="ADAL" clId="{FC07658C-1BFB-47E9-AAAB-EE9ECCAE51DC}" dt="2021-09-24T09:32:46.945" v="5519" actId="478"/>
          <ac:spMkLst>
            <pc:docMk/>
            <pc:sldMk cId="4089774494" sldId="360"/>
            <ac:spMk id="3" creationId="{B3A51076-A417-4373-B876-9B942B076754}"/>
          </ac:spMkLst>
        </pc:spChg>
        <pc:spChg chg="add mod">
          <ac:chgData name="Jacco Cijsouw" userId="3fcdd2c0-24be-4ef3-b421-82e6e91aab0d" providerId="ADAL" clId="{FC07658C-1BFB-47E9-AAAB-EE9ECCAE51DC}" dt="2021-09-24T09:39:23.834" v="5628" actId="20577"/>
          <ac:spMkLst>
            <pc:docMk/>
            <pc:sldMk cId="4089774494" sldId="360"/>
            <ac:spMk id="6" creationId="{985259AB-5C2B-4B5E-B5D6-665A4EA04A1D}"/>
          </ac:spMkLst>
        </pc:spChg>
        <pc:spChg chg="add del mod">
          <ac:chgData name="Jacco Cijsouw" userId="3fcdd2c0-24be-4ef3-b421-82e6e91aab0d" providerId="ADAL" clId="{FC07658C-1BFB-47E9-AAAB-EE9ECCAE51DC}" dt="2021-09-24T09:37:58.155" v="5569" actId="478"/>
          <ac:spMkLst>
            <pc:docMk/>
            <pc:sldMk cId="4089774494" sldId="360"/>
            <ac:spMk id="8" creationId="{B13134D9-5518-4008-B342-6C310BA95820}"/>
          </ac:spMkLst>
        </pc:spChg>
        <pc:spChg chg="add mod">
          <ac:chgData name="Jacco Cijsouw" userId="3fcdd2c0-24be-4ef3-b421-82e6e91aab0d" providerId="ADAL" clId="{FC07658C-1BFB-47E9-AAAB-EE9ECCAE51DC}" dt="2021-09-24T09:39:52.767" v="5634" actId="13926"/>
          <ac:spMkLst>
            <pc:docMk/>
            <pc:sldMk cId="4089774494" sldId="360"/>
            <ac:spMk id="10" creationId="{39729A7E-3D80-4E28-8D12-9BEB09E900F8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40:11.297" v="5636" actId="1076"/>
        <pc:sldMkLst>
          <pc:docMk/>
          <pc:sldMk cId="625041311" sldId="361"/>
        </pc:sldMkLst>
        <pc:spChg chg="del">
          <ac:chgData name="Jacco Cijsouw" userId="3fcdd2c0-24be-4ef3-b421-82e6e91aab0d" providerId="ADAL" clId="{FC07658C-1BFB-47E9-AAAB-EE9ECCAE51DC}" dt="2021-09-24T09:40:06.604" v="5635" actId="478"/>
          <ac:spMkLst>
            <pc:docMk/>
            <pc:sldMk cId="625041311" sldId="361"/>
            <ac:spMk id="6" creationId="{985259AB-5C2B-4B5E-B5D6-665A4EA04A1D}"/>
          </ac:spMkLst>
        </pc:spChg>
        <pc:spChg chg="mod">
          <ac:chgData name="Jacco Cijsouw" userId="3fcdd2c0-24be-4ef3-b421-82e6e91aab0d" providerId="ADAL" clId="{FC07658C-1BFB-47E9-AAAB-EE9ECCAE51DC}" dt="2021-09-24T09:40:11.297" v="5636" actId="1076"/>
          <ac:spMkLst>
            <pc:docMk/>
            <pc:sldMk cId="625041311" sldId="361"/>
            <ac:spMk id="8" creationId="{B13134D9-5518-4008-B342-6C310BA95820}"/>
          </ac:spMkLst>
        </pc:spChg>
      </pc:sldChg>
      <pc:sldChg chg="delSp modSp add mod">
        <pc:chgData name="Jacco Cijsouw" userId="3fcdd2c0-24be-4ef3-b421-82e6e91aab0d" providerId="ADAL" clId="{FC07658C-1BFB-47E9-AAAB-EE9ECCAE51DC}" dt="2021-09-24T09:55:04.260" v="5670" actId="1076"/>
        <pc:sldMkLst>
          <pc:docMk/>
          <pc:sldMk cId="2568042993" sldId="362"/>
        </pc:sldMkLst>
        <pc:spChg chg="mod">
          <ac:chgData name="Jacco Cijsouw" userId="3fcdd2c0-24be-4ef3-b421-82e6e91aab0d" providerId="ADAL" clId="{FC07658C-1BFB-47E9-AAAB-EE9ECCAE51DC}" dt="2021-09-24T09:54:38.070" v="5666" actId="20577"/>
          <ac:spMkLst>
            <pc:docMk/>
            <pc:sldMk cId="2568042993" sldId="362"/>
            <ac:spMk id="2" creationId="{BDF3AA42-3E01-41FE-8E26-8D823B300FCF}"/>
          </ac:spMkLst>
        </pc:spChg>
        <pc:spChg chg="mod">
          <ac:chgData name="Jacco Cijsouw" userId="3fcdd2c0-24be-4ef3-b421-82e6e91aab0d" providerId="ADAL" clId="{FC07658C-1BFB-47E9-AAAB-EE9ECCAE51DC}" dt="2021-09-24T09:55:04.260" v="5670" actId="1076"/>
          <ac:spMkLst>
            <pc:docMk/>
            <pc:sldMk cId="2568042993" sldId="362"/>
            <ac:spMk id="7" creationId="{D364D9CD-FA20-449A-A5A6-02F88425C56B}"/>
          </ac:spMkLst>
        </pc:spChg>
        <pc:spChg chg="del mod">
          <ac:chgData name="Jacco Cijsouw" userId="3fcdd2c0-24be-4ef3-b421-82e6e91aab0d" providerId="ADAL" clId="{FC07658C-1BFB-47E9-AAAB-EE9ECCAE51DC}" dt="2021-09-24T09:54:08.527" v="5640" actId="478"/>
          <ac:spMkLst>
            <pc:docMk/>
            <pc:sldMk cId="2568042993" sldId="362"/>
            <ac:spMk id="9" creationId="{9DF63DE9-740D-4599-AA0B-200C67AA55DB}"/>
          </ac:spMkLst>
        </pc:spChg>
      </pc:sldChg>
      <pc:sldChg chg="delSp modSp new mod ord">
        <pc:chgData name="Jacco Cijsouw" userId="3fcdd2c0-24be-4ef3-b421-82e6e91aab0d" providerId="ADAL" clId="{FC07658C-1BFB-47E9-AAAB-EE9ECCAE51DC}" dt="2021-10-05T07:52:53.496" v="5993" actId="20577"/>
        <pc:sldMkLst>
          <pc:docMk/>
          <pc:sldMk cId="2475863666" sldId="363"/>
        </pc:sldMkLst>
        <pc:spChg chg="del">
          <ac:chgData name="Jacco Cijsouw" userId="3fcdd2c0-24be-4ef3-b421-82e6e91aab0d" providerId="ADAL" clId="{FC07658C-1BFB-47E9-AAAB-EE9ECCAE51DC}" dt="2021-10-05T07:39:31.606" v="5734" actId="478"/>
          <ac:spMkLst>
            <pc:docMk/>
            <pc:sldMk cId="2475863666" sldId="363"/>
            <ac:spMk id="3" creationId="{93B893C4-EB1B-414F-B8D4-1A4A1CEC23B6}"/>
          </ac:spMkLst>
        </pc:spChg>
        <pc:spChg chg="mod">
          <ac:chgData name="Jacco Cijsouw" userId="3fcdd2c0-24be-4ef3-b421-82e6e91aab0d" providerId="ADAL" clId="{FC07658C-1BFB-47E9-AAAB-EE9ECCAE51DC}" dt="2021-10-05T07:52:53.496" v="5993" actId="20577"/>
          <ac:spMkLst>
            <pc:docMk/>
            <pc:sldMk cId="2475863666" sldId="363"/>
            <ac:spMk id="4" creationId="{630C1072-8202-465F-B052-CC094552DE7C}"/>
          </ac:spMkLst>
        </pc:spChg>
      </pc:sldChg>
      <pc:sldChg chg="addSp delSp modSp new mod">
        <pc:chgData name="Jacco Cijsouw" userId="3fcdd2c0-24be-4ef3-b421-82e6e91aab0d" providerId="ADAL" clId="{FC07658C-1BFB-47E9-AAAB-EE9ECCAE51DC}" dt="2021-10-05T09:36:11.682" v="6026" actId="20577"/>
        <pc:sldMkLst>
          <pc:docMk/>
          <pc:sldMk cId="4082706969" sldId="364"/>
        </pc:sldMkLst>
        <pc:spChg chg="mod">
          <ac:chgData name="Jacco Cijsouw" userId="3fcdd2c0-24be-4ef3-b421-82e6e91aab0d" providerId="ADAL" clId="{FC07658C-1BFB-47E9-AAAB-EE9ECCAE51DC}" dt="2021-10-05T07:41:35.313" v="5804" actId="20577"/>
          <ac:spMkLst>
            <pc:docMk/>
            <pc:sldMk cId="4082706969" sldId="364"/>
            <ac:spMk id="2" creationId="{FE0D8B74-ED9C-4AF8-88B6-D5A4830E07CF}"/>
          </ac:spMkLst>
        </pc:spChg>
        <pc:spChg chg="add del mod">
          <ac:chgData name="Jacco Cijsouw" userId="3fcdd2c0-24be-4ef3-b421-82e6e91aab0d" providerId="ADAL" clId="{FC07658C-1BFB-47E9-AAAB-EE9ECCAE51DC}" dt="2021-10-05T09:36:11.682" v="6026" actId="20577"/>
          <ac:spMkLst>
            <pc:docMk/>
            <pc:sldMk cId="4082706969" sldId="364"/>
            <ac:spMk id="3" creationId="{8507961A-C871-41E9-86A5-A1440B7FEB84}"/>
          </ac:spMkLst>
        </pc:spChg>
      </pc:sldChg>
      <pc:sldChg chg="new del">
        <pc:chgData name="Jacco Cijsouw" userId="3fcdd2c0-24be-4ef3-b421-82e6e91aab0d" providerId="ADAL" clId="{FC07658C-1BFB-47E9-AAAB-EE9ECCAE51DC}" dt="2021-10-05T07:50:49.981" v="5859" actId="47"/>
        <pc:sldMkLst>
          <pc:docMk/>
          <pc:sldMk cId="3245827312" sldId="365"/>
        </pc:sldMkLst>
      </pc:sldChg>
      <pc:sldChg chg="modSp add mod">
        <pc:chgData name="Jacco Cijsouw" userId="3fcdd2c0-24be-4ef3-b421-82e6e91aab0d" providerId="ADAL" clId="{FC07658C-1BFB-47E9-AAAB-EE9ECCAE51DC}" dt="2021-10-05T07:55:09.477" v="6002" actId="6549"/>
        <pc:sldMkLst>
          <pc:docMk/>
          <pc:sldMk cId="90884908" sldId="366"/>
        </pc:sldMkLst>
        <pc:spChg chg="mod">
          <ac:chgData name="Jacco Cijsouw" userId="3fcdd2c0-24be-4ef3-b421-82e6e91aab0d" providerId="ADAL" clId="{FC07658C-1BFB-47E9-AAAB-EE9ECCAE51DC}" dt="2021-10-05T07:55:09.477" v="6002" actId="6549"/>
          <ac:spMkLst>
            <pc:docMk/>
            <pc:sldMk cId="90884908" sldId="366"/>
            <ac:spMk id="4" creationId="{630C1072-8202-465F-B052-CC094552DE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2750F-477D-46D2-BB05-B8B1B534FE1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21A363B-D5F6-4412-B7E3-E055F705DF32}">
      <dgm:prSet phldrT="[Text]"/>
      <dgm:spPr/>
      <dgm:t>
        <a:bodyPr/>
        <a:lstStyle/>
        <a:p>
          <a:r>
            <a:rPr lang="en-US" dirty="0" err="1"/>
            <a:t>Vitest</a:t>
          </a:r>
          <a:endParaRPr lang="nl-NL" dirty="0"/>
        </a:p>
      </dgm:t>
    </dgm:pt>
    <dgm:pt modelId="{5C99A8A4-B6A3-4CC4-8AB5-8C32AC824D9E}" type="parTrans" cxnId="{616B8900-C5E3-46BC-B9F1-991C3E06920D}">
      <dgm:prSet/>
      <dgm:spPr/>
      <dgm:t>
        <a:bodyPr/>
        <a:lstStyle/>
        <a:p>
          <a:endParaRPr lang="nl-NL"/>
        </a:p>
      </dgm:t>
    </dgm:pt>
    <dgm:pt modelId="{BF875FD5-4E89-403C-9C64-8DE575B0675D}" type="sibTrans" cxnId="{616B8900-C5E3-46BC-B9F1-991C3E06920D}">
      <dgm:prSet/>
      <dgm:spPr/>
      <dgm:t>
        <a:bodyPr/>
        <a:lstStyle/>
        <a:p>
          <a:endParaRPr lang="nl-NL"/>
        </a:p>
      </dgm:t>
    </dgm:pt>
    <dgm:pt modelId="{DB2DF0D8-F973-4752-84CF-F9606624FA45}">
      <dgm:prSet phldrT="[Text]"/>
      <dgm:spPr/>
      <dgm:t>
        <a:bodyPr/>
        <a:lstStyle/>
        <a:p>
          <a:r>
            <a:rPr lang="en-US" dirty="0"/>
            <a:t>Better Typescript support</a:t>
          </a:r>
          <a:endParaRPr lang="nl-NL" dirty="0"/>
        </a:p>
      </dgm:t>
    </dgm:pt>
    <dgm:pt modelId="{E261BE63-A891-4DE6-95B0-72DC5E819EF0}" type="parTrans" cxnId="{95C3C159-40FA-4854-B7E8-2535380F3396}">
      <dgm:prSet/>
      <dgm:spPr/>
      <dgm:t>
        <a:bodyPr/>
        <a:lstStyle/>
        <a:p>
          <a:endParaRPr lang="nl-NL"/>
        </a:p>
      </dgm:t>
    </dgm:pt>
    <dgm:pt modelId="{86E87C53-BE1B-4DC6-BE4B-7B637986249C}" type="sibTrans" cxnId="{95C3C159-40FA-4854-B7E8-2535380F3396}">
      <dgm:prSet/>
      <dgm:spPr/>
      <dgm:t>
        <a:bodyPr/>
        <a:lstStyle/>
        <a:p>
          <a:endParaRPr lang="nl-NL"/>
        </a:p>
      </dgm:t>
    </dgm:pt>
    <dgm:pt modelId="{96583162-9F18-4315-A12E-17C2D7AC3A20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ESModules</a:t>
          </a:r>
          <a:r>
            <a:rPr lang="en-US" dirty="0"/>
            <a:t> support</a:t>
          </a:r>
          <a:endParaRPr lang="nl-NL" dirty="0"/>
        </a:p>
      </dgm:t>
    </dgm:pt>
    <dgm:pt modelId="{0B29A8EA-D4A2-4C5C-88E8-342038015E17}" type="parTrans" cxnId="{7D60300E-95B4-4838-A665-C5D34C71EBCF}">
      <dgm:prSet/>
      <dgm:spPr/>
      <dgm:t>
        <a:bodyPr/>
        <a:lstStyle/>
        <a:p>
          <a:endParaRPr lang="nl-NL"/>
        </a:p>
      </dgm:t>
    </dgm:pt>
    <dgm:pt modelId="{234C3537-839A-4DA2-9841-2E0773D00D6D}" type="sibTrans" cxnId="{7D60300E-95B4-4838-A665-C5D34C71EBCF}">
      <dgm:prSet/>
      <dgm:spPr/>
      <dgm:t>
        <a:bodyPr/>
        <a:lstStyle/>
        <a:p>
          <a:endParaRPr lang="nl-NL"/>
        </a:p>
      </dgm:t>
    </dgm:pt>
    <dgm:pt modelId="{911A15EE-AEEE-4D96-A057-1A15476FDE0B}">
      <dgm:prSet phldrT="[Text]"/>
      <dgm:spPr/>
      <dgm:t>
        <a:bodyPr/>
        <a:lstStyle/>
        <a:p>
          <a:r>
            <a:rPr lang="en-US" dirty="0"/>
            <a:t>Jest</a:t>
          </a:r>
          <a:endParaRPr lang="nl-NL" dirty="0"/>
        </a:p>
      </dgm:t>
    </dgm:pt>
    <dgm:pt modelId="{D1ED7DFE-7452-4EEB-9C9B-E7E90F2CE0C2}" type="parTrans" cxnId="{2A25519D-EF0C-492D-B94E-90BC485FE5D1}">
      <dgm:prSet/>
      <dgm:spPr/>
      <dgm:t>
        <a:bodyPr/>
        <a:lstStyle/>
        <a:p>
          <a:endParaRPr lang="nl-NL"/>
        </a:p>
      </dgm:t>
    </dgm:pt>
    <dgm:pt modelId="{E88BA36C-05E3-4968-B973-7018B3E0D1E6}" type="sibTrans" cxnId="{2A25519D-EF0C-492D-B94E-90BC485FE5D1}">
      <dgm:prSet/>
      <dgm:spPr/>
      <dgm:t>
        <a:bodyPr/>
        <a:lstStyle/>
        <a:p>
          <a:endParaRPr lang="nl-NL"/>
        </a:p>
      </dgm:t>
    </dgm:pt>
    <dgm:pt modelId="{EBEEFC96-4272-415E-AA4E-77ADCBA7ADBE}">
      <dgm:prSet phldrT="[Text]"/>
      <dgm:spPr/>
      <dgm:t>
        <a:bodyPr/>
        <a:lstStyle/>
        <a:p>
          <a:r>
            <a:rPr lang="en-US" dirty="0"/>
            <a:t>Better </a:t>
          </a:r>
          <a:r>
            <a:rPr lang="en-US" dirty="0" err="1"/>
            <a:t>CommonJS</a:t>
          </a:r>
          <a:r>
            <a:rPr lang="en-US" dirty="0"/>
            <a:t> module support</a:t>
          </a:r>
          <a:endParaRPr lang="nl-NL" dirty="0"/>
        </a:p>
      </dgm:t>
    </dgm:pt>
    <dgm:pt modelId="{1CF3065B-B15D-405C-8F17-2492B98E4B42}" type="parTrans" cxnId="{2CF91A7C-1D1B-4DB1-8A7D-1E72A6AF18AE}">
      <dgm:prSet/>
      <dgm:spPr/>
      <dgm:t>
        <a:bodyPr/>
        <a:lstStyle/>
        <a:p>
          <a:endParaRPr lang="nl-NL"/>
        </a:p>
      </dgm:t>
    </dgm:pt>
    <dgm:pt modelId="{93008BE0-AB06-4F0E-BB38-1E75AFE0F808}" type="sibTrans" cxnId="{2CF91A7C-1D1B-4DB1-8A7D-1E72A6AF18AE}">
      <dgm:prSet/>
      <dgm:spPr/>
      <dgm:t>
        <a:bodyPr/>
        <a:lstStyle/>
        <a:p>
          <a:endParaRPr lang="nl-NL"/>
        </a:p>
      </dgm:t>
    </dgm:pt>
    <dgm:pt modelId="{F36BFCA6-C5B9-438B-B1FD-C5E2C1B2644A}">
      <dgm:prSet phldrT="[Text]"/>
      <dgm:spPr/>
      <dgm:t>
        <a:bodyPr/>
        <a:lstStyle/>
        <a:p>
          <a:r>
            <a:rPr lang="en-US" dirty="0"/>
            <a:t>Larger community</a:t>
          </a:r>
          <a:endParaRPr lang="nl-NL" dirty="0"/>
        </a:p>
      </dgm:t>
    </dgm:pt>
    <dgm:pt modelId="{4E304AC6-6864-4016-BA61-D27F3DE0BB82}" type="parTrans" cxnId="{3C56D42C-B345-4773-AADF-7D1ABCE66508}">
      <dgm:prSet/>
      <dgm:spPr/>
      <dgm:t>
        <a:bodyPr/>
        <a:lstStyle/>
        <a:p>
          <a:endParaRPr lang="nl-NL"/>
        </a:p>
      </dgm:t>
    </dgm:pt>
    <dgm:pt modelId="{FF410A47-989B-45A3-B508-C479CACAFD83}" type="sibTrans" cxnId="{3C56D42C-B345-4773-AADF-7D1ABCE66508}">
      <dgm:prSet/>
      <dgm:spPr/>
      <dgm:t>
        <a:bodyPr/>
        <a:lstStyle/>
        <a:p>
          <a:endParaRPr lang="nl-NL"/>
        </a:p>
      </dgm:t>
    </dgm:pt>
    <dgm:pt modelId="{D8018DD0-A32C-4394-A271-D0BF7BE83337}">
      <dgm:prSet phldrT="[Text]"/>
      <dgm:spPr/>
      <dgm:t>
        <a:bodyPr/>
        <a:lstStyle/>
        <a:p>
          <a:r>
            <a:rPr lang="en-US" dirty="0"/>
            <a:t>Watch mode</a:t>
          </a:r>
          <a:endParaRPr lang="nl-NL" dirty="0"/>
        </a:p>
      </dgm:t>
    </dgm:pt>
    <dgm:pt modelId="{471BC3E5-3D01-4CFD-B42C-B9A681934679}" type="parTrans" cxnId="{76705BF3-E355-4CC5-BFD9-5A4A30067A32}">
      <dgm:prSet/>
      <dgm:spPr/>
      <dgm:t>
        <a:bodyPr/>
        <a:lstStyle/>
        <a:p>
          <a:endParaRPr lang="nl-NL"/>
        </a:p>
      </dgm:t>
    </dgm:pt>
    <dgm:pt modelId="{D512E963-18AF-40E7-A3A2-FCF039A5E074}" type="sibTrans" cxnId="{76705BF3-E355-4CC5-BFD9-5A4A30067A32}">
      <dgm:prSet/>
      <dgm:spPr/>
      <dgm:t>
        <a:bodyPr/>
        <a:lstStyle/>
        <a:p>
          <a:endParaRPr lang="nl-NL"/>
        </a:p>
      </dgm:t>
    </dgm:pt>
    <dgm:pt modelId="{ECA6040E-06FC-4BB4-9A1B-7D16546E6835}" type="pres">
      <dgm:prSet presAssocID="{37F2750F-477D-46D2-BB05-B8B1B534FE10}" presName="linearFlow" presStyleCnt="0">
        <dgm:presLayoutVars>
          <dgm:dir/>
          <dgm:animLvl val="lvl"/>
          <dgm:resizeHandles/>
        </dgm:presLayoutVars>
      </dgm:prSet>
      <dgm:spPr/>
    </dgm:pt>
    <dgm:pt modelId="{D5607C4A-0C30-4E26-9974-F4367C5D5A0B}" type="pres">
      <dgm:prSet presAssocID="{521A363B-D5F6-4412-B7E3-E055F705DF32}" presName="compositeNode" presStyleCnt="0">
        <dgm:presLayoutVars>
          <dgm:bulletEnabled val="1"/>
        </dgm:presLayoutVars>
      </dgm:prSet>
      <dgm:spPr/>
    </dgm:pt>
    <dgm:pt modelId="{1EF85538-B6AE-4FB2-A75E-0D650E5A4579}" type="pres">
      <dgm:prSet presAssocID="{521A363B-D5F6-4412-B7E3-E055F705DF32}" presName="imag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B1F576-3C9A-4DAD-98E4-2F55809BCA9D}" type="pres">
      <dgm:prSet presAssocID="{521A363B-D5F6-4412-B7E3-E055F705DF32}" presName="childNode" presStyleLbl="node1" presStyleIdx="0" presStyleCnt="2">
        <dgm:presLayoutVars>
          <dgm:bulletEnabled val="1"/>
        </dgm:presLayoutVars>
      </dgm:prSet>
      <dgm:spPr/>
    </dgm:pt>
    <dgm:pt modelId="{256782D6-50B9-4DD6-847C-F7ABBB9923EB}" type="pres">
      <dgm:prSet presAssocID="{521A363B-D5F6-4412-B7E3-E055F705DF32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E5C6C1C1-3E66-4355-B854-A387E2772A7F}" type="pres">
      <dgm:prSet presAssocID="{BF875FD5-4E89-403C-9C64-8DE575B0675D}" presName="sibTrans" presStyleCnt="0"/>
      <dgm:spPr/>
    </dgm:pt>
    <dgm:pt modelId="{E73C4ED3-130D-404D-96DB-470295AD83FD}" type="pres">
      <dgm:prSet presAssocID="{911A15EE-AEEE-4D96-A057-1A15476FDE0B}" presName="compositeNode" presStyleCnt="0">
        <dgm:presLayoutVars>
          <dgm:bulletEnabled val="1"/>
        </dgm:presLayoutVars>
      </dgm:prSet>
      <dgm:spPr/>
    </dgm:pt>
    <dgm:pt modelId="{E9AC513D-25A9-4301-A372-7A45FB331E27}" type="pres">
      <dgm:prSet presAssocID="{911A15EE-AEEE-4D96-A057-1A15476FDE0B}" presName="imag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8F20CD-3E69-4F1C-9056-AE78B95EB247}" type="pres">
      <dgm:prSet presAssocID="{911A15EE-AEEE-4D96-A057-1A15476FDE0B}" presName="childNode" presStyleLbl="node1" presStyleIdx="1" presStyleCnt="2">
        <dgm:presLayoutVars>
          <dgm:bulletEnabled val="1"/>
        </dgm:presLayoutVars>
      </dgm:prSet>
      <dgm:spPr/>
    </dgm:pt>
    <dgm:pt modelId="{0D23978C-B94D-4A4E-A997-263614FCAACE}" type="pres">
      <dgm:prSet presAssocID="{911A15EE-AEEE-4D96-A057-1A15476FDE0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16B8900-C5E3-46BC-B9F1-991C3E06920D}" srcId="{37F2750F-477D-46D2-BB05-B8B1B534FE10}" destId="{521A363B-D5F6-4412-B7E3-E055F705DF32}" srcOrd="0" destOrd="0" parTransId="{5C99A8A4-B6A3-4CC4-8AB5-8C32AC824D9E}" sibTransId="{BF875FD5-4E89-403C-9C64-8DE575B0675D}"/>
    <dgm:cxn modelId="{80845B02-A481-4A6E-B8E2-16B4DBA2AD43}" type="presOf" srcId="{D8018DD0-A32C-4394-A271-D0BF7BE83337}" destId="{64B1F576-3C9A-4DAD-98E4-2F55809BCA9D}" srcOrd="0" destOrd="2" presId="urn:microsoft.com/office/officeart/2005/8/layout/hList2"/>
    <dgm:cxn modelId="{7D60300E-95B4-4838-A665-C5D34C71EBCF}" srcId="{521A363B-D5F6-4412-B7E3-E055F705DF32}" destId="{96583162-9F18-4315-A12E-17C2D7AC3A20}" srcOrd="1" destOrd="0" parTransId="{0B29A8EA-D4A2-4C5C-88E8-342038015E17}" sibTransId="{234C3537-839A-4DA2-9841-2E0773D00D6D}"/>
    <dgm:cxn modelId="{3C56D42C-B345-4773-AADF-7D1ABCE66508}" srcId="{911A15EE-AEEE-4D96-A057-1A15476FDE0B}" destId="{F36BFCA6-C5B9-438B-B1FD-C5E2C1B2644A}" srcOrd="1" destOrd="0" parTransId="{4E304AC6-6864-4016-BA61-D27F3DE0BB82}" sibTransId="{FF410A47-989B-45A3-B508-C479CACAFD83}"/>
    <dgm:cxn modelId="{C487303A-0505-4FAE-9DB9-97118E507752}" type="presOf" srcId="{96583162-9F18-4315-A12E-17C2D7AC3A20}" destId="{64B1F576-3C9A-4DAD-98E4-2F55809BCA9D}" srcOrd="0" destOrd="1" presId="urn:microsoft.com/office/officeart/2005/8/layout/hList2"/>
    <dgm:cxn modelId="{59DD5865-C5A3-4A06-962D-08C88D6407D2}" type="presOf" srcId="{911A15EE-AEEE-4D96-A057-1A15476FDE0B}" destId="{0D23978C-B94D-4A4E-A997-263614FCAACE}" srcOrd="0" destOrd="0" presId="urn:microsoft.com/office/officeart/2005/8/layout/hList2"/>
    <dgm:cxn modelId="{D6F76C66-F845-4839-A4E5-FE75AB0C2C0C}" type="presOf" srcId="{DB2DF0D8-F973-4752-84CF-F9606624FA45}" destId="{64B1F576-3C9A-4DAD-98E4-2F55809BCA9D}" srcOrd="0" destOrd="0" presId="urn:microsoft.com/office/officeart/2005/8/layout/hList2"/>
    <dgm:cxn modelId="{4DD3EA73-B494-4828-8F43-DC1691041376}" type="presOf" srcId="{EBEEFC96-4272-415E-AA4E-77ADCBA7ADBE}" destId="{F98F20CD-3E69-4F1C-9056-AE78B95EB247}" srcOrd="0" destOrd="0" presId="urn:microsoft.com/office/officeart/2005/8/layout/hList2"/>
    <dgm:cxn modelId="{95C3C159-40FA-4854-B7E8-2535380F3396}" srcId="{521A363B-D5F6-4412-B7E3-E055F705DF32}" destId="{DB2DF0D8-F973-4752-84CF-F9606624FA45}" srcOrd="0" destOrd="0" parTransId="{E261BE63-A891-4DE6-95B0-72DC5E819EF0}" sibTransId="{86E87C53-BE1B-4DC6-BE4B-7B637986249C}"/>
    <dgm:cxn modelId="{2CF91A7C-1D1B-4DB1-8A7D-1E72A6AF18AE}" srcId="{911A15EE-AEEE-4D96-A057-1A15476FDE0B}" destId="{EBEEFC96-4272-415E-AA4E-77ADCBA7ADBE}" srcOrd="0" destOrd="0" parTransId="{1CF3065B-B15D-405C-8F17-2492B98E4B42}" sibTransId="{93008BE0-AB06-4F0E-BB38-1E75AFE0F808}"/>
    <dgm:cxn modelId="{2A25519D-EF0C-492D-B94E-90BC485FE5D1}" srcId="{37F2750F-477D-46D2-BB05-B8B1B534FE10}" destId="{911A15EE-AEEE-4D96-A057-1A15476FDE0B}" srcOrd="1" destOrd="0" parTransId="{D1ED7DFE-7452-4EEB-9C9B-E7E90F2CE0C2}" sibTransId="{E88BA36C-05E3-4968-B973-7018B3E0D1E6}"/>
    <dgm:cxn modelId="{7BDCD3B0-B78F-479D-AABB-83B2218B0C94}" type="presOf" srcId="{F36BFCA6-C5B9-438B-B1FD-C5E2C1B2644A}" destId="{F98F20CD-3E69-4F1C-9056-AE78B95EB247}" srcOrd="0" destOrd="1" presId="urn:microsoft.com/office/officeart/2005/8/layout/hList2"/>
    <dgm:cxn modelId="{5EDB67D5-0E10-408E-99DA-A7DCB25E57FE}" type="presOf" srcId="{521A363B-D5F6-4412-B7E3-E055F705DF32}" destId="{256782D6-50B9-4DD6-847C-F7ABBB9923EB}" srcOrd="0" destOrd="0" presId="urn:microsoft.com/office/officeart/2005/8/layout/hList2"/>
    <dgm:cxn modelId="{76705BF3-E355-4CC5-BFD9-5A4A30067A32}" srcId="{521A363B-D5F6-4412-B7E3-E055F705DF32}" destId="{D8018DD0-A32C-4394-A271-D0BF7BE83337}" srcOrd="2" destOrd="0" parTransId="{471BC3E5-3D01-4CFD-B42C-B9A681934679}" sibTransId="{D512E963-18AF-40E7-A3A2-FCF039A5E074}"/>
    <dgm:cxn modelId="{E82FD8FA-5452-43F8-ABD9-92E08EB67DFE}" type="presOf" srcId="{37F2750F-477D-46D2-BB05-B8B1B534FE10}" destId="{ECA6040E-06FC-4BB4-9A1B-7D16546E6835}" srcOrd="0" destOrd="0" presId="urn:microsoft.com/office/officeart/2005/8/layout/hList2"/>
    <dgm:cxn modelId="{9A34148A-3E2E-4401-B1EF-89444FF96D6C}" type="presParOf" srcId="{ECA6040E-06FC-4BB4-9A1B-7D16546E6835}" destId="{D5607C4A-0C30-4E26-9974-F4367C5D5A0B}" srcOrd="0" destOrd="0" presId="urn:microsoft.com/office/officeart/2005/8/layout/hList2"/>
    <dgm:cxn modelId="{9F784E25-3606-47DA-AD95-9B6EE2C48F9E}" type="presParOf" srcId="{D5607C4A-0C30-4E26-9974-F4367C5D5A0B}" destId="{1EF85538-B6AE-4FB2-A75E-0D650E5A4579}" srcOrd="0" destOrd="0" presId="urn:microsoft.com/office/officeart/2005/8/layout/hList2"/>
    <dgm:cxn modelId="{9DF9AB9E-551C-45E9-B92B-DBCCCFD8B504}" type="presParOf" srcId="{D5607C4A-0C30-4E26-9974-F4367C5D5A0B}" destId="{64B1F576-3C9A-4DAD-98E4-2F55809BCA9D}" srcOrd="1" destOrd="0" presId="urn:microsoft.com/office/officeart/2005/8/layout/hList2"/>
    <dgm:cxn modelId="{9FE14B28-1A17-4D84-BFB5-DDE486313E34}" type="presParOf" srcId="{D5607C4A-0C30-4E26-9974-F4367C5D5A0B}" destId="{256782D6-50B9-4DD6-847C-F7ABBB9923EB}" srcOrd="2" destOrd="0" presId="urn:microsoft.com/office/officeart/2005/8/layout/hList2"/>
    <dgm:cxn modelId="{72277EEC-15AE-4B41-9236-4EA852AE373C}" type="presParOf" srcId="{ECA6040E-06FC-4BB4-9A1B-7D16546E6835}" destId="{E5C6C1C1-3E66-4355-B854-A387E2772A7F}" srcOrd="1" destOrd="0" presId="urn:microsoft.com/office/officeart/2005/8/layout/hList2"/>
    <dgm:cxn modelId="{1C11283D-F085-4903-8DE1-C336BFCB716B}" type="presParOf" srcId="{ECA6040E-06FC-4BB4-9A1B-7D16546E6835}" destId="{E73C4ED3-130D-404D-96DB-470295AD83FD}" srcOrd="2" destOrd="0" presId="urn:microsoft.com/office/officeart/2005/8/layout/hList2"/>
    <dgm:cxn modelId="{A3106D2B-DB1A-467D-8C2D-5BD1F22C6B46}" type="presParOf" srcId="{E73C4ED3-130D-404D-96DB-470295AD83FD}" destId="{E9AC513D-25A9-4301-A372-7A45FB331E27}" srcOrd="0" destOrd="0" presId="urn:microsoft.com/office/officeart/2005/8/layout/hList2"/>
    <dgm:cxn modelId="{2EA78001-0715-4877-A436-8D29CEA9C91B}" type="presParOf" srcId="{E73C4ED3-130D-404D-96DB-470295AD83FD}" destId="{F98F20CD-3E69-4F1C-9056-AE78B95EB247}" srcOrd="1" destOrd="0" presId="urn:microsoft.com/office/officeart/2005/8/layout/hList2"/>
    <dgm:cxn modelId="{993D0F8B-08BF-4F50-8C8B-9EEA340006CB}" type="presParOf" srcId="{E73C4ED3-130D-404D-96DB-470295AD83FD}" destId="{0D23978C-B94D-4A4E-A997-263614FCAAC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782D6-50B9-4DD6-847C-F7ABBB9923EB}">
      <dsp:nvSpPr>
        <dsp:cNvPr id="0" name=""/>
        <dsp:cNvSpPr/>
      </dsp:nvSpPr>
      <dsp:spPr>
        <a:xfrm rot="16200000">
          <a:off x="-1320882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Vitest</a:t>
          </a:r>
          <a:endParaRPr lang="nl-NL" sz="3400" kern="1200" dirty="0"/>
        </a:p>
      </dsp:txBody>
      <dsp:txXfrm>
        <a:off x="-1320882" y="2104873"/>
        <a:ext cx="3169919" cy="455456"/>
      </dsp:txXfrm>
    </dsp:sp>
    <dsp:sp modelId="{64B1F576-3C9A-4DAD-98E4-2F55809BCA9D}">
      <dsp:nvSpPr>
        <dsp:cNvPr id="0" name=""/>
        <dsp:cNvSpPr/>
      </dsp:nvSpPr>
      <dsp:spPr>
        <a:xfrm>
          <a:off x="491805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Typescript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ESModules</a:t>
          </a:r>
          <a:r>
            <a:rPr lang="en-US" sz="2300" kern="1200" dirty="0"/>
            <a:t>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Watch mode</a:t>
          </a:r>
          <a:endParaRPr lang="nl-NL" sz="2300" kern="1200" dirty="0"/>
        </a:p>
      </dsp:txBody>
      <dsp:txXfrm>
        <a:off x="491805" y="747641"/>
        <a:ext cx="2268658" cy="3169919"/>
      </dsp:txXfrm>
    </dsp:sp>
    <dsp:sp modelId="{1EF85538-B6AE-4FB2-A75E-0D650E5A4579}">
      <dsp:nvSpPr>
        <dsp:cNvPr id="0" name=""/>
        <dsp:cNvSpPr/>
      </dsp:nvSpPr>
      <dsp:spPr>
        <a:xfrm>
          <a:off x="36348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978C-B94D-4A4E-A997-263614FCAACE}">
      <dsp:nvSpPr>
        <dsp:cNvPr id="0" name=""/>
        <dsp:cNvSpPr/>
      </dsp:nvSpPr>
      <dsp:spPr>
        <a:xfrm rot="16200000">
          <a:off x="1978304" y="2104873"/>
          <a:ext cx="3169919" cy="455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1688" bIns="0" numCol="1" spcCol="1270" anchor="t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Jest</a:t>
          </a:r>
          <a:endParaRPr lang="nl-NL" sz="3400" kern="1200" dirty="0"/>
        </a:p>
      </dsp:txBody>
      <dsp:txXfrm>
        <a:off x="1978304" y="2104873"/>
        <a:ext cx="3169919" cy="455456"/>
      </dsp:txXfrm>
    </dsp:sp>
    <dsp:sp modelId="{F98F20CD-3E69-4F1C-9056-AE78B95EB247}">
      <dsp:nvSpPr>
        <dsp:cNvPr id="0" name=""/>
        <dsp:cNvSpPr/>
      </dsp:nvSpPr>
      <dsp:spPr>
        <a:xfrm>
          <a:off x="3790992" y="747641"/>
          <a:ext cx="2268658" cy="3169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401688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Better </a:t>
          </a:r>
          <a:r>
            <a:rPr lang="en-US" sz="2300" kern="1200" dirty="0" err="1"/>
            <a:t>CommonJS</a:t>
          </a:r>
          <a:r>
            <a:rPr lang="en-US" sz="2300" kern="1200" dirty="0"/>
            <a:t> module support</a:t>
          </a:r>
          <a:endParaRPr lang="nl-N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Larger community</a:t>
          </a:r>
          <a:endParaRPr lang="nl-NL" sz="2300" kern="1200" dirty="0"/>
        </a:p>
      </dsp:txBody>
      <dsp:txXfrm>
        <a:off x="3790992" y="747641"/>
        <a:ext cx="2268658" cy="3169919"/>
      </dsp:txXfrm>
    </dsp:sp>
    <dsp:sp modelId="{E9AC513D-25A9-4301-A372-7A45FB331E27}">
      <dsp:nvSpPr>
        <dsp:cNvPr id="0" name=""/>
        <dsp:cNvSpPr/>
      </dsp:nvSpPr>
      <dsp:spPr>
        <a:xfrm>
          <a:off x="3335535" y="146438"/>
          <a:ext cx="910913" cy="9109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10-11-2024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19F2-4DEF-4EC8-AE33-C56BCC597FA6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2F62D-6A82-4FE0-937D-1C950B914A0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28EBC-47FB-4F20-866C-5F0E3F6614B7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B3157-46D3-4AFC-99C9-581636B15A13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CBBF8-15FD-4FE7-A3BB-23855337C6DE}"/>
              </a:ext>
            </a:extLst>
          </p:cNvPr>
          <p:cNvCxnSpPr/>
          <p:nvPr userDrawn="1"/>
        </p:nvCxnSpPr>
        <p:spPr>
          <a:xfrm>
            <a:off x="7954108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B1FE-CEE3-4D4B-8E9E-D5016A38A1DD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5F0F23-B0A4-4755-9DB9-BDCC458DEDB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1335E-5BEA-4F13-93A3-E32B1C131F72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005DA9-5760-4567-96C3-04D71AD43CBF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Jest, unit testing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48000" y="109047"/>
            <a:ext cx="2880360" cy="647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F31DE-CC47-46E6-9A85-8FA9D3E087AF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52444-B403-452B-9F80-2DBEC21304B7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403894-2111-4467-B024-8A3AE9A67C7C}"/>
              </a:ext>
            </a:extLst>
          </p:cNvPr>
          <p:cNvCxnSpPr/>
          <p:nvPr userDrawn="1"/>
        </p:nvCxnSpPr>
        <p:spPr>
          <a:xfrm>
            <a:off x="7952789" y="5008786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7200000" y="363387"/>
            <a:ext cx="1258824" cy="2797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2947499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Jest, unit testing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9932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95850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62E2CB-900A-4913-A1FA-61A09A430C6C}"/>
              </a:ext>
            </a:extLst>
          </p:cNvPr>
          <p:cNvSpPr txBox="1"/>
          <p:nvPr userDrawn="1"/>
        </p:nvSpPr>
        <p:spPr>
          <a:xfrm>
            <a:off x="8199628" y="5006453"/>
            <a:ext cx="90626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600" dirty="0">
                <a:solidFill>
                  <a:schemeClr val="bg1"/>
                </a:solidFill>
              </a:rPr>
              <a:t>Classificatie: vertrouwelijk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D1CC99-14C4-45EF-90EC-59A7F23F72D4}"/>
              </a:ext>
            </a:extLst>
          </p:cNvPr>
          <p:cNvCxnSpPr/>
          <p:nvPr userDrawn="1"/>
        </p:nvCxnSpPr>
        <p:spPr>
          <a:xfrm>
            <a:off x="8156624" y="5008785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sldNum="0"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guide" TargetMode="External"/><Relationship Id="rId2" Type="http://schemas.openxmlformats.org/officeDocument/2006/relationships/hyperlink" Target="https://vitest.dev/api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-services/sig-javascript-unittest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810000"/>
            <a:ext cx="9144000" cy="297497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Migrate from Jest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6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migrating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TypeScript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Vitest</a:t>
            </a:r>
            <a:endParaRPr lang="nl-NL" dirty="0"/>
          </a:p>
          <a:p>
            <a:pPr lvl="1"/>
            <a:r>
              <a:rPr lang="nl-NL" dirty="0"/>
              <a:t>New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TypeScript</a:t>
            </a:r>
            <a:r>
              <a:rPr lang="nl-NL" dirty="0"/>
              <a:t> standard</a:t>
            </a:r>
          </a:p>
          <a:p>
            <a:pPr lvl="1"/>
            <a:endParaRPr lang="nl-NL" dirty="0"/>
          </a:p>
          <a:p>
            <a:r>
              <a:rPr lang="nl-NL" dirty="0"/>
              <a:t>Basic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FunctionApp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HTTP Trigger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7709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</a:t>
            </a:r>
            <a:r>
              <a:rPr lang="nl-NL" dirty="0" err="1"/>
              <a:t>Dev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09BB50-3858-9AA2-BB0A-FBB2CD04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58" y="1657222"/>
            <a:ext cx="2619741" cy="1981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DB1679-1A94-EC41-9191-F3DCF40D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8026"/>
            <a:ext cx="26006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3416567" cy="1175829"/>
          </a:xfrm>
        </p:spPr>
        <p:txBody>
          <a:bodyPr/>
          <a:lstStyle/>
          <a:p>
            <a:r>
              <a:rPr lang="nl-NL" dirty="0" err="1"/>
              <a:t>Package.json</a:t>
            </a:r>
            <a:r>
              <a:rPr lang="nl-NL" dirty="0"/>
              <a:t> – Scripts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D7424-13C2-4485-F320-9382C0D4467F}"/>
              </a:ext>
            </a:extLst>
          </p:cNvPr>
          <p:cNvSpPr txBox="1"/>
          <p:nvPr/>
        </p:nvSpPr>
        <p:spPr>
          <a:xfrm>
            <a:off x="4572000" y="1285695"/>
            <a:ext cx="2358572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New</a:t>
            </a:r>
            <a:endParaRPr lang="en-NL" sz="13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FE5B-962D-1A0B-E124-6E245783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06" y="1829217"/>
            <a:ext cx="3334215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0CA74-7429-561E-CFE0-C5D0160A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6" y="1831938"/>
            <a:ext cx="305795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4" y="936000"/>
            <a:ext cx="2915826" cy="1175829"/>
          </a:xfrm>
        </p:spPr>
        <p:txBody>
          <a:bodyPr/>
          <a:lstStyle/>
          <a:p>
            <a:pPr lvl="1"/>
            <a:r>
              <a:rPr lang="nl-NL" dirty="0"/>
              <a:t>VS Code </a:t>
            </a:r>
            <a:r>
              <a:rPr lang="nl-NL" dirty="0" err="1"/>
              <a:t>plugins</a:t>
            </a:r>
            <a:endParaRPr lang="nl-NL" dirty="0"/>
          </a:p>
          <a:p>
            <a:pPr lvl="1"/>
            <a:r>
              <a:rPr lang="nl-NL" dirty="0" err="1"/>
              <a:t>Disable</a:t>
            </a:r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E1580-3833-693A-C447-5D22187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1587166"/>
            <a:ext cx="2934109" cy="153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C268C-B644-544B-2AAE-C6969149641E}"/>
              </a:ext>
            </a:extLst>
          </p:cNvPr>
          <p:cNvSpPr txBox="1"/>
          <p:nvPr/>
        </p:nvSpPr>
        <p:spPr>
          <a:xfrm>
            <a:off x="4674724" y="1228745"/>
            <a:ext cx="2994529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dirty="0"/>
              <a:t>Enable</a:t>
            </a:r>
            <a:endParaRPr lang="en-NL" sz="13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224D31-7B8C-3CA7-2932-113744E1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5" y="1668139"/>
            <a:ext cx="326753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Build</a:t>
            </a:r>
            <a:r>
              <a:rPr lang="nl-NL" dirty="0"/>
              <a:t> Error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Update </a:t>
            </a:r>
            <a:r>
              <a:rPr lang="nl-NL" dirty="0" err="1"/>
              <a:t>moduleResolution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node16 or </a:t>
            </a:r>
            <a:r>
              <a:rPr lang="nl-NL" dirty="0" err="1"/>
              <a:t>NodeNext</a:t>
            </a:r>
            <a:endParaRPr lang="nl-NL" dirty="0"/>
          </a:p>
          <a:p>
            <a:pPr lvl="1"/>
            <a:r>
              <a:rPr lang="nl-NL" dirty="0"/>
              <a:t>Has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biggest</a:t>
            </a:r>
            <a:r>
              <a:rPr lang="nl-NL" dirty="0"/>
              <a:t> impact!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A4B18B-6534-D49F-59E5-86EC649A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1299010"/>
            <a:ext cx="8736037" cy="8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/>
              <a:t>Delete </a:t>
            </a:r>
            <a:r>
              <a:rPr lang="nl-NL" i="1" dirty="0"/>
              <a:t>jest.config.js </a:t>
            </a:r>
            <a:r>
              <a:rPr lang="nl-NL" dirty="0"/>
              <a:t>(</a:t>
            </a:r>
            <a:r>
              <a:rPr lang="nl-NL" dirty="0" err="1"/>
              <a:t>if</a:t>
            </a:r>
            <a:r>
              <a:rPr lang="nl-NL" dirty="0"/>
              <a:t> present)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i="1" dirty="0" err="1"/>
              <a:t>vitest.config.ts</a:t>
            </a:r>
            <a:r>
              <a:rPr lang="nl-NL" dirty="0"/>
              <a:t> en </a:t>
            </a:r>
            <a:r>
              <a:rPr lang="nl-NL" i="1" dirty="0" err="1"/>
              <a:t>vitest.setup.ts</a:t>
            </a:r>
            <a:r>
              <a:rPr lang="nl-NL" i="1" dirty="0"/>
              <a:t> </a:t>
            </a:r>
            <a:r>
              <a:rPr lang="nl-NL" dirty="0"/>
              <a:t>(AMIS TS Standard)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explicit </a:t>
            </a:r>
            <a:r>
              <a:rPr lang="nl-NL" dirty="0" err="1"/>
              <a:t>imports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file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First (</a:t>
            </a:r>
            <a:r>
              <a:rPr lang="nl-NL" dirty="0" err="1"/>
              <a:t>simple</a:t>
            </a:r>
            <a:r>
              <a:rPr lang="nl-NL" dirty="0"/>
              <a:t>) test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works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41BF-7A3F-5DE8-2AEE-7330BB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24" y="1799245"/>
            <a:ext cx="51823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7845"/>
            <a:ext cx="6624000" cy="504000"/>
          </a:xfrm>
        </p:spPr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936000"/>
            <a:ext cx="6116225" cy="1175829"/>
          </a:xfrm>
        </p:spPr>
        <p:txBody>
          <a:bodyPr/>
          <a:lstStyle/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jest.mock</a:t>
            </a:r>
            <a:r>
              <a:rPr lang="nl-NL" i="1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vi.mock</a:t>
            </a:r>
            <a:endParaRPr lang="nl-NL" i="1" dirty="0"/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jest.fn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vi.fn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jest.clearMocks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vi.clearMocks</a:t>
            </a:r>
            <a:r>
              <a:rPr lang="nl-NL" i="1" dirty="0"/>
              <a:t>()</a:t>
            </a:r>
          </a:p>
          <a:p>
            <a:pPr lvl="1"/>
            <a:r>
              <a:rPr lang="nl-NL" dirty="0" err="1"/>
              <a:t>Replace</a:t>
            </a:r>
            <a:r>
              <a:rPr lang="nl-NL" dirty="0"/>
              <a:t> </a:t>
            </a:r>
            <a:r>
              <a:rPr lang="nl-NL" i="1" dirty="0" err="1"/>
              <a:t>jest.spyOn</a:t>
            </a:r>
            <a:r>
              <a:rPr lang="nl-NL" i="1" dirty="0"/>
              <a:t>()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i="1" dirty="0" err="1"/>
              <a:t>vi.spyOn</a:t>
            </a:r>
            <a:r>
              <a:rPr lang="nl-NL" i="1" dirty="0"/>
              <a:t>()</a:t>
            </a:r>
            <a:endParaRPr lang="nl-NL" dirty="0"/>
          </a:p>
          <a:p>
            <a:pPr lvl="1"/>
            <a:endParaRPr lang="nl-N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16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results</a:t>
            </a:r>
            <a:r>
              <a:rPr lang="nl-NL" dirty="0"/>
              <a:t> in terminal</a:t>
            </a:r>
          </a:p>
          <a:p>
            <a:r>
              <a:rPr lang="nl-NL" dirty="0"/>
              <a:t>Old</a:t>
            </a:r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1D42-F14A-B228-A592-C3904403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66" y="1699543"/>
            <a:ext cx="4981087" cy="2396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A9141-6140-4AED-61A0-E366AD8C67FC}"/>
              </a:ext>
            </a:extLst>
          </p:cNvPr>
          <p:cNvSpPr txBox="1"/>
          <p:nvPr/>
        </p:nvSpPr>
        <p:spPr>
          <a:xfrm>
            <a:off x="4334954" y="1203515"/>
            <a:ext cx="111134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500" dirty="0"/>
              <a:t>New</a:t>
            </a:r>
            <a:endParaRPr lang="en-NL" sz="15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407EA-3B0E-62EB-57EB-9B4DDF5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" y="1699543"/>
            <a:ext cx="3762836" cy="2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0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217-051D-4E1A-A134-C609B8E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Basics: Expects and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03D2-5948-44B6-B8A5-0CF76AC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0EC34-F749-43F5-99AE-485ECA4FB80A}"/>
              </a:ext>
            </a:extLst>
          </p:cNvPr>
          <p:cNvSpPr txBox="1"/>
          <p:nvPr/>
        </p:nvSpPr>
        <p:spPr>
          <a:xfrm>
            <a:off x="719999" y="955804"/>
            <a:ext cx="7483287" cy="11310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//file: functions.js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78A80-9A8E-48D4-951B-CDF76EB41B72}"/>
              </a:ext>
            </a:extLst>
          </p:cNvPr>
          <p:cNvSpPr txBox="1"/>
          <p:nvPr/>
        </p:nvSpPr>
        <p:spPr>
          <a:xfrm>
            <a:off x="719999" y="2571750"/>
            <a:ext cx="7496444" cy="13388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'./toRemove.js'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78744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4113306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Readable way to make assertions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Specialized matchers exist for many kinds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https://jestjs.io/docs/expect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toHaveLength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NL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toHaveProperty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toBeCloseTo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9481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A9F61F-2B24-41F3-A883-C091AEA79AC6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C1072-8202-465F-B052-CC094552DE7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19997" y="1080000"/>
            <a:ext cx="7680641" cy="1512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Jeroen Rijnboutt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Andras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Hetényi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Joost Lambregts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8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87D-884B-4C7F-88FD-B6ED072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Asymetric</a:t>
            </a:r>
            <a:r>
              <a:rPr lang="en-US" dirty="0"/>
              <a:t> Matchers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20E-C405-42BE-A2F1-1754DA0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4A10-F5CA-1249-3854-18795AD659D0}"/>
              </a:ext>
            </a:extLst>
          </p:cNvPr>
          <p:cNvSpPr txBox="1"/>
          <p:nvPr/>
        </p:nvSpPr>
        <p:spPr>
          <a:xfrm>
            <a:off x="979714" y="1071155"/>
            <a:ext cx="34656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Use in equals, and in some other matchers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225B1-5CC8-8F20-4175-046AC5529CB1}"/>
              </a:ext>
            </a:extLst>
          </p:cNvPr>
          <p:cNvSpPr txBox="1"/>
          <p:nvPr/>
        </p:nvSpPr>
        <p:spPr>
          <a:xfrm>
            <a:off x="979714" y="1792879"/>
            <a:ext cx="7496444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asymetric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matchers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287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EB3-3A03-4436-90A5-897DD48F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matchers in Visual Studio Code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BD38-B3CC-4848-9B03-106A063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54D07-4145-1ED4-2B96-5ADF694F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" y="1239597"/>
            <a:ext cx="8997417" cy="1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4CB-E1F8-405C-862D-A1CBE03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51785-0F4F-45B5-AA5A-40D5302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6D6B5-8D6A-4F56-9CFB-D9D681BCC041}"/>
              </a:ext>
            </a:extLst>
          </p:cNvPr>
          <p:cNvSpPr txBox="1"/>
          <p:nvPr/>
        </p:nvSpPr>
        <p:spPr>
          <a:xfrm>
            <a:off x="719999" y="955804"/>
            <a:ext cx="748328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obect</a:t>
            </a:r>
            <a:r>
              <a:rPr lang="nl-N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CE9178"/>
                </a:solidFill>
                <a:latin typeface="Consolas" panose="020B0609020204030204" pitchFamily="49" charset="0"/>
              </a:rPr>
              <a:t>comparisons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2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5E51-B929-467A-B63D-3DE4A044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Matchers for Exceptions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2EC3-BC76-4642-AC52-8C2EDB2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7948-A12C-4D07-9689-0FA71CC8D964}"/>
              </a:ext>
            </a:extLst>
          </p:cNvPr>
          <p:cNvSpPr txBox="1"/>
          <p:nvPr/>
        </p:nvSpPr>
        <p:spPr>
          <a:xfrm>
            <a:off x="1344715" y="1246196"/>
            <a:ext cx="690461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toThrowError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 implemented'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F5BF-6D55-4402-AB1F-9F1E1D91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 functions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BEDE2-53D5-4F1F-981F-FC92C6D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FDB4D-20C4-495A-8ACE-FF23CFFD842B}"/>
              </a:ext>
            </a:extLst>
          </p:cNvPr>
          <p:cNvSpPr txBox="1"/>
          <p:nvPr/>
        </p:nvSpPr>
        <p:spPr>
          <a:xfrm>
            <a:off x="794002" y="1031660"/>
            <a:ext cx="7185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'hello!'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'matcher examples'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5845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ECD-390F-4544-8C58-B28CFCCF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9C98-40C1-477B-86C9-E830C67E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5122" name="Picture 2" descr="Is the construction industry due a complete re-build? | Odgers Berndtson">
            <a:extLst>
              <a:ext uri="{FF2B5EF4-FFF2-40B4-BE49-F238E27FC236}">
                <a16:creationId xmlns:a16="http://schemas.microsoft.com/office/drawing/2014/main" id="{57DBA207-1537-4ACC-98AE-69BEADFD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8" y="1532235"/>
            <a:ext cx="3697402" cy="22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en To Demolish a Building - Big Easy Demolition">
            <a:extLst>
              <a:ext uri="{FF2B5EF4-FFF2-40B4-BE49-F238E27FC236}">
                <a16:creationId xmlns:a16="http://schemas.microsoft.com/office/drawing/2014/main" id="{0B5C5C34-63F7-4C78-9C9B-55C9A73C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07" y="1532234"/>
            <a:ext cx="3630492" cy="229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4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setup and teardown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99351" y="910307"/>
            <a:ext cx="29306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startRepository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afterAll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teardownRepository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setup and teardown: for each 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1261922" y="939981"/>
            <a:ext cx="2846859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beforeEach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setup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initializeRepository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  <a:highlight>
                  <a:srgbClr val="FFFF00"/>
                </a:highlight>
              </a:rPr>
              <a:t>afterEach</a:t>
            </a:r>
            <a:r>
              <a:rPr lang="en-US" dirty="0">
                <a:solidFill>
                  <a:schemeClr val="accent2"/>
                </a:solidFill>
              </a:rPr>
              <a:t>(()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//do some teardown</a:t>
            </a:r>
          </a:p>
          <a:p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clearRepository</a:t>
            </a:r>
            <a:r>
              <a:rPr lang="en-US" dirty="0">
                <a:solidFill>
                  <a:schemeClr val="accent2"/>
                </a:solidFill>
              </a:rPr>
              <a:t> ();</a:t>
            </a:r>
          </a:p>
          <a:p>
            <a:r>
              <a:rPr lang="en-US" dirty="0">
                <a:solidFill>
                  <a:schemeClr val="accent2"/>
                </a:solidFill>
              </a:rPr>
              <a:t>});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other test', () =&gt; {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expect(…).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toBeTruthy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});</a:t>
            </a:r>
            <a:endParaRPr lang="en-NL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6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048-323B-4BD9-B0AF-449DAD1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Scoping: describe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499B0-2ACB-4A72-A810-1F027AC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D3A4-3E70-4946-AC59-4EBD9526587D}"/>
              </a:ext>
            </a:extLst>
          </p:cNvPr>
          <p:cNvSpPr txBox="1"/>
          <p:nvPr/>
        </p:nvSpPr>
        <p:spPr>
          <a:xfrm>
            <a:off x="2029738" y="1073512"/>
            <a:ext cx="435012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</a:rPr>
              <a:t>beforeEach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 err="1">
                <a:solidFill>
                  <a:schemeClr val="accent2"/>
                </a:solidFill>
              </a:rPr>
              <a:t>afterEach</a:t>
            </a:r>
            <a:r>
              <a:rPr lang="en-US" sz="1000" dirty="0">
                <a:solidFill>
                  <a:schemeClr val="accent2"/>
                </a:solidFill>
              </a:rPr>
              <a:t>(() =&gt; {…});</a:t>
            </a:r>
          </a:p>
          <a:p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test(‘some test', () =&gt; {..});</a:t>
            </a:r>
          </a:p>
          <a:p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SFMono-Regular"/>
              </a:rPr>
              <a:t>describe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(‘this is a scoped block', () =&gt; {</a:t>
            </a:r>
          </a:p>
          <a:p>
            <a:endParaRPr lang="en-US" i="1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FMono-Regular"/>
              </a:rPr>
              <a:t>	// Applies only to tests in this block</a:t>
            </a:r>
          </a:p>
          <a:p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	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beforeAll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test within scope', () =&gt; {…});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	test(‘some 2</a:t>
            </a:r>
            <a:r>
              <a:rPr lang="en-US" baseline="300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 test within scope', 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afterEach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SFMono-Regular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afterAll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(() =&gt; {…});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FMono-Regular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3251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758B-F72C-4EA2-BA1E-971D186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A3746-F129-4A20-8768-674EB77E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9218" name="Picture 2" descr="Fake News erkennen unbd Informationen kritisch hinterfragen">
            <a:extLst>
              <a:ext uri="{FF2B5EF4-FFF2-40B4-BE49-F238E27FC236}">
                <a16:creationId xmlns:a16="http://schemas.microsoft.com/office/drawing/2014/main" id="{4E8F7487-EE58-4BD3-9B93-C3DFC43A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59" y="140547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ll Recording - Record Inbound And Outbound Phone Calls">
            <a:extLst>
              <a:ext uri="{FF2B5EF4-FFF2-40B4-BE49-F238E27FC236}">
                <a16:creationId xmlns:a16="http://schemas.microsoft.com/office/drawing/2014/main" id="{FA038F64-D943-441B-ABAA-DCC17F06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74" y="1743609"/>
            <a:ext cx="3476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FA936-5F66-4EB0-A003-6C002367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Vitest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593FE-D74E-470F-9CBB-83EC706E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7C3FC0-FAF6-3EF2-4DA1-CAF51250E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142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994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C9F8-0CB8-52A6-63FB-480182C9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is your friend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AD08-9719-162F-243A-9E967B4A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https://vitest.dev/guide/mocking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71F00-1FF1-0F90-3504-B6C3E8E3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2088831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C43"/>
                </a:solidFill>
                <a:latin typeface="Inter"/>
              </a:rPr>
              <a:t>Working with mock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Injecting mock functions in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1009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</a:t>
            </a:r>
            <a:r>
              <a:rPr lang="en-US" dirty="0" err="1"/>
              <a:t>vi.fn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94D2F-25E2-4C46-BDB9-0A1D411BF364}"/>
              </a:ext>
            </a:extLst>
          </p:cNvPr>
          <p:cNvSpPr txBox="1"/>
          <p:nvPr/>
        </p:nvSpPr>
        <p:spPr>
          <a:xfrm>
            <a:off x="719999" y="1855611"/>
            <a:ext cx="7691084" cy="27930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getApples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toHaveNthReturnedWith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0BE15-BB40-EF26-A7C8-438B624CAB00}"/>
              </a:ext>
            </a:extLst>
          </p:cNvPr>
          <p:cNvSpPr txBox="1"/>
          <p:nvPr/>
        </p:nvSpPr>
        <p:spPr>
          <a:xfrm>
            <a:off x="1000836" y="1096370"/>
            <a:ext cx="2647007" cy="600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 err="1"/>
              <a:t>vi.fn</a:t>
            </a:r>
            <a:r>
              <a:rPr lang="en-US" sz="1300" dirty="0"/>
              <a:t>() creates a mock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Verify function calls / arguments</a:t>
            </a:r>
            <a:endParaRPr lang="nl-NL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300" dirty="0" err="1"/>
              <a:t>Modify</a:t>
            </a:r>
            <a:r>
              <a:rPr lang="nl-NL" sz="1300" dirty="0"/>
              <a:t> </a:t>
            </a:r>
            <a:r>
              <a:rPr lang="nl-NL" sz="1300" dirty="0" err="1"/>
              <a:t>function</a:t>
            </a:r>
            <a:r>
              <a:rPr lang="nl-NL" sz="1300" dirty="0"/>
              <a:t> </a:t>
            </a:r>
            <a:r>
              <a:rPr lang="nl-NL" sz="1300" dirty="0" err="1"/>
              <a:t>behavior</a:t>
            </a:r>
            <a:r>
              <a:rPr lang="nl-NL" sz="1300" dirty="0"/>
              <a:t>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77334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Implementations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668739" y="928047"/>
            <a:ext cx="7947548" cy="344709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full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mockImplementation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vitest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(non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mockRejectedValue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033931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Mock once or more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23165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first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second call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mockReturnValueOnce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/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reset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empty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(return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isTheBestTestingFramework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mockReset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53479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21885"/>
            <a:ext cx="6624000" cy="504000"/>
          </a:xfrm>
        </p:spPr>
        <p:txBody>
          <a:bodyPr/>
          <a:lstStyle/>
          <a:p>
            <a:r>
              <a:rPr lang="en-US" dirty="0"/>
              <a:t>Working with mock functions: Verifying 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236988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does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toHaveBeenLastCalledWith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fails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mockClear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clearAllMocks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l-NL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423800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2A4-FFF8-1364-BED9-071790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asymmetric matchers!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9660-ED12-7A5B-B81A-0D67F54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390A9-D220-6555-11B2-BD04128804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0725" y="936626"/>
            <a:ext cx="7750538" cy="82567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toHaveBeenCalledWith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	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arrayContaining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81195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0159-1BBB-448F-B43F-5BE4D86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functions: Utilizing </a:t>
            </a:r>
            <a:r>
              <a:rPr lang="en-US" dirty="0" err="1"/>
              <a:t>mock.calls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05269-C7ED-4BCA-994B-C6585FC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BE38-CDDB-9FB9-EA5B-384F9645EAFE}"/>
              </a:ext>
            </a:extLst>
          </p:cNvPr>
          <p:cNvSpPr txBox="1"/>
          <p:nvPr/>
        </p:nvSpPr>
        <p:spPr>
          <a:xfrm>
            <a:off x="719999" y="848201"/>
            <a:ext cx="7947548" cy="38779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calls: [</a:t>
            </a:r>
            <a:r>
              <a:rPr lang="nl-NL" sz="1400" b="0" dirty="0" err="1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invocationCallOrder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settledResults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lastCall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NL" sz="14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secondCall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nl-NL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1205202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2F5-0F97-404F-3B78-D73DD9F5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complex objects: </a:t>
            </a:r>
            <a:r>
              <a:rPr lang="en-US" dirty="0" err="1"/>
              <a:t>vitest</a:t>
            </a:r>
            <a:r>
              <a:rPr lang="en-US" dirty="0"/>
              <a:t>-mock-extended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5A54-2468-5A1D-75EF-C11AA53E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functions we want to mock are located in an object. We can use </a:t>
            </a:r>
            <a:r>
              <a:rPr lang="en-US" dirty="0" err="1"/>
              <a:t>vitest</a:t>
            </a:r>
            <a:r>
              <a:rPr lang="en-US" dirty="0"/>
              <a:t>-mock-extended to easily create mock objects from types, </a:t>
            </a:r>
            <a:r>
              <a:rPr lang="en-US" dirty="0" err="1"/>
              <a:t>classes,or</a:t>
            </a:r>
            <a:r>
              <a:rPr lang="en-US" dirty="0"/>
              <a:t> interfaces.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D7E-AF25-365B-3FE2-0B94D2A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E3D03-A0E9-3138-5F0D-41497034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77561"/>
            <a:ext cx="4686954" cy="1438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186775-4F8F-4335-EE9F-2F423D0EC1DD}"/>
              </a:ext>
            </a:extLst>
          </p:cNvPr>
          <p:cNvSpPr txBox="1"/>
          <p:nvPr/>
        </p:nvSpPr>
        <p:spPr>
          <a:xfrm>
            <a:off x="679059" y="3360037"/>
            <a:ext cx="7947548" cy="861774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NL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‘test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loggerMock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toHaveBeenCalledTimes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NL" sz="1400" dirty="0" err="1"/>
          </a:p>
        </p:txBody>
      </p:sp>
    </p:spTree>
    <p:extLst>
      <p:ext uri="{BB962C8B-B14F-4D97-AF65-F5344CB8AC3E}">
        <p14:creationId xmlns:p14="http://schemas.microsoft.com/office/powerpoint/2010/main" val="2328690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35D54-34C9-C911-E6E9-F47C01507E60}"/>
              </a:ext>
            </a:extLst>
          </p:cNvPr>
          <p:cNvSpPr/>
          <p:nvPr/>
        </p:nvSpPr>
        <p:spPr>
          <a:xfrm>
            <a:off x="872241" y="20734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</a:t>
            </a:r>
            <a:r>
              <a:rPr lang="en-US" dirty="0"/>
              <a:t>()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2E362-3EBA-3594-D8D6-9EDBF117A73A}"/>
              </a:ext>
            </a:extLst>
          </p:cNvPr>
          <p:cNvSpPr/>
          <p:nvPr/>
        </p:nvSpPr>
        <p:spPr>
          <a:xfrm>
            <a:off x="2616880" y="2073481"/>
            <a:ext cx="16263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getUserFromDb</a:t>
            </a:r>
            <a:r>
              <a:rPr lang="en-US" dirty="0"/>
              <a:t>()</a:t>
            </a:r>
            <a:endParaRPr lang="nl-N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67696-8145-CFCE-9EFD-6F1A5F520ED4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86641" y="2530681"/>
            <a:ext cx="83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4AEB6-6444-3837-361F-F83E58D78838}"/>
              </a:ext>
            </a:extLst>
          </p:cNvPr>
          <p:cNvSpPr txBox="1"/>
          <p:nvPr/>
        </p:nvSpPr>
        <p:spPr>
          <a:xfrm>
            <a:off x="2014104" y="2330626"/>
            <a:ext cx="464871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import</a:t>
            </a:r>
            <a:endParaRPr lang="nl-NL" sz="13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9F473-5CF6-C996-0E1A-D53A6088F5FE}"/>
              </a:ext>
            </a:extLst>
          </p:cNvPr>
          <p:cNvSpPr txBox="1"/>
          <p:nvPr/>
        </p:nvSpPr>
        <p:spPr>
          <a:xfrm>
            <a:off x="1087964" y="1822405"/>
            <a:ext cx="48295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user.js</a:t>
            </a:r>
            <a:endParaRPr lang="nl-NL" sz="13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A9A37-4051-0826-6B5F-8D68B5A2957C}"/>
              </a:ext>
            </a:extLst>
          </p:cNvPr>
          <p:cNvSpPr txBox="1"/>
          <p:nvPr/>
        </p:nvSpPr>
        <p:spPr>
          <a:xfrm>
            <a:off x="3048307" y="1810599"/>
            <a:ext cx="763504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userDb.js</a:t>
            </a:r>
            <a:endParaRPr lang="nl-NL" sz="13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C764-8AD0-80C9-0A5C-4C00173DE53A}"/>
              </a:ext>
            </a:extLst>
          </p:cNvPr>
          <p:cNvSpPr/>
          <p:nvPr/>
        </p:nvSpPr>
        <p:spPr>
          <a:xfrm>
            <a:off x="719999" y="1516253"/>
            <a:ext cx="1260143" cy="15603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397AA-DF51-3CD3-E0C4-DDE35F8E2CA2}"/>
              </a:ext>
            </a:extLst>
          </p:cNvPr>
          <p:cNvSpPr/>
          <p:nvPr/>
        </p:nvSpPr>
        <p:spPr>
          <a:xfrm>
            <a:off x="2512937" y="1516253"/>
            <a:ext cx="2126301" cy="15776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AC9A5-DFF3-AE8F-B8C5-D967E25F0722}"/>
              </a:ext>
            </a:extLst>
          </p:cNvPr>
          <p:cNvSpPr txBox="1"/>
          <p:nvPr/>
        </p:nvSpPr>
        <p:spPr>
          <a:xfrm>
            <a:off x="772158" y="1522323"/>
            <a:ext cx="49289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To test</a:t>
            </a:r>
            <a:endParaRPr lang="nl-NL" sz="13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8F72AF-F51A-A95D-F3A2-065AFD217CF7}"/>
              </a:ext>
            </a:extLst>
          </p:cNvPr>
          <p:cNvSpPr txBox="1"/>
          <p:nvPr/>
        </p:nvSpPr>
        <p:spPr>
          <a:xfrm>
            <a:off x="2555415" y="1509446"/>
            <a:ext cx="156934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Dependency to mock</a:t>
            </a:r>
            <a:endParaRPr lang="nl-NL" sz="13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A386C0-1DE8-BCA1-5418-D17F00D52FD0}"/>
              </a:ext>
            </a:extLst>
          </p:cNvPr>
          <p:cNvSpPr txBox="1"/>
          <p:nvPr/>
        </p:nvSpPr>
        <p:spPr>
          <a:xfrm>
            <a:off x="653570" y="88377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How </a:t>
            </a:r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dow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we inject a mock function into an imported module?</a:t>
            </a:r>
          </a:p>
        </p:txBody>
      </p:sp>
    </p:spTree>
    <p:extLst>
      <p:ext uri="{BB962C8B-B14F-4D97-AF65-F5344CB8AC3E}">
        <p14:creationId xmlns:p14="http://schemas.microsoft.com/office/powerpoint/2010/main" val="328063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AB7-0C92-444B-9FE1-4A1706FC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Vitest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954D6-9213-4CDA-B956-0B1A841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E22EE-DFBD-514F-2784-A9E3EC5C63CD}"/>
              </a:ext>
            </a:extLst>
          </p:cNvPr>
          <p:cNvSpPr txBox="1"/>
          <p:nvPr/>
        </p:nvSpPr>
        <p:spPr>
          <a:xfrm>
            <a:off x="446721" y="1423915"/>
            <a:ext cx="3584123" cy="16004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Testing framework for </a:t>
            </a:r>
            <a:r>
              <a:rPr lang="en-US" sz="1300" dirty="0" err="1"/>
              <a:t>Javascript</a:t>
            </a:r>
            <a:r>
              <a:rPr lang="en-US" sz="1300" dirty="0"/>
              <a:t> /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Almost identical to Jest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Originally built for </a:t>
            </a:r>
            <a:r>
              <a:rPr lang="en-US" sz="1300" dirty="0" err="1"/>
              <a:t>Vite</a:t>
            </a:r>
            <a:r>
              <a:rPr lang="en-US" sz="1300" dirty="0"/>
              <a:t>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2"/>
              </a:rPr>
              <a:t>https://vitest.dev/api/</a:t>
            </a:r>
            <a:endParaRPr lang="en-US" sz="13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hlinkClick r:id="rId3"/>
              </a:rPr>
              <a:t>https://vitest.dev/guide</a:t>
            </a:r>
            <a:r>
              <a:rPr lang="en-US" sz="1300" dirty="0"/>
              <a:t>/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Jest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300" dirty="0" err="1"/>
          </a:p>
        </p:txBody>
      </p:sp>
      <p:pic>
        <p:nvPicPr>
          <p:cNvPr id="5" name="Picture 2" descr="Vitest | Next Generation testing framework">
            <a:extLst>
              <a:ext uri="{FF2B5EF4-FFF2-40B4-BE49-F238E27FC236}">
                <a16:creationId xmlns:a16="http://schemas.microsoft.com/office/drawing/2014/main" id="{0CE32E66-B88B-EB66-6759-6A5BDFB2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91" y="913039"/>
            <a:ext cx="3392290" cy="339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59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</a:t>
            </a:r>
            <a:r>
              <a:rPr lang="en-US" dirty="0" err="1"/>
              <a:t>Automocking</a:t>
            </a:r>
            <a:r>
              <a:rPr lang="en-US" dirty="0"/>
              <a:t> algorithm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15465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/common/userDb.js’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nl-NL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670095" y="2804923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3C3C43"/>
                </a:solidFill>
                <a:effectLst/>
                <a:latin typeface="Inter"/>
              </a:rPr>
              <a:t>Automocking</a:t>
            </a: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 algorithm:</a:t>
            </a: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arrays will be emptied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primitives and collections will stay the same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objects will be deeply cloned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All instances of classes and their prototypes will be deeply cloned</a:t>
            </a:r>
          </a:p>
        </p:txBody>
      </p:sp>
    </p:spTree>
    <p:extLst>
      <p:ext uri="{BB962C8B-B14F-4D97-AF65-F5344CB8AC3E}">
        <p14:creationId xmlns:p14="http://schemas.microsoft.com/office/powerpoint/2010/main" val="1521528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</a:t>
            </a:r>
            <a:r>
              <a:rPr lang="en-US" dirty="0" err="1"/>
              <a:t>vi.mock</a:t>
            </a:r>
            <a:r>
              <a:rPr lang="en-US" dirty="0"/>
              <a:t>(): Custom mock factory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C553-0EB0-41DF-A062-B23D15A3EB32}"/>
              </a:ext>
            </a:extLst>
          </p:cNvPr>
          <p:cNvSpPr txBox="1"/>
          <p:nvPr/>
        </p:nvSpPr>
        <p:spPr>
          <a:xfrm>
            <a:off x="670095" y="792000"/>
            <a:ext cx="7753906" cy="23775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NL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!: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nl-NL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/common/userDb.js'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getUserFromDbMock</a:t>
            </a:r>
            <a:endParaRPr lang="nl-NL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b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beforeAll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nl-N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NL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vi</a:t>
            </a:r>
            <a:r>
              <a:rPr lang="nl-NL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getUserFromDb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mockResolvedValue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'Joost'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3C3C43"/>
                </a:solidFill>
                <a:latin typeface="Inter"/>
              </a:rPr>
              <a:t>vi.mock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() is hoisted to the top of the file. All dependencies must be hoisted as well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85516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Default implementations with __mocks__ folders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FBD12-00B8-4406-C31B-CD0FEA1CA4AB}"/>
              </a:ext>
            </a:extLst>
          </p:cNvPr>
          <p:cNvSpPr txBox="1"/>
          <p:nvPr/>
        </p:nvSpPr>
        <p:spPr>
          <a:xfrm>
            <a:off x="551814" y="3284097"/>
            <a:ext cx="457200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Gives default mock implementations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 to reuse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Test functionality in source folders is ugl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43"/>
                </a:solidFill>
                <a:effectLst/>
                <a:latin typeface="Inter"/>
              </a:rPr>
              <a:t>Alternati</a:t>
            </a:r>
            <a:r>
              <a:rPr lang="en-US" dirty="0">
                <a:solidFill>
                  <a:srgbClr val="3C3C43"/>
                </a:solidFill>
                <a:latin typeface="Inter"/>
              </a:rPr>
              <a:t>vely, put default mock implementations in </a:t>
            </a:r>
            <a:r>
              <a:rPr lang="en-US" dirty="0" err="1">
                <a:solidFill>
                  <a:srgbClr val="3C3C43"/>
                </a:solidFill>
                <a:latin typeface="Inter"/>
              </a:rPr>
              <a:t>vitest.setup.ts</a:t>
            </a:r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  <a:p>
            <a:pPr algn="l"/>
            <a:endParaRPr lang="en-US" b="0" i="0" dirty="0">
              <a:solidFill>
                <a:srgbClr val="3C3C43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A6C3-C4E0-98CD-E382-8CAAECD91774}"/>
              </a:ext>
            </a:extLst>
          </p:cNvPr>
          <p:cNvSpPr txBox="1"/>
          <p:nvPr/>
        </p:nvSpPr>
        <p:spPr>
          <a:xfrm>
            <a:off x="719999" y="109948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-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- axios.js</a:t>
            </a:r>
          </a:p>
          <a:p>
            <a:r>
              <a:rPr lang="nl-NL" dirty="0"/>
              <a:t>- </a:t>
            </a:r>
            <a:r>
              <a:rPr lang="nl-NL" dirty="0" err="1"/>
              <a:t>src</a:t>
            </a:r>
            <a:endParaRPr lang="nl-NL" dirty="0"/>
          </a:p>
          <a:p>
            <a:r>
              <a:rPr lang="nl-NL" dirty="0"/>
              <a:t>  __</a:t>
            </a:r>
            <a:r>
              <a:rPr lang="nl-NL" dirty="0" err="1"/>
              <a:t>mocks</a:t>
            </a:r>
            <a:r>
              <a:rPr lang="nl-NL" dirty="0"/>
              <a:t>__</a:t>
            </a:r>
          </a:p>
          <a:p>
            <a:r>
              <a:rPr lang="nl-NL" dirty="0"/>
              <a:t>    - increment.js</a:t>
            </a:r>
          </a:p>
          <a:p>
            <a:r>
              <a:rPr lang="nl-NL" dirty="0"/>
              <a:t>  - increment.js</a:t>
            </a:r>
          </a:p>
          <a:p>
            <a:r>
              <a:rPr lang="nl-NL" dirty="0"/>
              <a:t>- tests</a:t>
            </a:r>
          </a:p>
          <a:p>
            <a:r>
              <a:rPr lang="nl-NL" dirty="0"/>
              <a:t>  - increment.test.js</a:t>
            </a:r>
          </a:p>
        </p:txBody>
      </p:sp>
    </p:spTree>
    <p:extLst>
      <p:ext uri="{BB962C8B-B14F-4D97-AF65-F5344CB8AC3E}">
        <p14:creationId xmlns:p14="http://schemas.microsoft.com/office/powerpoint/2010/main" val="90810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88B8-23C6-A7F8-52E8-9B2E1BA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exported classes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966A-60D3-92BB-49F9-2B3C33C7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</a:t>
            </a:r>
            <a:r>
              <a:rPr lang="en-US" dirty="0" err="1"/>
              <a:t>javascript</a:t>
            </a:r>
            <a:r>
              <a:rPr lang="en-US" dirty="0"/>
              <a:t> is just a constructor function</a:t>
            </a:r>
            <a:r>
              <a:rPr lang="nl-NL" dirty="0"/>
              <a:t>. 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vi.fn</a:t>
            </a:r>
            <a:r>
              <a:rPr lang="nl-NL" dirty="0"/>
              <a:t>()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class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.prototype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inject</a:t>
            </a:r>
            <a:r>
              <a:rPr lang="nl-NL" dirty="0"/>
              <a:t> </a:t>
            </a:r>
            <a:r>
              <a:rPr lang="nl-NL" dirty="0" err="1"/>
              <a:t>mock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13C3F-6C44-733D-01D8-3DFA22A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E8CF2-0A7B-8818-B199-2C8B1607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36" y="1832296"/>
            <a:ext cx="4535848" cy="2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1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5EC9-D99E-4FC0-985C-F33A333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modules: Mocking partials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981F2-0FCF-47AA-A683-0B605DE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F1FF-8E4B-4473-9E84-C58A553A0DDC}"/>
              </a:ext>
            </a:extLst>
          </p:cNvPr>
          <p:cNvSpPr txBox="1"/>
          <p:nvPr/>
        </p:nvSpPr>
        <p:spPr>
          <a:xfrm>
            <a:off x="653166" y="854013"/>
            <a:ext cx="7837668" cy="11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foo-bar-baz.js</a:t>
            </a: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foo = 'foo';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const bar = () =&gt; 'bar';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export default () =&gt; 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baz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14C-508D-44D4-A955-0A8412EA90FB}"/>
              </a:ext>
            </a:extLst>
          </p:cNvPr>
          <p:cNvSpPr txBox="1"/>
          <p:nvPr/>
        </p:nvSpPr>
        <p:spPr>
          <a:xfrm>
            <a:off x="653166" y="2052994"/>
            <a:ext cx="7837668" cy="26699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//foo-bar-baz.test.js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import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defaultExport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 {bar, foo} from 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en-US" sz="1400" b="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vi.mock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’, 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() =&gt;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const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vi.importActual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('../foo-bar-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');</a:t>
            </a:r>
            <a:b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//Mock the default export and named export 'foo'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return {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...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originalModule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default: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vi.fn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(() =&gt; 'mocked </a:t>
            </a:r>
            <a:r>
              <a:rPr lang="en-US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'),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foo: 'mocked foo',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US" sz="14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});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526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B74-ED9C-4AF8-88B6-D5A4830E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61A-C871-41E9-86A5-A1440B7F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Labs </a:t>
            </a:r>
            <a:r>
              <a:rPr lang="en-US" dirty="0" err="1"/>
              <a:t>staan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https://github.com/AMISConclusion/sig-typescript-unit-testing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36CD5-9D6F-4BA5-A89C-BACED347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8270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43E6-9A0F-4CA5-65BD-004B2C4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Setup (Andras)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2D9-BCF8-1703-D4E8-4806BB66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D74B-1D0D-765E-E4C7-59F4E8D7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32139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extensions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78DE5-4D90-45C2-B240-7D3A3EC6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579942"/>
            <a:ext cx="5876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BB3-3B36-4181-9DDF-642D1E8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2433-FAE7-4590-83EE-D947091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952" y="1523343"/>
            <a:ext cx="4226966" cy="1515886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have node.js installed. </a:t>
            </a:r>
          </a:p>
          <a:p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cd </a:t>
            </a:r>
            <a:r>
              <a:rPr lang="en-US" dirty="0" err="1"/>
              <a:t>myfirstjest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(creates a </a:t>
            </a:r>
            <a:r>
              <a:rPr lang="en-US" dirty="0" err="1"/>
              <a:t>package.json</a:t>
            </a:r>
            <a:r>
              <a:rPr lang="en-US" dirty="0"/>
              <a:t> file) 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–D jest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97DA-FC46-4E05-9C4E-0328691D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5917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5BAF-4689-42B8-90BB-B1A06CAB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1FCE6-7CB9-4A9E-91E0-679D6B04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Jest, unit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82F44-2C50-4E13-8C15-0F3FEE702C74}"/>
              </a:ext>
            </a:extLst>
          </p:cNvPr>
          <p:cNvSpPr txBox="1"/>
          <p:nvPr/>
        </p:nvSpPr>
        <p:spPr>
          <a:xfrm>
            <a:off x="2161010" y="1203848"/>
            <a:ext cx="4572000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NL" dirty="0"/>
              <a:t>{</a:t>
            </a:r>
          </a:p>
          <a:p>
            <a:r>
              <a:rPr lang="en-NL" dirty="0"/>
              <a:t>  "name": "</a:t>
            </a:r>
            <a:r>
              <a:rPr lang="en-NL" dirty="0" err="1"/>
              <a:t>myfirstjest</a:t>
            </a:r>
            <a:r>
              <a:rPr lang="en-NL" dirty="0"/>
              <a:t>",</a:t>
            </a:r>
          </a:p>
          <a:p>
            <a:r>
              <a:rPr lang="en-NL" dirty="0"/>
              <a:t>  "version": "1.0.0",</a:t>
            </a:r>
          </a:p>
          <a:p>
            <a:r>
              <a:rPr lang="en-NL" dirty="0"/>
              <a:t>  "description": "",</a:t>
            </a:r>
          </a:p>
          <a:p>
            <a:r>
              <a:rPr lang="en-NL" dirty="0"/>
              <a:t>  "main": "index.js",</a:t>
            </a:r>
          </a:p>
          <a:p>
            <a:r>
              <a:rPr lang="en-NL" dirty="0"/>
              <a:t>  "scripts": {</a:t>
            </a:r>
          </a:p>
          <a:p>
            <a:r>
              <a:rPr lang="en-NL" dirty="0"/>
              <a:t>    "test": </a:t>
            </a:r>
            <a:r>
              <a:rPr lang="en-NL" strike="sngStrike" dirty="0"/>
              <a:t>"echo \"Error: no test specified\" &amp;&amp; exit 1"</a:t>
            </a:r>
            <a:r>
              <a:rPr lang="en-US" strike="sngStrike" dirty="0"/>
              <a:t> </a:t>
            </a:r>
            <a:r>
              <a:rPr lang="en-NL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</a:rPr>
              <a:t>jest”</a:t>
            </a:r>
            <a:endParaRPr lang="en-NL" strike="sngStrike" dirty="0">
              <a:highlight>
                <a:srgbClr val="FFFF00"/>
              </a:highlight>
            </a:endParaRPr>
          </a:p>
          <a:p>
            <a:r>
              <a:rPr lang="en-NL" dirty="0"/>
              <a:t>  },</a:t>
            </a:r>
          </a:p>
          <a:p>
            <a:r>
              <a:rPr lang="en-NL" dirty="0"/>
              <a:t>  "keywords": [],</a:t>
            </a:r>
          </a:p>
          <a:p>
            <a:r>
              <a:rPr lang="en-NL" dirty="0"/>
              <a:t>  "author": "",</a:t>
            </a:r>
          </a:p>
          <a:p>
            <a:r>
              <a:rPr lang="en-NL" dirty="0"/>
              <a:t>  "license": "ISC"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2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074-1420-7BB5-3098-B46CA11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Jest to </a:t>
            </a:r>
            <a:r>
              <a:rPr lang="en-US" dirty="0" err="1"/>
              <a:t>Vitest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32BB-918E-8D5C-2DD8-AC345AD4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projects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+ </a:t>
            </a:r>
            <a:r>
              <a:rPr lang="nl-NL" dirty="0" err="1"/>
              <a:t>Jest</a:t>
            </a:r>
            <a:r>
              <a:rPr lang="nl-NL" dirty="0"/>
              <a:t> (Eneco, NS, Feenstra, Studio)</a:t>
            </a:r>
          </a:p>
          <a:p>
            <a:pPr lvl="1"/>
            <a:r>
              <a:rPr lang="nl-NL" dirty="0" err="1"/>
              <a:t>Years</a:t>
            </a:r>
            <a:r>
              <a:rPr lang="nl-NL" dirty="0"/>
              <a:t> of code</a:t>
            </a:r>
          </a:p>
          <a:p>
            <a:r>
              <a:rPr lang="nl-NL" dirty="0" err="1"/>
              <a:t>TypeScript</a:t>
            </a:r>
            <a:r>
              <a:rPr lang="nl-NL" dirty="0"/>
              <a:t> as new standard but </a:t>
            </a:r>
            <a:r>
              <a:rPr lang="nl-NL" dirty="0" err="1"/>
              <a:t>Jest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replaced</a:t>
            </a:r>
            <a:endParaRPr lang="nl-NL" dirty="0"/>
          </a:p>
          <a:p>
            <a:r>
              <a:rPr lang="nl-NL" dirty="0" err="1"/>
              <a:t>TypeScript</a:t>
            </a:r>
            <a:r>
              <a:rPr lang="nl-NL" dirty="0"/>
              <a:t> standard </a:t>
            </a:r>
            <a:r>
              <a:rPr lang="nl-NL" dirty="0" err="1"/>
              <a:t>includes</a:t>
            </a:r>
            <a:r>
              <a:rPr lang="nl-NL" dirty="0"/>
              <a:t> </a:t>
            </a:r>
            <a:r>
              <a:rPr lang="nl-NL" dirty="0" err="1"/>
              <a:t>Vitest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93F2-9CD3-992A-819D-F0D283B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Vitest, unit testing</a:t>
            </a:r>
          </a:p>
        </p:txBody>
      </p:sp>
    </p:spTree>
    <p:extLst>
      <p:ext uri="{BB962C8B-B14F-4D97-AF65-F5344CB8AC3E}">
        <p14:creationId xmlns:p14="http://schemas.microsoft.com/office/powerpoint/2010/main" val="39803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028 AMIS Conclusion presentatie.potx" id="{9C9BE468-9466-4F7F-9A03-E0E56A05E818}" vid="{9E28417E-C180-4961-BC93-8843FAD61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6" ma:contentTypeDescription="Een nieuw document maken." ma:contentTypeScope="" ma:versionID="b06164b3fd5da11ca9f7bb1b82024672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12483fe1a591bf0ffa72e05baf87ef3d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F2822-16E4-4479-B239-41A079CBB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653586-D9AD-4A7C-AE25-8F164514A8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20B2B8-E73A-4CEA-B66F-D4C256B09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201028 - Presentatie</Template>
  <TotalTime>2448</TotalTime>
  <Words>2276</Words>
  <Application>Microsoft Office PowerPoint</Application>
  <PresentationFormat>On-screen Show (16:9)</PresentationFormat>
  <Paragraphs>420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Inter</vt:lpstr>
      <vt:lpstr>SFMono-Regular</vt:lpstr>
      <vt:lpstr>Office-thema</vt:lpstr>
      <vt:lpstr>PowerPoint Presentation</vt:lpstr>
      <vt:lpstr>PowerPoint Presentation</vt:lpstr>
      <vt:lpstr>Why Vitest?</vt:lpstr>
      <vt:lpstr>What is Vitest</vt:lpstr>
      <vt:lpstr>To Do: Setup (Andras)</vt:lpstr>
      <vt:lpstr>Visual Studio code extensions</vt:lpstr>
      <vt:lpstr>Getting started</vt:lpstr>
      <vt:lpstr>package.json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Migrating Jest to Vitest</vt:lpstr>
      <vt:lpstr>Vitest Basics: Expects and Matchers</vt:lpstr>
      <vt:lpstr>Matchers</vt:lpstr>
      <vt:lpstr>Asymetric Matchers</vt:lpstr>
      <vt:lpstr>Failing matchers in Visual Studio Code</vt:lpstr>
      <vt:lpstr>Comparing objects</vt:lpstr>
      <vt:lpstr>Matchers for Exceptions</vt:lpstr>
      <vt:lpstr>Testing async functions</vt:lpstr>
      <vt:lpstr>Setup and teardown</vt:lpstr>
      <vt:lpstr>One time setup and teardown</vt:lpstr>
      <vt:lpstr>Repeating setup and teardown: for each test</vt:lpstr>
      <vt:lpstr>Scoping: describe</vt:lpstr>
      <vt:lpstr>Mock testing</vt:lpstr>
      <vt:lpstr>Documentation is your friend</vt:lpstr>
      <vt:lpstr>Mocking modules</vt:lpstr>
      <vt:lpstr>Working with mock functions: vi.fn</vt:lpstr>
      <vt:lpstr>Working with mock functions: Implementations</vt:lpstr>
      <vt:lpstr>Working with mock functions: Mock once or more</vt:lpstr>
      <vt:lpstr>Working with mock functions: Verifying calls</vt:lpstr>
      <vt:lpstr>Use asymmetric matchers!</vt:lpstr>
      <vt:lpstr>Working with mock functions: Utilizing mock.calls</vt:lpstr>
      <vt:lpstr>Mocking complex objects: vitest-mock-extended</vt:lpstr>
      <vt:lpstr>Mocking modules</vt:lpstr>
      <vt:lpstr>Mocking modules: vi.mock(): Automocking algorithm</vt:lpstr>
      <vt:lpstr>Mocking modules: vi.mock(): Custom mock factory</vt:lpstr>
      <vt:lpstr>Mocking modules: Default implementations with __mocks__ folders</vt:lpstr>
      <vt:lpstr>Mocking modules: Mocking exported classes</vt:lpstr>
      <vt:lpstr>Mocking modules: Mocking partials</vt:lpstr>
      <vt:lpstr>Labs</vt:lpstr>
    </vt:vector>
  </TitlesOfParts>
  <Manager/>
  <Company>AMIS Conclusion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</dc:title>
  <dc:subject/>
  <dc:creator>Jacco Cijsouw</dc:creator>
  <cp:keywords/>
  <dc:description>AMIS Conclusion presentatie - versie 2 - juni 2019
Ontwerp: Humming
Template: Ton Persoon</dc:description>
  <cp:lastModifiedBy>Joost Lambregts</cp:lastModifiedBy>
  <cp:revision>15</cp:revision>
  <dcterms:created xsi:type="dcterms:W3CDTF">2021-09-15T11:14:11Z</dcterms:created>
  <dcterms:modified xsi:type="dcterms:W3CDTF">2024-11-10T14:23:07Z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0x010100E60B9E64A7B90B499F767EB2F0BD9B16</vt:lpwstr>
  </property>
</Properties>
</file>