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68"/>
  </p:notesMasterIdLst>
  <p:sldIdLst>
    <p:sldId id="363" r:id="rId5"/>
    <p:sldId id="366" r:id="rId6"/>
    <p:sldId id="282" r:id="rId7"/>
    <p:sldId id="297" r:id="rId8"/>
    <p:sldId id="299" r:id="rId9"/>
    <p:sldId id="298" r:id="rId10"/>
    <p:sldId id="309" r:id="rId11"/>
    <p:sldId id="300" r:id="rId12"/>
    <p:sldId id="301" r:id="rId13"/>
    <p:sldId id="302" r:id="rId14"/>
    <p:sldId id="303" r:id="rId15"/>
    <p:sldId id="304" r:id="rId16"/>
    <p:sldId id="310" r:id="rId17"/>
    <p:sldId id="306" r:id="rId18"/>
    <p:sldId id="307" r:id="rId19"/>
    <p:sldId id="308" r:id="rId20"/>
    <p:sldId id="311" r:id="rId21"/>
    <p:sldId id="312" r:id="rId22"/>
    <p:sldId id="313" r:id="rId23"/>
    <p:sldId id="314" r:id="rId24"/>
    <p:sldId id="339" r:id="rId25"/>
    <p:sldId id="325" r:id="rId26"/>
    <p:sldId id="315" r:id="rId27"/>
    <p:sldId id="316" r:id="rId28"/>
    <p:sldId id="321" r:id="rId29"/>
    <p:sldId id="323" r:id="rId30"/>
    <p:sldId id="324" r:id="rId31"/>
    <p:sldId id="322" r:id="rId32"/>
    <p:sldId id="319" r:id="rId33"/>
    <p:sldId id="327" r:id="rId34"/>
    <p:sldId id="326" r:id="rId35"/>
    <p:sldId id="328" r:id="rId36"/>
    <p:sldId id="331" r:id="rId37"/>
    <p:sldId id="332" r:id="rId38"/>
    <p:sldId id="333" r:id="rId39"/>
    <p:sldId id="334" r:id="rId40"/>
    <p:sldId id="335" r:id="rId41"/>
    <p:sldId id="336" r:id="rId42"/>
    <p:sldId id="337" r:id="rId43"/>
    <p:sldId id="338" r:id="rId44"/>
    <p:sldId id="343" r:id="rId45"/>
    <p:sldId id="342" r:id="rId46"/>
    <p:sldId id="340" r:id="rId47"/>
    <p:sldId id="344" r:id="rId48"/>
    <p:sldId id="346" r:id="rId49"/>
    <p:sldId id="347" r:id="rId50"/>
    <p:sldId id="349" r:id="rId51"/>
    <p:sldId id="341" r:id="rId52"/>
    <p:sldId id="373" r:id="rId53"/>
    <p:sldId id="356" r:id="rId54"/>
    <p:sldId id="352" r:id="rId55"/>
    <p:sldId id="353" r:id="rId56"/>
    <p:sldId id="367" r:id="rId57"/>
    <p:sldId id="368" r:id="rId58"/>
    <p:sldId id="369" r:id="rId59"/>
    <p:sldId id="375" r:id="rId60"/>
    <p:sldId id="374" r:id="rId61"/>
    <p:sldId id="357" r:id="rId62"/>
    <p:sldId id="370" r:id="rId63"/>
    <p:sldId id="371" r:id="rId64"/>
    <p:sldId id="372" r:id="rId65"/>
    <p:sldId id="358" r:id="rId66"/>
    <p:sldId id="364" r:id="rId67"/>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co Cijsouw" initials="JC" lastIdx="1" clrIdx="0">
    <p:extLst>
      <p:ext uri="{19B8F6BF-5375-455C-9EA6-DF929625EA0E}">
        <p15:presenceInfo xmlns:p15="http://schemas.microsoft.com/office/powerpoint/2012/main" userId="S::Jacco.Cijsouw@AMIS.nl::3fcdd2c0-24be-4ef3-b421-82e6e91aab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7658C-1BFB-47E9-AAAB-EE9ECCAE51DC}" v="140" dt="2021-09-24T09:17:31.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6"/>
  </p:normalViewPr>
  <p:slideViewPr>
    <p:cSldViewPr snapToGrid="0" snapToObjects="1">
      <p:cViewPr varScale="1">
        <p:scale>
          <a:sx n="146" d="100"/>
          <a:sy n="146"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co Cijsouw" userId="3fcdd2c0-24be-4ef3-b421-82e6e91aab0d" providerId="ADAL" clId="{FC07658C-1BFB-47E9-AAAB-EE9ECCAE51DC}"/>
    <pc:docChg chg="undo custSel addSld delSld modSld sldOrd">
      <pc:chgData name="Jacco Cijsouw" userId="3fcdd2c0-24be-4ef3-b421-82e6e91aab0d" providerId="ADAL" clId="{FC07658C-1BFB-47E9-AAAB-EE9ECCAE51DC}" dt="2021-10-05T09:36:11.682" v="6026" actId="20577"/>
      <pc:docMkLst>
        <pc:docMk/>
      </pc:docMkLst>
      <pc:sldChg chg="del">
        <pc:chgData name="Jacco Cijsouw" userId="3fcdd2c0-24be-4ef3-b421-82e6e91aab0d" providerId="ADAL" clId="{FC07658C-1BFB-47E9-AAAB-EE9ECCAE51DC}" dt="2021-09-23T14:50:08.407" v="3569" actId="47"/>
        <pc:sldMkLst>
          <pc:docMk/>
          <pc:sldMk cId="2096542799" sldId="259"/>
        </pc:sldMkLst>
      </pc:sldChg>
      <pc:sldChg chg="del">
        <pc:chgData name="Jacco Cijsouw" userId="3fcdd2c0-24be-4ef3-b421-82e6e91aab0d" providerId="ADAL" clId="{FC07658C-1BFB-47E9-AAAB-EE9ECCAE51DC}" dt="2021-09-23T14:50:08.407" v="3569" actId="47"/>
        <pc:sldMkLst>
          <pc:docMk/>
          <pc:sldMk cId="683142817" sldId="260"/>
        </pc:sldMkLst>
      </pc:sldChg>
      <pc:sldChg chg="del">
        <pc:chgData name="Jacco Cijsouw" userId="3fcdd2c0-24be-4ef3-b421-82e6e91aab0d" providerId="ADAL" clId="{FC07658C-1BFB-47E9-AAAB-EE9ECCAE51DC}" dt="2021-09-23T14:50:08.407" v="3569" actId="47"/>
        <pc:sldMkLst>
          <pc:docMk/>
          <pc:sldMk cId="865352661" sldId="261"/>
        </pc:sldMkLst>
      </pc:sldChg>
      <pc:sldChg chg="del">
        <pc:chgData name="Jacco Cijsouw" userId="3fcdd2c0-24be-4ef3-b421-82e6e91aab0d" providerId="ADAL" clId="{FC07658C-1BFB-47E9-AAAB-EE9ECCAE51DC}" dt="2021-09-23T14:50:08.407" v="3569" actId="47"/>
        <pc:sldMkLst>
          <pc:docMk/>
          <pc:sldMk cId="1222915943" sldId="262"/>
        </pc:sldMkLst>
      </pc:sldChg>
      <pc:sldChg chg="del">
        <pc:chgData name="Jacco Cijsouw" userId="3fcdd2c0-24be-4ef3-b421-82e6e91aab0d" providerId="ADAL" clId="{FC07658C-1BFB-47E9-AAAB-EE9ECCAE51DC}" dt="2021-09-23T14:50:08.407" v="3569" actId="47"/>
        <pc:sldMkLst>
          <pc:docMk/>
          <pc:sldMk cId="2129752211" sldId="263"/>
        </pc:sldMkLst>
      </pc:sldChg>
      <pc:sldChg chg="del">
        <pc:chgData name="Jacco Cijsouw" userId="3fcdd2c0-24be-4ef3-b421-82e6e91aab0d" providerId="ADAL" clId="{FC07658C-1BFB-47E9-AAAB-EE9ECCAE51DC}" dt="2021-09-23T14:50:08.407" v="3569" actId="47"/>
        <pc:sldMkLst>
          <pc:docMk/>
          <pc:sldMk cId="487982081" sldId="264"/>
        </pc:sldMkLst>
      </pc:sldChg>
      <pc:sldChg chg="del">
        <pc:chgData name="Jacco Cijsouw" userId="3fcdd2c0-24be-4ef3-b421-82e6e91aab0d" providerId="ADAL" clId="{FC07658C-1BFB-47E9-AAAB-EE9ECCAE51DC}" dt="2021-09-23T14:50:08.407" v="3569" actId="47"/>
        <pc:sldMkLst>
          <pc:docMk/>
          <pc:sldMk cId="274787474" sldId="265"/>
        </pc:sldMkLst>
      </pc:sldChg>
      <pc:sldChg chg="del">
        <pc:chgData name="Jacco Cijsouw" userId="3fcdd2c0-24be-4ef3-b421-82e6e91aab0d" providerId="ADAL" clId="{FC07658C-1BFB-47E9-AAAB-EE9ECCAE51DC}" dt="2021-09-23T14:50:08.407" v="3569" actId="47"/>
        <pc:sldMkLst>
          <pc:docMk/>
          <pc:sldMk cId="1263234468" sldId="266"/>
        </pc:sldMkLst>
      </pc:sldChg>
      <pc:sldChg chg="del">
        <pc:chgData name="Jacco Cijsouw" userId="3fcdd2c0-24be-4ef3-b421-82e6e91aab0d" providerId="ADAL" clId="{FC07658C-1BFB-47E9-AAAB-EE9ECCAE51DC}" dt="2021-09-23T14:50:08.407" v="3569" actId="47"/>
        <pc:sldMkLst>
          <pc:docMk/>
          <pc:sldMk cId="1158369434" sldId="267"/>
        </pc:sldMkLst>
      </pc:sldChg>
      <pc:sldChg chg="del">
        <pc:chgData name="Jacco Cijsouw" userId="3fcdd2c0-24be-4ef3-b421-82e6e91aab0d" providerId="ADAL" clId="{FC07658C-1BFB-47E9-AAAB-EE9ECCAE51DC}" dt="2021-09-23T14:50:08.407" v="3569" actId="47"/>
        <pc:sldMkLst>
          <pc:docMk/>
          <pc:sldMk cId="1775817183" sldId="268"/>
        </pc:sldMkLst>
      </pc:sldChg>
      <pc:sldChg chg="del">
        <pc:chgData name="Jacco Cijsouw" userId="3fcdd2c0-24be-4ef3-b421-82e6e91aab0d" providerId="ADAL" clId="{FC07658C-1BFB-47E9-AAAB-EE9ECCAE51DC}" dt="2021-09-23T14:50:08.407" v="3569" actId="47"/>
        <pc:sldMkLst>
          <pc:docMk/>
          <pc:sldMk cId="976473220" sldId="270"/>
        </pc:sldMkLst>
      </pc:sldChg>
      <pc:sldChg chg="del">
        <pc:chgData name="Jacco Cijsouw" userId="3fcdd2c0-24be-4ef3-b421-82e6e91aab0d" providerId="ADAL" clId="{FC07658C-1BFB-47E9-AAAB-EE9ECCAE51DC}" dt="2021-09-23T14:50:08.407" v="3569" actId="47"/>
        <pc:sldMkLst>
          <pc:docMk/>
          <pc:sldMk cId="1701891121" sldId="272"/>
        </pc:sldMkLst>
      </pc:sldChg>
      <pc:sldChg chg="del">
        <pc:chgData name="Jacco Cijsouw" userId="3fcdd2c0-24be-4ef3-b421-82e6e91aab0d" providerId="ADAL" clId="{FC07658C-1BFB-47E9-AAAB-EE9ECCAE51DC}" dt="2021-09-23T14:50:08.407" v="3569" actId="47"/>
        <pc:sldMkLst>
          <pc:docMk/>
          <pc:sldMk cId="1349376254" sldId="273"/>
        </pc:sldMkLst>
      </pc:sldChg>
      <pc:sldChg chg="del">
        <pc:chgData name="Jacco Cijsouw" userId="3fcdd2c0-24be-4ef3-b421-82e6e91aab0d" providerId="ADAL" clId="{FC07658C-1BFB-47E9-AAAB-EE9ECCAE51DC}" dt="2021-09-23T14:50:08.407" v="3569" actId="47"/>
        <pc:sldMkLst>
          <pc:docMk/>
          <pc:sldMk cId="356475829" sldId="274"/>
        </pc:sldMkLst>
      </pc:sldChg>
      <pc:sldChg chg="del">
        <pc:chgData name="Jacco Cijsouw" userId="3fcdd2c0-24be-4ef3-b421-82e6e91aab0d" providerId="ADAL" clId="{FC07658C-1BFB-47E9-AAAB-EE9ECCAE51DC}" dt="2021-09-23T14:50:08.407" v="3569" actId="47"/>
        <pc:sldMkLst>
          <pc:docMk/>
          <pc:sldMk cId="334932952" sldId="275"/>
        </pc:sldMkLst>
      </pc:sldChg>
      <pc:sldChg chg="del">
        <pc:chgData name="Jacco Cijsouw" userId="3fcdd2c0-24be-4ef3-b421-82e6e91aab0d" providerId="ADAL" clId="{FC07658C-1BFB-47E9-AAAB-EE9ECCAE51DC}" dt="2021-09-23T14:50:08.407" v="3569" actId="47"/>
        <pc:sldMkLst>
          <pc:docMk/>
          <pc:sldMk cId="663485477" sldId="276"/>
        </pc:sldMkLst>
      </pc:sldChg>
      <pc:sldChg chg="del">
        <pc:chgData name="Jacco Cijsouw" userId="3fcdd2c0-24be-4ef3-b421-82e6e91aab0d" providerId="ADAL" clId="{FC07658C-1BFB-47E9-AAAB-EE9ECCAE51DC}" dt="2021-09-23T14:50:08.407" v="3569" actId="47"/>
        <pc:sldMkLst>
          <pc:docMk/>
          <pc:sldMk cId="1465316715" sldId="277"/>
        </pc:sldMkLst>
      </pc:sldChg>
      <pc:sldChg chg="del">
        <pc:chgData name="Jacco Cijsouw" userId="3fcdd2c0-24be-4ef3-b421-82e6e91aab0d" providerId="ADAL" clId="{FC07658C-1BFB-47E9-AAAB-EE9ECCAE51DC}" dt="2021-09-23T14:50:08.407" v="3569" actId="47"/>
        <pc:sldMkLst>
          <pc:docMk/>
          <pc:sldMk cId="235565209" sldId="278"/>
        </pc:sldMkLst>
      </pc:sldChg>
      <pc:sldChg chg="del">
        <pc:chgData name="Jacco Cijsouw" userId="3fcdd2c0-24be-4ef3-b421-82e6e91aab0d" providerId="ADAL" clId="{FC07658C-1BFB-47E9-AAAB-EE9ECCAE51DC}" dt="2021-09-23T14:50:08.407" v="3569" actId="47"/>
        <pc:sldMkLst>
          <pc:docMk/>
          <pc:sldMk cId="1332106242" sldId="279"/>
        </pc:sldMkLst>
      </pc:sldChg>
      <pc:sldChg chg="del">
        <pc:chgData name="Jacco Cijsouw" userId="3fcdd2c0-24be-4ef3-b421-82e6e91aab0d" providerId="ADAL" clId="{FC07658C-1BFB-47E9-AAAB-EE9ECCAE51DC}" dt="2021-09-23T14:50:08.407" v="3569" actId="47"/>
        <pc:sldMkLst>
          <pc:docMk/>
          <pc:sldMk cId="1192589319" sldId="280"/>
        </pc:sldMkLst>
      </pc:sldChg>
      <pc:sldChg chg="del">
        <pc:chgData name="Jacco Cijsouw" userId="3fcdd2c0-24be-4ef3-b421-82e6e91aab0d" providerId="ADAL" clId="{FC07658C-1BFB-47E9-AAAB-EE9ECCAE51DC}" dt="2021-09-23T14:50:08.407" v="3569" actId="47"/>
        <pc:sldMkLst>
          <pc:docMk/>
          <pc:sldMk cId="1383806982" sldId="281"/>
        </pc:sldMkLst>
      </pc:sldChg>
      <pc:sldChg chg="addSp delSp modSp mod">
        <pc:chgData name="Jacco Cijsouw" userId="3fcdd2c0-24be-4ef3-b421-82e6e91aab0d" providerId="ADAL" clId="{FC07658C-1BFB-47E9-AAAB-EE9ECCAE51DC}" dt="2021-09-15T11:19:22.221" v="27" actId="1076"/>
        <pc:sldMkLst>
          <pc:docMk/>
          <pc:sldMk cId="213951777" sldId="282"/>
        </pc:sldMkLst>
        <pc:spChg chg="del">
          <ac:chgData name="Jacco Cijsouw" userId="3fcdd2c0-24be-4ef3-b421-82e6e91aab0d" providerId="ADAL" clId="{FC07658C-1BFB-47E9-AAAB-EE9ECCAE51DC}" dt="2021-09-15T11:17:24.970" v="13" actId="22"/>
          <ac:spMkLst>
            <pc:docMk/>
            <pc:sldMk cId="213951777" sldId="282"/>
            <ac:spMk id="6" creationId="{00000000-0000-0000-0000-000000000000}"/>
          </ac:spMkLst>
        </pc:spChg>
        <pc:spChg chg="add del mod">
          <ac:chgData name="Jacco Cijsouw" userId="3fcdd2c0-24be-4ef3-b421-82e6e91aab0d" providerId="ADAL" clId="{FC07658C-1BFB-47E9-AAAB-EE9ECCAE51DC}" dt="2021-09-15T11:19:02.423" v="17"/>
          <ac:spMkLst>
            <pc:docMk/>
            <pc:sldMk cId="213951777" sldId="282"/>
            <ac:spMk id="7" creationId="{2062B868-828E-49F2-BCC3-65C09682DBC5}"/>
          </ac:spMkLst>
        </pc:spChg>
        <pc:spChg chg="add del mod">
          <ac:chgData name="Jacco Cijsouw" userId="3fcdd2c0-24be-4ef3-b421-82e6e91aab0d" providerId="ADAL" clId="{FC07658C-1BFB-47E9-AAAB-EE9ECCAE51DC}" dt="2021-09-15T11:19:10.337" v="21" actId="478"/>
          <ac:spMkLst>
            <pc:docMk/>
            <pc:sldMk cId="213951777" sldId="282"/>
            <ac:spMk id="8" creationId="{CB00AC11-7C3D-4C11-AD9A-32C73D69BE80}"/>
          </ac:spMkLst>
        </pc:spChg>
        <pc:picChg chg="add del mod ord modCrop">
          <ac:chgData name="Jacco Cijsouw" userId="3fcdd2c0-24be-4ef3-b421-82e6e91aab0d" providerId="ADAL" clId="{FC07658C-1BFB-47E9-AAAB-EE9ECCAE51DC}" dt="2021-09-15T11:18:59.223" v="16" actId="478"/>
          <ac:picMkLst>
            <pc:docMk/>
            <pc:sldMk cId="213951777" sldId="282"/>
            <ac:picMk id="3" creationId="{28CFF26F-F2B4-46CC-AFA9-3E93995C7B48}"/>
          </ac:picMkLst>
        </pc:picChg>
        <pc:picChg chg="add del mod">
          <ac:chgData name="Jacco Cijsouw" userId="3fcdd2c0-24be-4ef3-b421-82e6e91aab0d" providerId="ADAL" clId="{FC07658C-1BFB-47E9-AAAB-EE9ECCAE51DC}" dt="2021-09-15T11:19:08.454" v="20" actId="478"/>
          <ac:picMkLst>
            <pc:docMk/>
            <pc:sldMk cId="213951777" sldId="282"/>
            <ac:picMk id="1026" creationId="{D9BE69C7-6169-4095-82C5-917FDE725ED2}"/>
          </ac:picMkLst>
        </pc:picChg>
        <pc:picChg chg="add mod">
          <ac:chgData name="Jacco Cijsouw" userId="3fcdd2c0-24be-4ef3-b421-82e6e91aab0d" providerId="ADAL" clId="{FC07658C-1BFB-47E9-AAAB-EE9ECCAE51DC}" dt="2021-09-15T11:19:22.221" v="27" actId="1076"/>
          <ac:picMkLst>
            <pc:docMk/>
            <pc:sldMk cId="213951777" sldId="282"/>
            <ac:picMk id="1028" creationId="{E819FFD6-9BB4-4287-8B10-63DE7A158D6F}"/>
          </ac:picMkLst>
        </pc:picChg>
      </pc:sldChg>
      <pc:sldChg chg="del">
        <pc:chgData name="Jacco Cijsouw" userId="3fcdd2c0-24be-4ef3-b421-82e6e91aab0d" providerId="ADAL" clId="{FC07658C-1BFB-47E9-AAAB-EE9ECCAE51DC}" dt="2021-09-23T14:50:08.407" v="3569" actId="47"/>
        <pc:sldMkLst>
          <pc:docMk/>
          <pc:sldMk cId="999890961" sldId="283"/>
        </pc:sldMkLst>
      </pc:sldChg>
      <pc:sldChg chg="del">
        <pc:chgData name="Jacco Cijsouw" userId="3fcdd2c0-24be-4ef3-b421-82e6e91aab0d" providerId="ADAL" clId="{FC07658C-1BFB-47E9-AAAB-EE9ECCAE51DC}" dt="2021-09-23T14:50:08.407" v="3569" actId="47"/>
        <pc:sldMkLst>
          <pc:docMk/>
          <pc:sldMk cId="1107843752" sldId="284"/>
        </pc:sldMkLst>
      </pc:sldChg>
      <pc:sldChg chg="del">
        <pc:chgData name="Jacco Cijsouw" userId="3fcdd2c0-24be-4ef3-b421-82e6e91aab0d" providerId="ADAL" clId="{FC07658C-1BFB-47E9-AAAB-EE9ECCAE51DC}" dt="2021-09-23T14:50:08.407" v="3569" actId="47"/>
        <pc:sldMkLst>
          <pc:docMk/>
          <pc:sldMk cId="846720374" sldId="285"/>
        </pc:sldMkLst>
      </pc:sldChg>
      <pc:sldChg chg="del">
        <pc:chgData name="Jacco Cijsouw" userId="3fcdd2c0-24be-4ef3-b421-82e6e91aab0d" providerId="ADAL" clId="{FC07658C-1BFB-47E9-AAAB-EE9ECCAE51DC}" dt="2021-09-23T14:50:08.407" v="3569" actId="47"/>
        <pc:sldMkLst>
          <pc:docMk/>
          <pc:sldMk cId="1602680796" sldId="286"/>
        </pc:sldMkLst>
      </pc:sldChg>
      <pc:sldChg chg="del">
        <pc:chgData name="Jacco Cijsouw" userId="3fcdd2c0-24be-4ef3-b421-82e6e91aab0d" providerId="ADAL" clId="{FC07658C-1BFB-47E9-AAAB-EE9ECCAE51DC}" dt="2021-09-23T14:50:08.407" v="3569" actId="47"/>
        <pc:sldMkLst>
          <pc:docMk/>
          <pc:sldMk cId="368754051" sldId="287"/>
        </pc:sldMkLst>
      </pc:sldChg>
      <pc:sldChg chg="del">
        <pc:chgData name="Jacco Cijsouw" userId="3fcdd2c0-24be-4ef3-b421-82e6e91aab0d" providerId="ADAL" clId="{FC07658C-1BFB-47E9-AAAB-EE9ECCAE51DC}" dt="2021-09-23T14:50:08.407" v="3569" actId="47"/>
        <pc:sldMkLst>
          <pc:docMk/>
          <pc:sldMk cId="11529915" sldId="288"/>
        </pc:sldMkLst>
      </pc:sldChg>
      <pc:sldChg chg="del">
        <pc:chgData name="Jacco Cijsouw" userId="3fcdd2c0-24be-4ef3-b421-82e6e91aab0d" providerId="ADAL" clId="{FC07658C-1BFB-47E9-AAAB-EE9ECCAE51DC}" dt="2021-09-23T14:50:08.407" v="3569" actId="47"/>
        <pc:sldMkLst>
          <pc:docMk/>
          <pc:sldMk cId="509753175" sldId="289"/>
        </pc:sldMkLst>
      </pc:sldChg>
      <pc:sldChg chg="del">
        <pc:chgData name="Jacco Cijsouw" userId="3fcdd2c0-24be-4ef3-b421-82e6e91aab0d" providerId="ADAL" clId="{FC07658C-1BFB-47E9-AAAB-EE9ECCAE51DC}" dt="2021-09-23T14:50:08.407" v="3569" actId="47"/>
        <pc:sldMkLst>
          <pc:docMk/>
          <pc:sldMk cId="297332740" sldId="291"/>
        </pc:sldMkLst>
      </pc:sldChg>
      <pc:sldChg chg="del">
        <pc:chgData name="Jacco Cijsouw" userId="3fcdd2c0-24be-4ef3-b421-82e6e91aab0d" providerId="ADAL" clId="{FC07658C-1BFB-47E9-AAAB-EE9ECCAE51DC}" dt="2021-09-23T14:50:08.407" v="3569" actId="47"/>
        <pc:sldMkLst>
          <pc:docMk/>
          <pc:sldMk cId="76914611" sldId="292"/>
        </pc:sldMkLst>
      </pc:sldChg>
      <pc:sldChg chg="del">
        <pc:chgData name="Jacco Cijsouw" userId="3fcdd2c0-24be-4ef3-b421-82e6e91aab0d" providerId="ADAL" clId="{FC07658C-1BFB-47E9-AAAB-EE9ECCAE51DC}" dt="2021-09-23T14:50:08.407" v="3569" actId="47"/>
        <pc:sldMkLst>
          <pc:docMk/>
          <pc:sldMk cId="2066195230" sldId="293"/>
        </pc:sldMkLst>
      </pc:sldChg>
      <pc:sldChg chg="del">
        <pc:chgData name="Jacco Cijsouw" userId="3fcdd2c0-24be-4ef3-b421-82e6e91aab0d" providerId="ADAL" clId="{FC07658C-1BFB-47E9-AAAB-EE9ECCAE51DC}" dt="2021-09-23T14:50:08.407" v="3569" actId="47"/>
        <pc:sldMkLst>
          <pc:docMk/>
          <pc:sldMk cId="1064619819" sldId="295"/>
        </pc:sldMkLst>
      </pc:sldChg>
      <pc:sldChg chg="del">
        <pc:chgData name="Jacco Cijsouw" userId="3fcdd2c0-24be-4ef3-b421-82e6e91aab0d" providerId="ADAL" clId="{FC07658C-1BFB-47E9-AAAB-EE9ECCAE51DC}" dt="2021-09-23T14:50:08.407" v="3569" actId="47"/>
        <pc:sldMkLst>
          <pc:docMk/>
          <pc:sldMk cId="753150340" sldId="296"/>
        </pc:sldMkLst>
      </pc:sldChg>
      <pc:sldChg chg="addSp delSp modSp new mod modClrScheme chgLayout">
        <pc:chgData name="Jacco Cijsouw" userId="3fcdd2c0-24be-4ef3-b421-82e6e91aab0d" providerId="ADAL" clId="{FC07658C-1BFB-47E9-AAAB-EE9ECCAE51DC}" dt="2021-09-23T09:04:23.228" v="1398" actId="20577"/>
        <pc:sldMkLst>
          <pc:docMk/>
          <pc:sldMk cId="876994002" sldId="297"/>
        </pc:sldMkLst>
        <pc:spChg chg="del mod ord">
          <ac:chgData name="Jacco Cijsouw" userId="3fcdd2c0-24be-4ef3-b421-82e6e91aab0d" providerId="ADAL" clId="{FC07658C-1BFB-47E9-AAAB-EE9ECCAE51DC}" dt="2021-09-15T11:15:49.487" v="1" actId="700"/>
          <ac:spMkLst>
            <pc:docMk/>
            <pc:sldMk cId="876994002" sldId="297"/>
            <ac:spMk id="2" creationId="{D640CE5C-8BF6-436C-B066-514A4B8790FD}"/>
          </ac:spMkLst>
        </pc:spChg>
        <pc:spChg chg="del mod ord">
          <ac:chgData name="Jacco Cijsouw" userId="3fcdd2c0-24be-4ef3-b421-82e6e91aab0d" providerId="ADAL" clId="{FC07658C-1BFB-47E9-AAAB-EE9ECCAE51DC}" dt="2021-09-15T11:15:49.487" v="1" actId="700"/>
          <ac:spMkLst>
            <pc:docMk/>
            <pc:sldMk cId="876994002" sldId="297"/>
            <ac:spMk id="3" creationId="{67D58978-7D80-4040-820E-B35BBBD2274D}"/>
          </ac:spMkLst>
        </pc:spChg>
        <pc:spChg chg="del">
          <ac:chgData name="Jacco Cijsouw" userId="3fcdd2c0-24be-4ef3-b421-82e6e91aab0d" providerId="ADAL" clId="{FC07658C-1BFB-47E9-AAAB-EE9ECCAE51DC}" dt="2021-09-15T11:15:49.487" v="1" actId="700"/>
          <ac:spMkLst>
            <pc:docMk/>
            <pc:sldMk cId="876994002" sldId="297"/>
            <ac:spMk id="4" creationId="{9952FC51-9071-4705-9395-744746A333D8}"/>
          </ac:spMkLst>
        </pc:spChg>
        <pc:spChg chg="add del mod ord">
          <ac:chgData name="Jacco Cijsouw" userId="3fcdd2c0-24be-4ef3-b421-82e6e91aab0d" providerId="ADAL" clId="{FC07658C-1BFB-47E9-AAAB-EE9ECCAE51DC}" dt="2021-09-15T11:16:11.647" v="2" actId="700"/>
          <ac:spMkLst>
            <pc:docMk/>
            <pc:sldMk cId="876994002" sldId="297"/>
            <ac:spMk id="5" creationId="{57CCA973-0E4D-4BC2-B58B-EBA828BA326D}"/>
          </ac:spMkLst>
        </pc:spChg>
        <pc:spChg chg="add del mod ord">
          <ac:chgData name="Jacco Cijsouw" userId="3fcdd2c0-24be-4ef3-b421-82e6e91aab0d" providerId="ADAL" clId="{FC07658C-1BFB-47E9-AAAB-EE9ECCAE51DC}" dt="2021-09-15T11:16:11.647" v="2" actId="700"/>
          <ac:spMkLst>
            <pc:docMk/>
            <pc:sldMk cId="876994002" sldId="297"/>
            <ac:spMk id="6" creationId="{3286FFCF-498E-4901-A14F-4008A92F0847}"/>
          </ac:spMkLst>
        </pc:spChg>
        <pc:spChg chg="add mod ord">
          <ac:chgData name="Jacco Cijsouw" userId="3fcdd2c0-24be-4ef3-b421-82e6e91aab0d" providerId="ADAL" clId="{FC07658C-1BFB-47E9-AAAB-EE9ECCAE51DC}" dt="2021-09-15T11:28:12.190" v="87" actId="26606"/>
          <ac:spMkLst>
            <pc:docMk/>
            <pc:sldMk cId="876994002" sldId="297"/>
            <ac:spMk id="7" creationId="{A79FA936-5F66-4EB0-A003-6C0023670FFF}"/>
          </ac:spMkLst>
        </pc:spChg>
        <pc:spChg chg="add del mod ord">
          <ac:chgData name="Jacco Cijsouw" userId="3fcdd2c0-24be-4ef3-b421-82e6e91aab0d" providerId="ADAL" clId="{FC07658C-1BFB-47E9-AAAB-EE9ECCAE51DC}" dt="2021-09-15T11:16:18.044" v="3" actId="478"/>
          <ac:spMkLst>
            <pc:docMk/>
            <pc:sldMk cId="876994002" sldId="297"/>
            <ac:spMk id="8" creationId="{023D4224-6FDA-49CF-812A-89A941FC5686}"/>
          </ac:spMkLst>
        </pc:spChg>
        <pc:spChg chg="add mod ord">
          <ac:chgData name="Jacco Cijsouw" userId="3fcdd2c0-24be-4ef3-b421-82e6e91aab0d" providerId="ADAL" clId="{FC07658C-1BFB-47E9-AAAB-EE9ECCAE51DC}" dt="2021-09-23T09:04:23.228" v="1398" actId="20577"/>
          <ac:spMkLst>
            <pc:docMk/>
            <pc:sldMk cId="876994002" sldId="297"/>
            <ac:spMk id="12" creationId="{ADAF82A5-112A-41F1-8C8A-3C082D650EBB}"/>
          </ac:spMkLst>
        </pc:spChg>
        <pc:spChg chg="add del mod">
          <ac:chgData name="Jacco Cijsouw" userId="3fcdd2c0-24be-4ef3-b421-82e6e91aab0d" providerId="ADAL" clId="{FC07658C-1BFB-47E9-AAAB-EE9ECCAE51DC}" dt="2021-09-15T11:27:27.336" v="75" actId="26606"/>
          <ac:spMkLst>
            <pc:docMk/>
            <pc:sldMk cId="876994002" sldId="297"/>
            <ac:spMk id="19" creationId="{288A966F-6736-4576-999C-F39C56139178}"/>
          </ac:spMkLst>
        </pc:spChg>
        <pc:spChg chg="add del mod">
          <ac:chgData name="Jacco Cijsouw" userId="3fcdd2c0-24be-4ef3-b421-82e6e91aab0d" providerId="ADAL" clId="{FC07658C-1BFB-47E9-AAAB-EE9ECCAE51DC}" dt="2021-09-15T11:27:27.336" v="75" actId="26606"/>
          <ac:spMkLst>
            <pc:docMk/>
            <pc:sldMk cId="876994002" sldId="297"/>
            <ac:spMk id="21" creationId="{EE4F3544-2AC5-4C46-AAC3-0C721DF90DDF}"/>
          </ac:spMkLst>
        </pc:spChg>
        <pc:spChg chg="add del mod">
          <ac:chgData name="Jacco Cijsouw" userId="3fcdd2c0-24be-4ef3-b421-82e6e91aab0d" providerId="ADAL" clId="{FC07658C-1BFB-47E9-AAAB-EE9ECCAE51DC}" dt="2021-09-15T11:27:28.579" v="77" actId="26606"/>
          <ac:spMkLst>
            <pc:docMk/>
            <pc:sldMk cId="876994002" sldId="297"/>
            <ac:spMk id="23" creationId="{1D463B77-9743-417D-B206-FBB42BB86576}"/>
          </ac:spMkLst>
        </pc:spChg>
        <pc:spChg chg="add del mod">
          <ac:chgData name="Jacco Cijsouw" userId="3fcdd2c0-24be-4ef3-b421-82e6e91aab0d" providerId="ADAL" clId="{FC07658C-1BFB-47E9-AAAB-EE9ECCAE51DC}" dt="2021-09-15T11:27:28.579" v="77" actId="26606"/>
          <ac:spMkLst>
            <pc:docMk/>
            <pc:sldMk cId="876994002" sldId="297"/>
            <ac:spMk id="24" creationId="{77A07468-DB54-489D-87B7-3024AAF1DE34}"/>
          </ac:spMkLst>
        </pc:spChg>
        <pc:spChg chg="add del mod">
          <ac:chgData name="Jacco Cijsouw" userId="3fcdd2c0-24be-4ef3-b421-82e6e91aab0d" providerId="ADAL" clId="{FC07658C-1BFB-47E9-AAAB-EE9ECCAE51DC}" dt="2021-09-15T11:27:37.204" v="81" actId="26606"/>
          <ac:spMkLst>
            <pc:docMk/>
            <pc:sldMk cId="876994002" sldId="297"/>
            <ac:spMk id="25" creationId="{5B5D1A87-C692-41D8-8F22-9B4BA28AC9F6}"/>
          </ac:spMkLst>
        </pc:spChg>
        <pc:spChg chg="add del mod">
          <ac:chgData name="Jacco Cijsouw" userId="3fcdd2c0-24be-4ef3-b421-82e6e91aab0d" providerId="ADAL" clId="{FC07658C-1BFB-47E9-AAAB-EE9ECCAE51DC}" dt="2021-09-15T11:27:31.216" v="79" actId="26606"/>
          <ac:spMkLst>
            <pc:docMk/>
            <pc:sldMk cId="876994002" sldId="297"/>
            <ac:spMk id="26" creationId="{FA79BB8E-C608-48D3-866A-89336ECF6F7C}"/>
          </ac:spMkLst>
        </pc:spChg>
        <pc:spChg chg="add del mod">
          <ac:chgData name="Jacco Cijsouw" userId="3fcdd2c0-24be-4ef3-b421-82e6e91aab0d" providerId="ADAL" clId="{FC07658C-1BFB-47E9-AAAB-EE9ECCAE51DC}" dt="2021-09-15T11:27:31.216" v="79" actId="26606"/>
          <ac:spMkLst>
            <pc:docMk/>
            <pc:sldMk cId="876994002" sldId="297"/>
            <ac:spMk id="27" creationId="{ED9F5E64-77F7-4661-82B7-70E1B7C09C2D}"/>
          </ac:spMkLst>
        </pc:spChg>
        <pc:spChg chg="add del mod">
          <ac:chgData name="Jacco Cijsouw" userId="3fcdd2c0-24be-4ef3-b421-82e6e91aab0d" providerId="ADAL" clId="{FC07658C-1BFB-47E9-AAAB-EE9ECCAE51DC}" dt="2021-09-15T11:27:31.216" v="79" actId="26606"/>
          <ac:spMkLst>
            <pc:docMk/>
            <pc:sldMk cId="876994002" sldId="297"/>
            <ac:spMk id="28" creationId="{D875A5AA-7F1E-438D-A528-5D8D6D845CB8}"/>
          </ac:spMkLst>
        </pc:spChg>
        <pc:spChg chg="add del mod">
          <ac:chgData name="Jacco Cijsouw" userId="3fcdd2c0-24be-4ef3-b421-82e6e91aab0d" providerId="ADAL" clId="{FC07658C-1BFB-47E9-AAAB-EE9ECCAE51DC}" dt="2021-09-15T11:27:39.487" v="83" actId="26606"/>
          <ac:spMkLst>
            <pc:docMk/>
            <pc:sldMk cId="876994002" sldId="297"/>
            <ac:spMk id="29" creationId="{9894B3A3-6D0C-40D7-9B80-E1B088AC16E0}"/>
          </ac:spMkLst>
        </pc:spChg>
        <pc:spChg chg="add del mod">
          <ac:chgData name="Jacco Cijsouw" userId="3fcdd2c0-24be-4ef3-b421-82e6e91aab0d" providerId="ADAL" clId="{FC07658C-1BFB-47E9-AAAB-EE9ECCAE51DC}" dt="2021-09-15T11:27:37.204" v="81" actId="26606"/>
          <ac:spMkLst>
            <pc:docMk/>
            <pc:sldMk cId="876994002" sldId="297"/>
            <ac:spMk id="30" creationId="{8E2DEE38-C9E5-4F98-9218-EE018F3C00AA}"/>
          </ac:spMkLst>
        </pc:spChg>
        <pc:spChg chg="add del mod">
          <ac:chgData name="Jacco Cijsouw" userId="3fcdd2c0-24be-4ef3-b421-82e6e91aab0d" providerId="ADAL" clId="{FC07658C-1BFB-47E9-AAAB-EE9ECCAE51DC}" dt="2021-09-15T11:27:37.204" v="81" actId="26606"/>
          <ac:spMkLst>
            <pc:docMk/>
            <pc:sldMk cId="876994002" sldId="297"/>
            <ac:spMk id="31" creationId="{90A89FE2-50A7-4DBD-B912-99645643793A}"/>
          </ac:spMkLst>
        </pc:spChg>
        <pc:spChg chg="add del mod">
          <ac:chgData name="Jacco Cijsouw" userId="3fcdd2c0-24be-4ef3-b421-82e6e91aab0d" providerId="ADAL" clId="{FC07658C-1BFB-47E9-AAAB-EE9ECCAE51DC}" dt="2021-09-15T11:27:37.204" v="81" actId="26606"/>
          <ac:spMkLst>
            <pc:docMk/>
            <pc:sldMk cId="876994002" sldId="297"/>
            <ac:spMk id="32" creationId="{5E214D64-BB2B-4645-83EC-EA9D7B868492}"/>
          </ac:spMkLst>
        </pc:spChg>
        <pc:spChg chg="add del mod">
          <ac:chgData name="Jacco Cijsouw" userId="3fcdd2c0-24be-4ef3-b421-82e6e91aab0d" providerId="ADAL" clId="{FC07658C-1BFB-47E9-AAAB-EE9ECCAE51DC}" dt="2021-09-15T11:27:39.487" v="83" actId="26606"/>
          <ac:spMkLst>
            <pc:docMk/>
            <pc:sldMk cId="876994002" sldId="297"/>
            <ac:spMk id="34" creationId="{184A87CD-8A9F-4AB1-8BEE-98F573EDE200}"/>
          </ac:spMkLst>
        </pc:spChg>
        <pc:spChg chg="add del mod">
          <ac:chgData name="Jacco Cijsouw" userId="3fcdd2c0-24be-4ef3-b421-82e6e91aab0d" providerId="ADAL" clId="{FC07658C-1BFB-47E9-AAAB-EE9ECCAE51DC}" dt="2021-09-15T11:27:39.487" v="83" actId="26606"/>
          <ac:spMkLst>
            <pc:docMk/>
            <pc:sldMk cId="876994002" sldId="297"/>
            <ac:spMk id="35" creationId="{20742136-B5B2-409E-8556-73714CB87618}"/>
          </ac:spMkLst>
        </pc:spChg>
        <pc:spChg chg="add del mod">
          <ac:chgData name="Jacco Cijsouw" userId="3fcdd2c0-24be-4ef3-b421-82e6e91aab0d" providerId="ADAL" clId="{FC07658C-1BFB-47E9-AAAB-EE9ECCAE51DC}" dt="2021-09-15T11:27:39.487" v="83" actId="26606"/>
          <ac:spMkLst>
            <pc:docMk/>
            <pc:sldMk cId="876994002" sldId="297"/>
            <ac:spMk id="36" creationId="{E86554E5-1860-4032-943B-3D7F779B1B54}"/>
          </ac:spMkLst>
        </pc:spChg>
        <pc:spChg chg="add del mod">
          <ac:chgData name="Jacco Cijsouw" userId="3fcdd2c0-24be-4ef3-b421-82e6e91aab0d" providerId="ADAL" clId="{FC07658C-1BFB-47E9-AAAB-EE9ECCAE51DC}" dt="2021-09-15T11:27:39.487" v="83" actId="26606"/>
          <ac:spMkLst>
            <pc:docMk/>
            <pc:sldMk cId="876994002" sldId="297"/>
            <ac:spMk id="37" creationId="{319459E0-0088-4859-AF19-28EFF1AA362B}"/>
          </ac:spMkLst>
        </pc:spChg>
        <pc:spChg chg="add del mod">
          <ac:chgData name="Jacco Cijsouw" userId="3fcdd2c0-24be-4ef3-b421-82e6e91aab0d" providerId="ADAL" clId="{FC07658C-1BFB-47E9-AAAB-EE9ECCAE51DC}" dt="2021-09-15T11:27:39.487" v="83" actId="26606"/>
          <ac:spMkLst>
            <pc:docMk/>
            <pc:sldMk cId="876994002" sldId="297"/>
            <ac:spMk id="38" creationId="{E8378E92-2DB9-4E12-B246-CD94DD88AE9D}"/>
          </ac:spMkLst>
        </pc:spChg>
        <pc:spChg chg="add del mod">
          <ac:chgData name="Jacco Cijsouw" userId="3fcdd2c0-24be-4ef3-b421-82e6e91aab0d" providerId="ADAL" clId="{FC07658C-1BFB-47E9-AAAB-EE9ECCAE51DC}" dt="2021-09-15T11:27:41.581" v="85" actId="26606"/>
          <ac:spMkLst>
            <pc:docMk/>
            <pc:sldMk cId="876994002" sldId="297"/>
            <ac:spMk id="40" creationId="{8E2DEE38-C9E5-4F98-9218-EE018F3C00AA}"/>
          </ac:spMkLst>
        </pc:spChg>
        <pc:spChg chg="add del mod">
          <ac:chgData name="Jacco Cijsouw" userId="3fcdd2c0-24be-4ef3-b421-82e6e91aab0d" providerId="ADAL" clId="{FC07658C-1BFB-47E9-AAAB-EE9ECCAE51DC}" dt="2021-09-15T11:27:41.581" v="85" actId="26606"/>
          <ac:spMkLst>
            <pc:docMk/>
            <pc:sldMk cId="876994002" sldId="297"/>
            <ac:spMk id="41" creationId="{90A89FE2-50A7-4DBD-B912-99645643793A}"/>
          </ac:spMkLst>
        </pc:spChg>
        <pc:spChg chg="add del mod">
          <ac:chgData name="Jacco Cijsouw" userId="3fcdd2c0-24be-4ef3-b421-82e6e91aab0d" providerId="ADAL" clId="{FC07658C-1BFB-47E9-AAAB-EE9ECCAE51DC}" dt="2021-09-15T11:27:41.581" v="85" actId="26606"/>
          <ac:spMkLst>
            <pc:docMk/>
            <pc:sldMk cId="876994002" sldId="297"/>
            <ac:spMk id="42" creationId="{5E214D64-BB2B-4645-83EC-EA9D7B868492}"/>
          </ac:spMkLst>
        </pc:spChg>
        <pc:spChg chg="add del mod">
          <ac:chgData name="Jacco Cijsouw" userId="3fcdd2c0-24be-4ef3-b421-82e6e91aab0d" providerId="ADAL" clId="{FC07658C-1BFB-47E9-AAAB-EE9ECCAE51DC}" dt="2021-09-15T11:27:41.581" v="85" actId="26606"/>
          <ac:spMkLst>
            <pc:docMk/>
            <pc:sldMk cId="876994002" sldId="297"/>
            <ac:spMk id="43" creationId="{5B5D1A87-C692-41D8-8F22-9B4BA28AC9F6}"/>
          </ac:spMkLst>
        </pc:spChg>
        <pc:spChg chg="add del mod">
          <ac:chgData name="Jacco Cijsouw" userId="3fcdd2c0-24be-4ef3-b421-82e6e91aab0d" providerId="ADAL" clId="{FC07658C-1BFB-47E9-AAAB-EE9ECCAE51DC}" dt="2021-09-15T11:28:12.190" v="87" actId="26606"/>
          <ac:spMkLst>
            <pc:docMk/>
            <pc:sldMk cId="876994002" sldId="297"/>
            <ac:spMk id="45" creationId="{FA79BB8E-C608-48D3-866A-89336ECF6F7C}"/>
          </ac:spMkLst>
        </pc:spChg>
        <pc:spChg chg="add del mod">
          <ac:chgData name="Jacco Cijsouw" userId="3fcdd2c0-24be-4ef3-b421-82e6e91aab0d" providerId="ADAL" clId="{FC07658C-1BFB-47E9-AAAB-EE9ECCAE51DC}" dt="2021-09-15T11:28:12.190" v="87" actId="26606"/>
          <ac:spMkLst>
            <pc:docMk/>
            <pc:sldMk cId="876994002" sldId="297"/>
            <ac:spMk id="46" creationId="{ED9F5E64-77F7-4661-82B7-70E1B7C09C2D}"/>
          </ac:spMkLst>
        </pc:spChg>
        <pc:spChg chg="add del mod">
          <ac:chgData name="Jacco Cijsouw" userId="3fcdd2c0-24be-4ef3-b421-82e6e91aab0d" providerId="ADAL" clId="{FC07658C-1BFB-47E9-AAAB-EE9ECCAE51DC}" dt="2021-09-15T11:28:12.190" v="87" actId="26606"/>
          <ac:spMkLst>
            <pc:docMk/>
            <pc:sldMk cId="876994002" sldId="297"/>
            <ac:spMk id="47" creationId="{D875A5AA-7F1E-438D-A528-5D8D6D845CB8}"/>
          </ac:spMkLst>
        </pc:spChg>
        <pc:picChg chg="add del mod">
          <ac:chgData name="Jacco Cijsouw" userId="3fcdd2c0-24be-4ef3-b421-82e6e91aab0d" providerId="ADAL" clId="{FC07658C-1BFB-47E9-AAAB-EE9ECCAE51DC}" dt="2021-09-15T11:21:38.199" v="29" actId="478"/>
          <ac:picMkLst>
            <pc:docMk/>
            <pc:sldMk cId="876994002" sldId="297"/>
            <ac:picMk id="10" creationId="{E74DC7F1-2574-4206-9CB7-1000789722BA}"/>
          </ac:picMkLst>
        </pc:picChg>
        <pc:picChg chg="add mod ord">
          <ac:chgData name="Jacco Cijsouw" userId="3fcdd2c0-24be-4ef3-b421-82e6e91aab0d" providerId="ADAL" clId="{FC07658C-1BFB-47E9-AAAB-EE9ECCAE51DC}" dt="2021-09-15T11:28:18.422" v="88" actId="1076"/>
          <ac:picMkLst>
            <pc:docMk/>
            <pc:sldMk cId="876994002" sldId="297"/>
            <ac:picMk id="14" creationId="{88349538-A26C-4DB8-B588-253831CA9BAB}"/>
          </ac:picMkLst>
        </pc:picChg>
        <pc:picChg chg="add del">
          <ac:chgData name="Jacco Cijsouw" userId="3fcdd2c0-24be-4ef3-b421-82e6e91aab0d" providerId="ADAL" clId="{FC07658C-1BFB-47E9-AAAB-EE9ECCAE51DC}" dt="2021-09-15T11:27:05.028" v="72" actId="478"/>
          <ac:picMkLst>
            <pc:docMk/>
            <pc:sldMk cId="876994002" sldId="297"/>
            <ac:picMk id="3074" creationId="{47DFAF6C-7BE9-4FF1-BD3C-C507F0B46826}"/>
          </ac:picMkLst>
        </pc:picChg>
      </pc:sldChg>
      <pc:sldChg chg="addSp delSp modSp add mod">
        <pc:chgData name="Jacco Cijsouw" userId="3fcdd2c0-24be-4ef3-b421-82e6e91aab0d" providerId="ADAL" clId="{FC07658C-1BFB-47E9-AAAB-EE9ECCAE51DC}" dt="2021-09-15T11:29:25.512" v="116" actId="1076"/>
        <pc:sldMkLst>
          <pc:docMk/>
          <pc:sldMk cId="3179719245" sldId="298"/>
        </pc:sldMkLst>
        <pc:spChg chg="add del mod">
          <ac:chgData name="Jacco Cijsouw" userId="3fcdd2c0-24be-4ef3-b421-82e6e91aab0d" providerId="ADAL" clId="{FC07658C-1BFB-47E9-AAAB-EE9ECCAE51DC}" dt="2021-09-15T11:29:09.779" v="113"/>
          <ac:spMkLst>
            <pc:docMk/>
            <pc:sldMk cId="3179719245" sldId="298"/>
            <ac:spMk id="4" creationId="{3083B6EF-42A8-4D8B-B14D-E919AF46F94E}"/>
          </ac:spMkLst>
        </pc:spChg>
        <pc:spChg chg="mod">
          <ac:chgData name="Jacco Cijsouw" userId="3fcdd2c0-24be-4ef3-b421-82e6e91aab0d" providerId="ADAL" clId="{FC07658C-1BFB-47E9-AAAB-EE9ECCAE51DC}" dt="2021-09-15T11:29:14.364" v="114"/>
          <ac:spMkLst>
            <pc:docMk/>
            <pc:sldMk cId="3179719245" sldId="298"/>
            <ac:spMk id="7" creationId="{A79FA936-5F66-4EB0-A003-6C0023670FFF}"/>
          </ac:spMkLst>
        </pc:spChg>
        <pc:picChg chg="add mod">
          <ac:chgData name="Jacco Cijsouw" userId="3fcdd2c0-24be-4ef3-b421-82e6e91aab0d" providerId="ADAL" clId="{FC07658C-1BFB-47E9-AAAB-EE9ECCAE51DC}" dt="2021-09-15T11:25:25.641" v="52" actId="14100"/>
          <ac:picMkLst>
            <pc:docMk/>
            <pc:sldMk cId="3179719245" sldId="298"/>
            <ac:picMk id="3" creationId="{BCEDAF01-0F6D-4513-A630-BF4135B81BFE}"/>
          </ac:picMkLst>
        </pc:picChg>
        <pc:picChg chg="mod">
          <ac:chgData name="Jacco Cijsouw" userId="3fcdd2c0-24be-4ef3-b421-82e6e91aab0d" providerId="ADAL" clId="{FC07658C-1BFB-47E9-AAAB-EE9ECCAE51DC}" dt="2021-09-15T11:29:25.512" v="116" actId="1076"/>
          <ac:picMkLst>
            <pc:docMk/>
            <pc:sldMk cId="3179719245" sldId="298"/>
            <ac:picMk id="10" creationId="{E74DC7F1-2574-4206-9CB7-1000789722BA}"/>
          </ac:picMkLst>
        </pc:picChg>
      </pc:sldChg>
      <pc:sldChg chg="addSp delSp modSp new mod ord">
        <pc:chgData name="Jacco Cijsouw" userId="3fcdd2c0-24be-4ef3-b421-82e6e91aab0d" providerId="ADAL" clId="{FC07658C-1BFB-47E9-AAAB-EE9ECCAE51DC}" dt="2021-09-15T11:31:14.037" v="148" actId="20577"/>
        <pc:sldMkLst>
          <pc:docMk/>
          <pc:sldMk cId="1057459110" sldId="299"/>
        </pc:sldMkLst>
        <pc:spChg chg="mod">
          <ac:chgData name="Jacco Cijsouw" userId="3fcdd2c0-24be-4ef3-b421-82e6e91aab0d" providerId="ADAL" clId="{FC07658C-1BFB-47E9-AAAB-EE9ECCAE51DC}" dt="2021-09-15T11:26:47.895" v="69" actId="20577"/>
          <ac:spMkLst>
            <pc:docMk/>
            <pc:sldMk cId="1057459110" sldId="299"/>
            <ac:spMk id="2" creationId="{55A8BAB7-0C92-444B-9FE1-4A1706FCD5BF}"/>
          </ac:spMkLst>
        </pc:spChg>
        <pc:spChg chg="del">
          <ac:chgData name="Jacco Cijsouw" userId="3fcdd2c0-24be-4ef3-b421-82e6e91aab0d" providerId="ADAL" clId="{FC07658C-1BFB-47E9-AAAB-EE9ECCAE51DC}" dt="2021-09-15T11:26:32.237" v="56" actId="478"/>
          <ac:spMkLst>
            <pc:docMk/>
            <pc:sldMk cId="1057459110" sldId="299"/>
            <ac:spMk id="3" creationId="{7E6FB836-C0DC-46A7-B908-49BF2C59ECD7}"/>
          </ac:spMkLst>
        </pc:spChg>
        <pc:spChg chg="add mod">
          <ac:chgData name="Jacco Cijsouw" userId="3fcdd2c0-24be-4ef3-b421-82e6e91aab0d" providerId="ADAL" clId="{FC07658C-1BFB-47E9-AAAB-EE9ECCAE51DC}" dt="2021-09-15T11:31:14.037" v="148" actId="20577"/>
          <ac:spMkLst>
            <pc:docMk/>
            <pc:sldMk cId="1057459110" sldId="299"/>
            <ac:spMk id="6" creationId="{CA505FB8-A74D-47B9-9F8E-FE99D34B9AC2}"/>
          </ac:spMkLst>
        </pc:spChg>
        <pc:picChg chg="add mod">
          <ac:chgData name="Jacco Cijsouw" userId="3fcdd2c0-24be-4ef3-b421-82e6e91aab0d" providerId="ADAL" clId="{FC07658C-1BFB-47E9-AAAB-EE9ECCAE51DC}" dt="2021-09-15T11:30:55.046" v="118" actId="1076"/>
          <ac:picMkLst>
            <pc:docMk/>
            <pc:sldMk cId="1057459110" sldId="299"/>
            <ac:picMk id="2050" creationId="{501FB20A-09E6-4B58-AC9C-71C4439EBEEA}"/>
          </ac:picMkLst>
        </pc:picChg>
      </pc:sldChg>
      <pc:sldChg chg="addSp delSp modSp new mod ord">
        <pc:chgData name="Jacco Cijsouw" userId="3fcdd2c0-24be-4ef3-b421-82e6e91aab0d" providerId="ADAL" clId="{FC07658C-1BFB-47E9-AAAB-EE9ECCAE51DC}" dt="2021-09-23T09:12:56.397" v="1463"/>
        <pc:sldMkLst>
          <pc:docMk/>
          <pc:sldMk cId="3591770133" sldId="300"/>
        </pc:sldMkLst>
        <pc:spChg chg="mod">
          <ac:chgData name="Jacco Cijsouw" userId="3fcdd2c0-24be-4ef3-b421-82e6e91aab0d" providerId="ADAL" clId="{FC07658C-1BFB-47E9-AAAB-EE9ECCAE51DC}" dt="2021-09-23T09:07:27.210" v="1413" actId="20577"/>
          <ac:spMkLst>
            <pc:docMk/>
            <pc:sldMk cId="3591770133" sldId="300"/>
            <ac:spMk id="2" creationId="{D175DBB3-3B36-4181-9DDF-642D1E8CB58C}"/>
          </ac:spMkLst>
        </pc:spChg>
        <pc:spChg chg="mod">
          <ac:chgData name="Jacco Cijsouw" userId="3fcdd2c0-24be-4ef3-b421-82e6e91aab0d" providerId="ADAL" clId="{FC07658C-1BFB-47E9-AAAB-EE9ECCAE51DC}" dt="2021-09-23T09:08:08.637" v="1419" actId="14100"/>
          <ac:spMkLst>
            <pc:docMk/>
            <pc:sldMk cId="3591770133" sldId="300"/>
            <ac:spMk id="3" creationId="{B1B82433-FAE7-4590-83EE-D94709198050}"/>
          </ac:spMkLst>
        </pc:spChg>
        <pc:picChg chg="add del mod">
          <ac:chgData name="Jacco Cijsouw" userId="3fcdd2c0-24be-4ef3-b421-82e6e91aab0d" providerId="ADAL" clId="{FC07658C-1BFB-47E9-AAAB-EE9ECCAE51DC}" dt="2021-09-23T09:12:13.584" v="1425" actId="478"/>
          <ac:picMkLst>
            <pc:docMk/>
            <pc:sldMk cId="3591770133" sldId="300"/>
            <ac:picMk id="7" creationId="{18A78DE5-4D90-45C2-B240-7D3A3EC682B8}"/>
          </ac:picMkLst>
        </pc:picChg>
      </pc:sldChg>
      <pc:sldChg chg="addSp delSp modSp new mod">
        <pc:chgData name="Jacco Cijsouw" userId="3fcdd2c0-24be-4ef3-b421-82e6e91aab0d" providerId="ADAL" clId="{FC07658C-1BFB-47E9-AAAB-EE9ECCAE51DC}" dt="2021-09-23T09:02:30.142" v="1388" actId="207"/>
        <pc:sldMkLst>
          <pc:docMk/>
          <pc:sldMk cId="3704203840" sldId="301"/>
        </pc:sldMkLst>
        <pc:spChg chg="mod">
          <ac:chgData name="Jacco Cijsouw" userId="3fcdd2c0-24be-4ef3-b421-82e6e91aab0d" providerId="ADAL" clId="{FC07658C-1BFB-47E9-AAAB-EE9ECCAE51DC}" dt="2021-09-15T11:48:25.151" v="376" actId="6549"/>
          <ac:spMkLst>
            <pc:docMk/>
            <pc:sldMk cId="3704203840" sldId="301"/>
            <ac:spMk id="2" creationId="{E6BA5BAF-4689-42B8-90BB-B1A06CAB2CF2}"/>
          </ac:spMkLst>
        </pc:spChg>
        <pc:spChg chg="del">
          <ac:chgData name="Jacco Cijsouw" userId="3fcdd2c0-24be-4ef3-b421-82e6e91aab0d" providerId="ADAL" clId="{FC07658C-1BFB-47E9-AAAB-EE9ECCAE51DC}" dt="2021-09-15T11:48:16.288" v="358" actId="478"/>
          <ac:spMkLst>
            <pc:docMk/>
            <pc:sldMk cId="3704203840" sldId="301"/>
            <ac:spMk id="3" creationId="{BF428CCE-1C17-40B3-82B9-DB689B3DEE58}"/>
          </ac:spMkLst>
        </pc:spChg>
        <pc:spChg chg="add mod">
          <ac:chgData name="Jacco Cijsouw" userId="3fcdd2c0-24be-4ef3-b421-82e6e91aab0d" providerId="ADAL" clId="{FC07658C-1BFB-47E9-AAAB-EE9ECCAE51DC}" dt="2021-09-23T09:02:30.142" v="1388" actId="207"/>
          <ac:spMkLst>
            <pc:docMk/>
            <pc:sldMk cId="3704203840" sldId="301"/>
            <ac:spMk id="7" creationId="{64482F44-2C50-4E13-8C15-0F3FEE702C74}"/>
          </ac:spMkLst>
        </pc:spChg>
        <pc:spChg chg="add del mod">
          <ac:chgData name="Jacco Cijsouw" userId="3fcdd2c0-24be-4ef3-b421-82e6e91aab0d" providerId="ADAL" clId="{FC07658C-1BFB-47E9-AAAB-EE9ECCAE51DC}" dt="2021-09-15T14:04:23.635" v="403" actId="21"/>
          <ac:spMkLst>
            <pc:docMk/>
            <pc:sldMk cId="3704203840" sldId="301"/>
            <ac:spMk id="8" creationId="{8E3788DC-DB81-4AB0-9B12-5C31D3958675}"/>
          </ac:spMkLst>
        </pc:spChg>
      </pc:sldChg>
      <pc:sldChg chg="add del">
        <pc:chgData name="Jacco Cijsouw" userId="3fcdd2c0-24be-4ef3-b421-82e6e91aab0d" providerId="ADAL" clId="{FC07658C-1BFB-47E9-AAAB-EE9ECCAE51DC}" dt="2021-09-15T14:04:11.258" v="401" actId="2890"/>
        <pc:sldMkLst>
          <pc:docMk/>
          <pc:sldMk cId="616698588" sldId="302"/>
        </pc:sldMkLst>
      </pc:sldChg>
      <pc:sldChg chg="addSp delSp modSp new mod">
        <pc:chgData name="Jacco Cijsouw" userId="3fcdd2c0-24be-4ef3-b421-82e6e91aab0d" providerId="ADAL" clId="{FC07658C-1BFB-47E9-AAAB-EE9ECCAE51DC}" dt="2021-09-23T08:59:36.072" v="1381" actId="14100"/>
        <pc:sldMkLst>
          <pc:docMk/>
          <pc:sldMk cId="2787444894" sldId="302"/>
        </pc:sldMkLst>
        <pc:spChg chg="mod">
          <ac:chgData name="Jacco Cijsouw" userId="3fcdd2c0-24be-4ef3-b421-82e6e91aab0d" providerId="ADAL" clId="{FC07658C-1BFB-47E9-AAAB-EE9ECCAE51DC}" dt="2021-09-15T14:05:03.708" v="417" actId="20577"/>
          <ac:spMkLst>
            <pc:docMk/>
            <pc:sldMk cId="2787444894" sldId="302"/>
            <ac:spMk id="2" creationId="{5DE4D217-051D-4E1A-A134-C609B8ECEE56}"/>
          </ac:spMkLst>
        </pc:spChg>
        <pc:spChg chg="del">
          <ac:chgData name="Jacco Cijsouw" userId="3fcdd2c0-24be-4ef3-b421-82e6e91aab0d" providerId="ADAL" clId="{FC07658C-1BFB-47E9-AAAB-EE9ECCAE51DC}" dt="2021-09-15T14:04:43.826" v="405" actId="478"/>
          <ac:spMkLst>
            <pc:docMk/>
            <pc:sldMk cId="2787444894" sldId="302"/>
            <ac:spMk id="3" creationId="{62287FBE-2604-48FF-878A-83C27275B983}"/>
          </ac:spMkLst>
        </pc:spChg>
        <pc:spChg chg="add mod">
          <ac:chgData name="Jacco Cijsouw" userId="3fcdd2c0-24be-4ef3-b421-82e6e91aab0d" providerId="ADAL" clId="{FC07658C-1BFB-47E9-AAAB-EE9ECCAE51DC}" dt="2021-09-15T14:39:50.092" v="1051" actId="207"/>
          <ac:spMkLst>
            <pc:docMk/>
            <pc:sldMk cId="2787444894" sldId="302"/>
            <ac:spMk id="6" creationId="{AE80EC34-F749-43F5-99AE-485ECA4FB80A}"/>
          </ac:spMkLst>
        </pc:spChg>
        <pc:spChg chg="add mod">
          <ac:chgData name="Jacco Cijsouw" userId="3fcdd2c0-24be-4ef3-b421-82e6e91aab0d" providerId="ADAL" clId="{FC07658C-1BFB-47E9-AAAB-EE9ECCAE51DC}" dt="2021-09-15T14:39:53.883" v="1052" actId="207"/>
          <ac:spMkLst>
            <pc:docMk/>
            <pc:sldMk cId="2787444894" sldId="302"/>
            <ac:spMk id="8" creationId="{A9378A80-9A8E-48D4-951B-CDF76EB41B72}"/>
          </ac:spMkLst>
        </pc:spChg>
        <pc:spChg chg="add mod">
          <ac:chgData name="Jacco Cijsouw" userId="3fcdd2c0-24be-4ef3-b421-82e6e91aab0d" providerId="ADAL" clId="{FC07658C-1BFB-47E9-AAAB-EE9ECCAE51DC}" dt="2021-09-23T08:59:36.072" v="1381" actId="14100"/>
          <ac:spMkLst>
            <pc:docMk/>
            <pc:sldMk cId="2787444894" sldId="302"/>
            <ac:spMk id="9" creationId="{711D7FB5-D05A-4DD2-BE73-2D9F63B18DB3}"/>
          </ac:spMkLst>
        </pc:spChg>
      </pc:sldChg>
      <pc:sldChg chg="addSp delSp modSp new mod">
        <pc:chgData name="Jacco Cijsouw" userId="3fcdd2c0-24be-4ef3-b421-82e6e91aab0d" providerId="ADAL" clId="{FC07658C-1BFB-47E9-AAAB-EE9ECCAE51DC}" dt="2021-10-05T07:56:23.565" v="6003" actId="13926"/>
        <pc:sldMkLst>
          <pc:docMk/>
          <pc:sldMk cId="3194814186" sldId="303"/>
        </pc:sldMkLst>
        <pc:spChg chg="mod">
          <ac:chgData name="Jacco Cijsouw" userId="3fcdd2c0-24be-4ef3-b421-82e6e91aab0d" providerId="ADAL" clId="{FC07658C-1BFB-47E9-AAAB-EE9ECCAE51DC}" dt="2021-09-15T14:18:49.176" v="545" actId="20577"/>
          <ac:spMkLst>
            <pc:docMk/>
            <pc:sldMk cId="3194814186" sldId="303"/>
            <ac:spMk id="2" creationId="{AE03387D-884B-4C7F-88FD-B6ED0729EF19}"/>
          </ac:spMkLst>
        </pc:spChg>
        <pc:spChg chg="del mod">
          <ac:chgData name="Jacco Cijsouw" userId="3fcdd2c0-24be-4ef3-b421-82e6e91aab0d" providerId="ADAL" clId="{FC07658C-1BFB-47E9-AAAB-EE9ECCAE51DC}" dt="2021-09-15T14:17:44.910" v="515" actId="478"/>
          <ac:spMkLst>
            <pc:docMk/>
            <pc:sldMk cId="3194814186" sldId="303"/>
            <ac:spMk id="3" creationId="{F9A4117E-4FDC-4B66-9A81-EDC984CD1E63}"/>
          </ac:spMkLst>
        </pc:spChg>
        <pc:spChg chg="add del mod">
          <ac:chgData name="Jacco Cijsouw" userId="3fcdd2c0-24be-4ef3-b421-82e6e91aab0d" providerId="ADAL" clId="{FC07658C-1BFB-47E9-AAAB-EE9ECCAE51DC}" dt="2021-09-15T14:17:49.896" v="516" actId="478"/>
          <ac:spMkLst>
            <pc:docMk/>
            <pc:sldMk cId="3194814186" sldId="303"/>
            <ac:spMk id="7" creationId="{4AC7795B-40F2-4991-BA6C-4C232A8DC9CC}"/>
          </ac:spMkLst>
        </pc:spChg>
        <pc:spChg chg="add mod">
          <ac:chgData name="Jacco Cijsouw" userId="3fcdd2c0-24be-4ef3-b421-82e6e91aab0d" providerId="ADAL" clId="{FC07658C-1BFB-47E9-AAAB-EE9ECCAE51DC}" dt="2021-10-05T07:56:23.565" v="6003" actId="13926"/>
          <ac:spMkLst>
            <pc:docMk/>
            <pc:sldMk cId="3194814186" sldId="303"/>
            <ac:spMk id="9" creationId="{FE1211C7-6993-42B2-9F71-C8D056E94498}"/>
          </ac:spMkLst>
        </pc:spChg>
        <pc:spChg chg="add mod">
          <ac:chgData name="Jacco Cijsouw" userId="3fcdd2c0-24be-4ef3-b421-82e6e91aab0d" providerId="ADAL" clId="{FC07658C-1BFB-47E9-AAAB-EE9ECCAE51DC}" dt="2021-09-23T09:17:47.672" v="1501" actId="1076"/>
          <ac:spMkLst>
            <pc:docMk/>
            <pc:sldMk cId="3194814186" sldId="303"/>
            <ac:spMk id="10" creationId="{90A46A40-9C65-4CFF-B4F1-12C8F311D13F}"/>
          </ac:spMkLst>
        </pc:spChg>
      </pc:sldChg>
      <pc:sldChg chg="addSp delSp modSp new mod">
        <pc:chgData name="Jacco Cijsouw" userId="3fcdd2c0-24be-4ef3-b421-82e6e91aab0d" providerId="ADAL" clId="{FC07658C-1BFB-47E9-AAAB-EE9ECCAE51DC}" dt="2021-09-23T09:18:37.796" v="1508" actId="1076"/>
        <pc:sldMkLst>
          <pc:docMk/>
          <pc:sldMk cId="4080146317" sldId="304"/>
        </pc:sldMkLst>
        <pc:spChg chg="mod">
          <ac:chgData name="Jacco Cijsouw" userId="3fcdd2c0-24be-4ef3-b421-82e6e91aab0d" providerId="ADAL" clId="{FC07658C-1BFB-47E9-AAAB-EE9ECCAE51DC}" dt="2021-09-15T14:20:51.173" v="581" actId="20577"/>
          <ac:spMkLst>
            <pc:docMk/>
            <pc:sldMk cId="4080146317" sldId="304"/>
            <ac:spMk id="2" creationId="{9B9B6A47-9303-4429-9EFD-DA2B36CB7E86}"/>
          </ac:spMkLst>
        </pc:spChg>
        <pc:spChg chg="mod">
          <ac:chgData name="Jacco Cijsouw" userId="3fcdd2c0-24be-4ef3-b421-82e6e91aab0d" providerId="ADAL" clId="{FC07658C-1BFB-47E9-AAAB-EE9ECCAE51DC}" dt="2021-09-23T09:18:37.796" v="1508" actId="1076"/>
          <ac:spMkLst>
            <pc:docMk/>
            <pc:sldMk cId="4080146317" sldId="304"/>
            <ac:spMk id="3" creationId="{24B696DE-C6C5-4D86-A702-4C8CA532DAD2}"/>
          </ac:spMkLst>
        </pc:spChg>
        <pc:spChg chg="add del mod">
          <ac:chgData name="Jacco Cijsouw" userId="3fcdd2c0-24be-4ef3-b421-82e6e91aab0d" providerId="ADAL" clId="{FC07658C-1BFB-47E9-AAAB-EE9ECCAE51DC}" dt="2021-09-15T14:31:07.899" v="920" actId="478"/>
          <ac:spMkLst>
            <pc:docMk/>
            <pc:sldMk cId="4080146317" sldId="304"/>
            <ac:spMk id="7" creationId="{AD97F908-B59E-4FC3-A062-A5EF80649B10}"/>
          </ac:spMkLst>
        </pc:spChg>
        <pc:spChg chg="add del mod">
          <ac:chgData name="Jacco Cijsouw" userId="3fcdd2c0-24be-4ef3-b421-82e6e91aab0d" providerId="ADAL" clId="{FC07658C-1BFB-47E9-AAAB-EE9ECCAE51DC}" dt="2021-09-15T14:31:04.550" v="919" actId="478"/>
          <ac:spMkLst>
            <pc:docMk/>
            <pc:sldMk cId="4080146317" sldId="304"/>
            <ac:spMk id="8" creationId="{4044525A-F36F-4494-9F24-8F1226D66CBB}"/>
          </ac:spMkLst>
        </pc:spChg>
      </pc:sldChg>
      <pc:sldChg chg="addSp delSp modSp add del mod">
        <pc:chgData name="Jacco Cijsouw" userId="3fcdd2c0-24be-4ef3-b421-82e6e91aab0d" providerId="ADAL" clId="{FC07658C-1BFB-47E9-AAAB-EE9ECCAE51DC}" dt="2021-09-23T09:19:33.445" v="1511" actId="47"/>
        <pc:sldMkLst>
          <pc:docMk/>
          <pc:sldMk cId="2986873321" sldId="305"/>
        </pc:sldMkLst>
        <pc:spChg chg="mod">
          <ac:chgData name="Jacco Cijsouw" userId="3fcdd2c0-24be-4ef3-b421-82e6e91aab0d" providerId="ADAL" clId="{FC07658C-1BFB-47E9-AAAB-EE9ECCAE51DC}" dt="2021-09-15T14:31:45.585" v="939" actId="6549"/>
          <ac:spMkLst>
            <pc:docMk/>
            <pc:sldMk cId="2986873321" sldId="305"/>
            <ac:spMk id="2" creationId="{9B9B6A47-9303-4429-9EFD-DA2B36CB7E86}"/>
          </ac:spMkLst>
        </pc:spChg>
        <pc:spChg chg="del">
          <ac:chgData name="Jacco Cijsouw" userId="3fcdd2c0-24be-4ef3-b421-82e6e91aab0d" providerId="ADAL" clId="{FC07658C-1BFB-47E9-AAAB-EE9ECCAE51DC}" dt="2021-09-15T14:31:11.960" v="921" actId="478"/>
          <ac:spMkLst>
            <pc:docMk/>
            <pc:sldMk cId="2986873321" sldId="305"/>
            <ac:spMk id="3" creationId="{24B696DE-C6C5-4D86-A702-4C8CA532DAD2}"/>
          </ac:spMkLst>
        </pc:spChg>
        <pc:spChg chg="del mod">
          <ac:chgData name="Jacco Cijsouw" userId="3fcdd2c0-24be-4ef3-b421-82e6e91aab0d" providerId="ADAL" clId="{FC07658C-1BFB-47E9-AAAB-EE9ECCAE51DC}" dt="2021-09-23T08:56:52.052" v="1355" actId="478"/>
          <ac:spMkLst>
            <pc:docMk/>
            <pc:sldMk cId="2986873321" sldId="305"/>
            <ac:spMk id="7" creationId="{AD97F908-B59E-4FC3-A062-A5EF80649B10}"/>
          </ac:spMkLst>
        </pc:spChg>
        <pc:spChg chg="mod">
          <ac:chgData name="Jacco Cijsouw" userId="3fcdd2c0-24be-4ef3-b421-82e6e91aab0d" providerId="ADAL" clId="{FC07658C-1BFB-47E9-AAAB-EE9ECCAE51DC}" dt="2021-09-23T08:58:12.495" v="1370" actId="14100"/>
          <ac:spMkLst>
            <pc:docMk/>
            <pc:sldMk cId="2986873321" sldId="305"/>
            <ac:spMk id="8" creationId="{4044525A-F36F-4494-9F24-8F1226D66CBB}"/>
          </ac:spMkLst>
        </pc:spChg>
        <pc:spChg chg="add del mod">
          <ac:chgData name="Jacco Cijsouw" userId="3fcdd2c0-24be-4ef3-b421-82e6e91aab0d" providerId="ADAL" clId="{FC07658C-1BFB-47E9-AAAB-EE9ECCAE51DC}" dt="2021-09-23T09:19:07.967" v="1510" actId="478"/>
          <ac:spMkLst>
            <pc:docMk/>
            <pc:sldMk cId="2986873321" sldId="305"/>
            <ac:spMk id="9" creationId="{106E8054-671A-41AF-A164-D875BA2789E1}"/>
          </ac:spMkLst>
        </pc:spChg>
        <pc:spChg chg="add del mod">
          <ac:chgData name="Jacco Cijsouw" userId="3fcdd2c0-24be-4ef3-b421-82e6e91aab0d" providerId="ADAL" clId="{FC07658C-1BFB-47E9-AAAB-EE9ECCAE51DC}" dt="2021-09-15T14:31:16.663" v="922" actId="478"/>
          <ac:spMkLst>
            <pc:docMk/>
            <pc:sldMk cId="2986873321" sldId="305"/>
            <ac:spMk id="9" creationId="{91A816F5-09FF-4D5A-92F4-2F5BC556FFF7}"/>
          </ac:spMkLst>
        </pc:spChg>
        <pc:spChg chg="add del mod">
          <ac:chgData name="Jacco Cijsouw" userId="3fcdd2c0-24be-4ef3-b421-82e6e91aab0d" providerId="ADAL" clId="{FC07658C-1BFB-47E9-AAAB-EE9ECCAE51DC}" dt="2021-09-23T08:58:27.976" v="1375"/>
          <ac:spMkLst>
            <pc:docMk/>
            <pc:sldMk cId="2986873321" sldId="305"/>
            <ac:spMk id="11" creationId="{EA5656CE-69ED-4715-BC7C-C8402498728C}"/>
          </ac:spMkLst>
        </pc:spChg>
      </pc:sldChg>
      <pc:sldChg chg="addSp delSp modSp mod">
        <pc:chgData name="Jacco Cijsouw" userId="3fcdd2c0-24be-4ef3-b421-82e6e91aab0d" providerId="ADAL" clId="{FC07658C-1BFB-47E9-AAAB-EE9ECCAE51DC}" dt="2021-09-23T09:52:20.984" v="2367" actId="1076"/>
        <pc:sldMkLst>
          <pc:docMk/>
          <pc:sldMk cId="2338396082" sldId="306"/>
        </pc:sldMkLst>
        <pc:spChg chg="mod">
          <ac:chgData name="Jacco Cijsouw" userId="3fcdd2c0-24be-4ef3-b421-82e6e91aab0d" providerId="ADAL" clId="{FC07658C-1BFB-47E9-AAAB-EE9ECCAE51DC}" dt="2021-09-23T09:49:33.625" v="2000" actId="20577"/>
          <ac:spMkLst>
            <pc:docMk/>
            <pc:sldMk cId="2338396082" sldId="306"/>
            <ac:spMk id="2" creationId="{15590EB3-3A03-4436-90A5-897DD48F7B2C}"/>
          </ac:spMkLst>
        </pc:spChg>
        <pc:spChg chg="add del mod">
          <ac:chgData name="Jacco Cijsouw" userId="3fcdd2c0-24be-4ef3-b421-82e6e91aab0d" providerId="ADAL" clId="{FC07658C-1BFB-47E9-AAAB-EE9ECCAE51DC}" dt="2021-09-23T09:49:53.356" v="2006" actId="11529"/>
          <ac:spMkLst>
            <pc:docMk/>
            <pc:sldMk cId="2338396082" sldId="306"/>
            <ac:spMk id="3" creationId="{DC3DC429-8E6B-4B41-8187-69DD2A210510}"/>
          </ac:spMkLst>
        </pc:spChg>
        <pc:spChg chg="add mod">
          <ac:chgData name="Jacco Cijsouw" userId="3fcdd2c0-24be-4ef3-b421-82e6e91aab0d" providerId="ADAL" clId="{FC07658C-1BFB-47E9-AAAB-EE9ECCAE51DC}" dt="2021-09-23T09:52:20.984" v="2367" actId="1076"/>
          <ac:spMkLst>
            <pc:docMk/>
            <pc:sldMk cId="2338396082" sldId="306"/>
            <ac:spMk id="6" creationId="{44AF02C8-1B25-4FDC-8603-B225E0083CC6}"/>
          </ac:spMkLst>
        </pc:spChg>
        <pc:picChg chg="mod">
          <ac:chgData name="Jacco Cijsouw" userId="3fcdd2c0-24be-4ef3-b421-82e6e91aab0d" providerId="ADAL" clId="{FC07658C-1BFB-47E9-AAAB-EE9ECCAE51DC}" dt="2021-09-23T09:49:51.285" v="2004" actId="1076"/>
          <ac:picMkLst>
            <pc:docMk/>
            <pc:sldMk cId="2338396082" sldId="306"/>
            <ac:picMk id="7" creationId="{9B7854DD-8D5B-4321-950A-D2C5E95A1530}"/>
          </ac:picMkLst>
        </pc:picChg>
      </pc:sldChg>
      <pc:sldChg chg="addSp delSp modSp new del mod">
        <pc:chgData name="Jacco Cijsouw" userId="3fcdd2c0-24be-4ef3-b421-82e6e91aab0d" providerId="ADAL" clId="{FC07658C-1BFB-47E9-AAAB-EE9ECCAE51DC}" dt="2021-09-23T09:48:29.729" v="1935" actId="2696"/>
        <pc:sldMkLst>
          <pc:docMk/>
          <pc:sldMk cId="2499923407" sldId="306"/>
        </pc:sldMkLst>
        <pc:spChg chg="mod">
          <ac:chgData name="Jacco Cijsouw" userId="3fcdd2c0-24be-4ef3-b421-82e6e91aab0d" providerId="ADAL" clId="{FC07658C-1BFB-47E9-AAAB-EE9ECCAE51DC}" dt="2021-09-15T14:54:56.727" v="1068" actId="20577"/>
          <ac:spMkLst>
            <pc:docMk/>
            <pc:sldMk cId="2499923407" sldId="306"/>
            <ac:spMk id="2" creationId="{15590EB3-3A03-4436-90A5-897DD48F7B2C}"/>
          </ac:spMkLst>
        </pc:spChg>
        <pc:spChg chg="del">
          <ac:chgData name="Jacco Cijsouw" userId="3fcdd2c0-24be-4ef3-b421-82e6e91aab0d" providerId="ADAL" clId="{FC07658C-1BFB-47E9-AAAB-EE9ECCAE51DC}" dt="2021-09-15T14:54:24.254" v="1058" actId="478"/>
          <ac:spMkLst>
            <pc:docMk/>
            <pc:sldMk cId="2499923407" sldId="306"/>
            <ac:spMk id="3" creationId="{6FDCAB28-FCD2-41FE-903C-8862A96EFC0B}"/>
          </ac:spMkLst>
        </pc:spChg>
        <pc:picChg chg="add mod">
          <ac:chgData name="Jacco Cijsouw" userId="3fcdd2c0-24be-4ef3-b421-82e6e91aab0d" providerId="ADAL" clId="{FC07658C-1BFB-47E9-AAAB-EE9ECCAE51DC}" dt="2021-09-15T14:57:52.680" v="1078" actId="1076"/>
          <ac:picMkLst>
            <pc:docMk/>
            <pc:sldMk cId="2499923407" sldId="306"/>
            <ac:picMk id="7" creationId="{9B7854DD-8D5B-4321-950A-D2C5E95A1530}"/>
          </ac:picMkLst>
        </pc:picChg>
      </pc:sldChg>
      <pc:sldChg chg="addSp delSp modSp new mod">
        <pc:chgData name="Jacco Cijsouw" userId="3fcdd2c0-24be-4ef3-b421-82e6e91aab0d" providerId="ADAL" clId="{FC07658C-1BFB-47E9-AAAB-EE9ECCAE51DC}" dt="2021-09-23T09:21:30.128" v="1513" actId="13926"/>
        <pc:sldMkLst>
          <pc:docMk/>
          <pc:sldMk cId="1804926330" sldId="307"/>
        </pc:sldMkLst>
        <pc:spChg chg="mod">
          <ac:chgData name="Jacco Cijsouw" userId="3fcdd2c0-24be-4ef3-b421-82e6e91aab0d" providerId="ADAL" clId="{FC07658C-1BFB-47E9-AAAB-EE9ECCAE51DC}" dt="2021-09-15T15:03:33.877" v="1106" actId="20577"/>
          <ac:spMkLst>
            <pc:docMk/>
            <pc:sldMk cId="1804926330" sldId="307"/>
            <ac:spMk id="2" creationId="{2F8544CB-E1F8-405C-862D-A1CBE039AD30}"/>
          </ac:spMkLst>
        </pc:spChg>
        <pc:spChg chg="del">
          <ac:chgData name="Jacco Cijsouw" userId="3fcdd2c0-24be-4ef3-b421-82e6e91aab0d" providerId="ADAL" clId="{FC07658C-1BFB-47E9-AAAB-EE9ECCAE51DC}" dt="2021-09-15T15:03:49.682" v="1107" actId="478"/>
          <ac:spMkLst>
            <pc:docMk/>
            <pc:sldMk cId="1804926330" sldId="307"/>
            <ac:spMk id="3" creationId="{BDAE20E5-C809-4A8E-9C03-2487E8ADC551}"/>
          </ac:spMkLst>
        </pc:spChg>
        <pc:spChg chg="add mod">
          <ac:chgData name="Jacco Cijsouw" userId="3fcdd2c0-24be-4ef3-b421-82e6e91aab0d" providerId="ADAL" clId="{FC07658C-1BFB-47E9-AAAB-EE9ECCAE51DC}" dt="2021-09-23T09:21:30.128" v="1513" actId="13926"/>
          <ac:spMkLst>
            <pc:docMk/>
            <pc:sldMk cId="1804926330" sldId="307"/>
            <ac:spMk id="6" creationId="{A3A6D6B5-8D6A-4F56-9CFB-D9D681BCC041}"/>
          </ac:spMkLst>
        </pc:spChg>
      </pc:sldChg>
      <pc:sldChg chg="addSp delSp modSp new mod">
        <pc:chgData name="Jacco Cijsouw" userId="3fcdd2c0-24be-4ef3-b421-82e6e91aab0d" providerId="ADAL" clId="{FC07658C-1BFB-47E9-AAAB-EE9ECCAE51DC}" dt="2021-09-23T09:31:29.376" v="1868" actId="1076"/>
        <pc:sldMkLst>
          <pc:docMk/>
          <pc:sldMk cId="997285936" sldId="308"/>
        </pc:sldMkLst>
        <pc:spChg chg="mod">
          <ac:chgData name="Jacco Cijsouw" userId="3fcdd2c0-24be-4ef3-b421-82e6e91aab0d" providerId="ADAL" clId="{FC07658C-1BFB-47E9-AAAB-EE9ECCAE51DC}" dt="2021-09-23T09:22:10.511" v="1531" actId="6549"/>
          <ac:spMkLst>
            <pc:docMk/>
            <pc:sldMk cId="997285936" sldId="308"/>
            <ac:spMk id="2" creationId="{E7A3A1C0-D6AF-4B7D-B74B-2AD9E07BBC3D}"/>
          </ac:spMkLst>
        </pc:spChg>
        <pc:spChg chg="del">
          <ac:chgData name="Jacco Cijsouw" userId="3fcdd2c0-24be-4ef3-b421-82e6e91aab0d" providerId="ADAL" clId="{FC07658C-1BFB-47E9-AAAB-EE9ECCAE51DC}" dt="2021-09-15T15:07:13.373" v="1239" actId="478"/>
          <ac:spMkLst>
            <pc:docMk/>
            <pc:sldMk cId="997285936" sldId="308"/>
            <ac:spMk id="3" creationId="{457AAF0C-693B-49BE-9D99-55E50C548695}"/>
          </ac:spMkLst>
        </pc:spChg>
        <pc:spChg chg="add mod">
          <ac:chgData name="Jacco Cijsouw" userId="3fcdd2c0-24be-4ef3-b421-82e6e91aab0d" providerId="ADAL" clId="{FC07658C-1BFB-47E9-AAAB-EE9ECCAE51DC}" dt="2021-09-23T09:31:29.376" v="1868" actId="1076"/>
          <ac:spMkLst>
            <pc:docMk/>
            <pc:sldMk cId="997285936" sldId="308"/>
            <ac:spMk id="6" creationId="{61D0A142-6195-4747-824D-A04DE2CC0020}"/>
          </ac:spMkLst>
        </pc:spChg>
      </pc:sldChg>
      <pc:sldChg chg="addSp delSp modSp add mod">
        <pc:chgData name="Jacco Cijsouw" userId="3fcdd2c0-24be-4ef3-b421-82e6e91aab0d" providerId="ADAL" clId="{FC07658C-1BFB-47E9-AAAB-EE9ECCAE51DC}" dt="2021-09-23T09:12:42.356" v="1459" actId="1076"/>
        <pc:sldMkLst>
          <pc:docMk/>
          <pc:sldMk cId="3975190108" sldId="309"/>
        </pc:sldMkLst>
        <pc:spChg chg="mod">
          <ac:chgData name="Jacco Cijsouw" userId="3fcdd2c0-24be-4ef3-b421-82e6e91aab0d" providerId="ADAL" clId="{FC07658C-1BFB-47E9-AAAB-EE9ECCAE51DC}" dt="2021-09-23T09:12:35.111" v="1458" actId="21"/>
          <ac:spMkLst>
            <pc:docMk/>
            <pc:sldMk cId="3975190108" sldId="309"/>
            <ac:spMk id="2" creationId="{D175DBB3-3B36-4181-9DDF-642D1E8CB58C}"/>
          </ac:spMkLst>
        </pc:spChg>
        <pc:spChg chg="del mod">
          <ac:chgData name="Jacco Cijsouw" userId="3fcdd2c0-24be-4ef3-b421-82e6e91aab0d" providerId="ADAL" clId="{FC07658C-1BFB-47E9-AAAB-EE9ECCAE51DC}" dt="2021-09-23T09:12:07.850" v="1424" actId="478"/>
          <ac:spMkLst>
            <pc:docMk/>
            <pc:sldMk cId="3975190108" sldId="309"/>
            <ac:spMk id="3" creationId="{B1B82433-FAE7-4590-83EE-D94709198050}"/>
          </ac:spMkLst>
        </pc:spChg>
        <pc:spChg chg="add del mod">
          <ac:chgData name="Jacco Cijsouw" userId="3fcdd2c0-24be-4ef3-b421-82e6e91aab0d" providerId="ADAL" clId="{FC07658C-1BFB-47E9-AAAB-EE9ECCAE51DC}" dt="2021-09-23T09:12:18.152" v="1426" actId="478"/>
          <ac:spMkLst>
            <pc:docMk/>
            <pc:sldMk cId="3975190108" sldId="309"/>
            <ac:spMk id="8" creationId="{04252215-5CE0-4330-9ABA-E017974D94C7}"/>
          </ac:spMkLst>
        </pc:spChg>
        <pc:picChg chg="mod">
          <ac:chgData name="Jacco Cijsouw" userId="3fcdd2c0-24be-4ef3-b421-82e6e91aab0d" providerId="ADAL" clId="{FC07658C-1BFB-47E9-AAAB-EE9ECCAE51DC}" dt="2021-09-23T09:12:42.356" v="1459" actId="1076"/>
          <ac:picMkLst>
            <pc:docMk/>
            <pc:sldMk cId="3975190108" sldId="309"/>
            <ac:picMk id="7" creationId="{18A78DE5-4D90-45C2-B240-7D3A3EC682B8}"/>
          </ac:picMkLst>
        </pc:picChg>
      </pc:sldChg>
      <pc:sldChg chg="add">
        <pc:chgData name="Jacco Cijsouw" userId="3fcdd2c0-24be-4ef3-b421-82e6e91aab0d" providerId="ADAL" clId="{FC07658C-1BFB-47E9-AAAB-EE9ECCAE51DC}" dt="2021-09-23T09:18:57.233" v="1509" actId="2890"/>
        <pc:sldMkLst>
          <pc:docMk/>
          <pc:sldMk cId="393190735" sldId="310"/>
        </pc:sldMkLst>
      </pc:sldChg>
      <pc:sldChg chg="addSp delSp modSp new mod">
        <pc:chgData name="Jacco Cijsouw" userId="3fcdd2c0-24be-4ef3-b421-82e6e91aab0d" providerId="ADAL" clId="{FC07658C-1BFB-47E9-AAAB-EE9ECCAE51DC}" dt="2021-09-23T09:38:32.869" v="1912" actId="2711"/>
        <pc:sldMkLst>
          <pc:docMk/>
          <pc:sldMk cId="1387785451" sldId="311"/>
        </pc:sldMkLst>
        <pc:spChg chg="mod">
          <ac:chgData name="Jacco Cijsouw" userId="3fcdd2c0-24be-4ef3-b421-82e6e91aab0d" providerId="ADAL" clId="{FC07658C-1BFB-47E9-AAAB-EE9ECCAE51DC}" dt="2021-09-23T09:23:55.302" v="1570" actId="20577"/>
          <ac:spMkLst>
            <pc:docMk/>
            <pc:sldMk cId="1387785451" sldId="311"/>
            <ac:spMk id="2" creationId="{03A3A5FA-1C4E-4C60-811F-5E5EB0B553D5}"/>
          </ac:spMkLst>
        </pc:spChg>
        <pc:spChg chg="del">
          <ac:chgData name="Jacco Cijsouw" userId="3fcdd2c0-24be-4ef3-b421-82e6e91aab0d" providerId="ADAL" clId="{FC07658C-1BFB-47E9-AAAB-EE9ECCAE51DC}" dt="2021-09-23T09:22:20.375" v="1533" actId="478"/>
          <ac:spMkLst>
            <pc:docMk/>
            <pc:sldMk cId="1387785451" sldId="311"/>
            <ac:spMk id="3" creationId="{F5370833-1E5E-4FE0-9B03-01B8402B07AC}"/>
          </ac:spMkLst>
        </pc:spChg>
        <pc:spChg chg="add mod">
          <ac:chgData name="Jacco Cijsouw" userId="3fcdd2c0-24be-4ef3-b421-82e6e91aab0d" providerId="ADAL" clId="{FC07658C-1BFB-47E9-AAAB-EE9ECCAE51DC}" dt="2021-09-23T09:38:32.869" v="1912" actId="2711"/>
          <ac:spMkLst>
            <pc:docMk/>
            <pc:sldMk cId="1387785451" sldId="311"/>
            <ac:spMk id="7" creationId="{F1675FBA-FC41-4599-91A6-1D10E18FDE2D}"/>
          </ac:spMkLst>
        </pc:spChg>
      </pc:sldChg>
      <pc:sldChg chg="modSp add mod">
        <pc:chgData name="Jacco Cijsouw" userId="3fcdd2c0-24be-4ef3-b421-82e6e91aab0d" providerId="ADAL" clId="{FC07658C-1BFB-47E9-AAAB-EE9ECCAE51DC}" dt="2021-09-23T09:37:48.983" v="1911" actId="1076"/>
        <pc:sldMkLst>
          <pc:docMk/>
          <pc:sldMk cId="1986878953" sldId="312"/>
        </pc:sldMkLst>
        <pc:spChg chg="mod">
          <ac:chgData name="Jacco Cijsouw" userId="3fcdd2c0-24be-4ef3-b421-82e6e91aab0d" providerId="ADAL" clId="{FC07658C-1BFB-47E9-AAAB-EE9ECCAE51DC}" dt="2021-09-23T09:24:15.499" v="1589" actId="21"/>
          <ac:spMkLst>
            <pc:docMk/>
            <pc:sldMk cId="1986878953" sldId="312"/>
            <ac:spMk id="2" creationId="{03A3A5FA-1C4E-4C60-811F-5E5EB0B553D5}"/>
          </ac:spMkLst>
        </pc:spChg>
        <pc:spChg chg="mod">
          <ac:chgData name="Jacco Cijsouw" userId="3fcdd2c0-24be-4ef3-b421-82e6e91aab0d" providerId="ADAL" clId="{FC07658C-1BFB-47E9-AAAB-EE9ECCAE51DC}" dt="2021-09-23T09:37:48.983" v="1911" actId="1076"/>
          <ac:spMkLst>
            <pc:docMk/>
            <pc:sldMk cId="1986878953" sldId="312"/>
            <ac:spMk id="7" creationId="{F1675FBA-FC41-4599-91A6-1D10E18FDE2D}"/>
          </ac:spMkLst>
        </pc:spChg>
      </pc:sldChg>
      <pc:sldChg chg="addSp delSp modSp new mod">
        <pc:chgData name="Jacco Cijsouw" userId="3fcdd2c0-24be-4ef3-b421-82e6e91aab0d" providerId="ADAL" clId="{FC07658C-1BFB-47E9-AAAB-EE9ECCAE51DC}" dt="2021-09-23T12:59:48.991" v="2834" actId="6549"/>
        <pc:sldMkLst>
          <pc:docMk/>
          <pc:sldMk cId="362603547" sldId="313"/>
        </pc:sldMkLst>
        <pc:spChg chg="mod">
          <ac:chgData name="Jacco Cijsouw" userId="3fcdd2c0-24be-4ef3-b421-82e6e91aab0d" providerId="ADAL" clId="{FC07658C-1BFB-47E9-AAAB-EE9ECCAE51DC}" dt="2021-09-23T12:59:48.991" v="2834" actId="6549"/>
          <ac:spMkLst>
            <pc:docMk/>
            <pc:sldMk cId="362603547" sldId="313"/>
            <ac:spMk id="2" creationId="{1D555E51-B929-467A-B63D-3DE4A0443809}"/>
          </ac:spMkLst>
        </pc:spChg>
        <pc:spChg chg="del">
          <ac:chgData name="Jacco Cijsouw" userId="3fcdd2c0-24be-4ef3-b421-82e6e91aab0d" providerId="ADAL" clId="{FC07658C-1BFB-47E9-AAAB-EE9ECCAE51DC}" dt="2021-09-23T09:27:15.598" v="1682" actId="478"/>
          <ac:spMkLst>
            <pc:docMk/>
            <pc:sldMk cId="362603547" sldId="313"/>
            <ac:spMk id="3" creationId="{0653E4FF-82CE-429D-ACEC-599026D4A2BE}"/>
          </ac:spMkLst>
        </pc:spChg>
        <pc:spChg chg="add mod">
          <ac:chgData name="Jacco Cijsouw" userId="3fcdd2c0-24be-4ef3-b421-82e6e91aab0d" providerId="ADAL" clId="{FC07658C-1BFB-47E9-AAAB-EE9ECCAE51DC}" dt="2021-09-23T09:41:00.641" v="1917" actId="1076"/>
          <ac:spMkLst>
            <pc:docMk/>
            <pc:sldMk cId="362603547" sldId="313"/>
            <ac:spMk id="7" creationId="{26D87948-A12C-4D07-9689-0FA71CC8D964}"/>
          </ac:spMkLst>
        </pc:spChg>
      </pc:sldChg>
      <pc:sldChg chg="modSp add mod">
        <pc:chgData name="Jacco Cijsouw" userId="3fcdd2c0-24be-4ef3-b421-82e6e91aab0d" providerId="ADAL" clId="{FC07658C-1BFB-47E9-AAAB-EE9ECCAE51DC}" dt="2021-09-23T09:47:49.395" v="1934" actId="21"/>
        <pc:sldMkLst>
          <pc:docMk/>
          <pc:sldMk cId="2101744757" sldId="314"/>
        </pc:sldMkLst>
        <pc:spChg chg="mod">
          <ac:chgData name="Jacco Cijsouw" userId="3fcdd2c0-24be-4ef3-b421-82e6e91aab0d" providerId="ADAL" clId="{FC07658C-1BFB-47E9-AAAB-EE9ECCAE51DC}" dt="2021-09-23T09:47:49.395" v="1934" actId="21"/>
          <ac:spMkLst>
            <pc:docMk/>
            <pc:sldMk cId="2101744757" sldId="314"/>
            <ac:spMk id="2" creationId="{1D555E51-B929-467A-B63D-3DE4A0443809}"/>
          </ac:spMkLst>
        </pc:spChg>
        <pc:spChg chg="mod">
          <ac:chgData name="Jacco Cijsouw" userId="3fcdd2c0-24be-4ef3-b421-82e6e91aab0d" providerId="ADAL" clId="{FC07658C-1BFB-47E9-AAAB-EE9ECCAE51DC}" dt="2021-09-23T09:47:26.169" v="1923" actId="1076"/>
          <ac:spMkLst>
            <pc:docMk/>
            <pc:sldMk cId="2101744757" sldId="314"/>
            <ac:spMk id="7" creationId="{26D87948-A12C-4D07-9689-0FA71CC8D964}"/>
          </ac:spMkLst>
        </pc:spChg>
      </pc:sldChg>
      <pc:sldChg chg="addSp delSp modSp new mod ord">
        <pc:chgData name="Jacco Cijsouw" userId="3fcdd2c0-24be-4ef3-b421-82e6e91aab0d" providerId="ADAL" clId="{FC07658C-1BFB-47E9-AAAB-EE9ECCAE51DC}" dt="2021-09-23T13:00:42.449" v="2853" actId="6549"/>
        <pc:sldMkLst>
          <pc:docMk/>
          <pc:sldMk cId="3715878855" sldId="315"/>
        </pc:sldMkLst>
        <pc:spChg chg="mod">
          <ac:chgData name="Jacco Cijsouw" userId="3fcdd2c0-24be-4ef3-b421-82e6e91aab0d" providerId="ADAL" clId="{FC07658C-1BFB-47E9-AAAB-EE9ECCAE51DC}" dt="2021-09-23T13:00:42.449" v="2853" actId="6549"/>
          <ac:spMkLst>
            <pc:docMk/>
            <pc:sldMk cId="3715878855" sldId="315"/>
            <ac:spMk id="2" creationId="{57211184-37DB-45BB-9307-79D23847D779}"/>
          </ac:spMkLst>
        </pc:spChg>
        <pc:spChg chg="del">
          <ac:chgData name="Jacco Cijsouw" userId="3fcdd2c0-24be-4ef3-b421-82e6e91aab0d" providerId="ADAL" clId="{FC07658C-1BFB-47E9-AAAB-EE9ECCAE51DC}" dt="2021-09-23T10:00:32.130" v="2427" actId="478"/>
          <ac:spMkLst>
            <pc:docMk/>
            <pc:sldMk cId="3715878855" sldId="315"/>
            <ac:spMk id="3" creationId="{74711801-69BA-48DC-B0FB-5CE7323BBBC2}"/>
          </ac:spMkLst>
        </pc:spChg>
        <pc:spChg chg="add mod">
          <ac:chgData name="Jacco Cijsouw" userId="3fcdd2c0-24be-4ef3-b421-82e6e91aab0d" providerId="ADAL" clId="{FC07658C-1BFB-47E9-AAAB-EE9ECCAE51DC}" dt="2021-09-23T12:36:21.503" v="2542" actId="1076"/>
          <ac:spMkLst>
            <pc:docMk/>
            <pc:sldMk cId="3715878855" sldId="315"/>
            <ac:spMk id="7" creationId="{68F6BE3A-FF61-4810-BE66-4BB69BC27417}"/>
          </ac:spMkLst>
        </pc:spChg>
        <pc:picChg chg="add del mod">
          <ac:chgData name="Jacco Cijsouw" userId="3fcdd2c0-24be-4ef3-b421-82e6e91aab0d" providerId="ADAL" clId="{FC07658C-1BFB-47E9-AAAB-EE9ECCAE51DC}" dt="2021-09-23T10:04:30.362" v="2449" actId="478"/>
          <ac:picMkLst>
            <pc:docMk/>
            <pc:sldMk cId="3715878855" sldId="315"/>
            <ac:picMk id="1026" creationId="{0FE4BF51-A2F6-4E27-8CC4-3DB4EE2AAD5E}"/>
          </ac:picMkLst>
        </pc:picChg>
      </pc:sldChg>
      <pc:sldChg chg="delSp modSp add mod">
        <pc:chgData name="Jacco Cijsouw" userId="3fcdd2c0-24be-4ef3-b421-82e6e91aab0d" providerId="ADAL" clId="{FC07658C-1BFB-47E9-AAAB-EE9ECCAE51DC}" dt="2021-09-23T12:47:42.243" v="2767" actId="6549"/>
        <pc:sldMkLst>
          <pc:docMk/>
          <pc:sldMk cId="1230762316" sldId="316"/>
        </pc:sldMkLst>
        <pc:spChg chg="mod">
          <ac:chgData name="Jacco Cijsouw" userId="3fcdd2c0-24be-4ef3-b421-82e6e91aab0d" providerId="ADAL" clId="{FC07658C-1BFB-47E9-AAAB-EE9ECCAE51DC}" dt="2021-09-23T12:40:01.439" v="2677" actId="21"/>
          <ac:spMkLst>
            <pc:docMk/>
            <pc:sldMk cId="1230762316" sldId="316"/>
            <ac:spMk id="2" creationId="{57211184-37DB-45BB-9307-79D23847D779}"/>
          </ac:spMkLst>
        </pc:spChg>
        <pc:spChg chg="mod">
          <ac:chgData name="Jacco Cijsouw" userId="3fcdd2c0-24be-4ef3-b421-82e6e91aab0d" providerId="ADAL" clId="{FC07658C-1BFB-47E9-AAAB-EE9ECCAE51DC}" dt="2021-09-23T12:47:42.243" v="2767" actId="6549"/>
          <ac:spMkLst>
            <pc:docMk/>
            <pc:sldMk cId="1230762316" sldId="316"/>
            <ac:spMk id="7" creationId="{68F6BE3A-FF61-4810-BE66-4BB69BC27417}"/>
          </ac:spMkLst>
        </pc:spChg>
        <pc:picChg chg="del mod">
          <ac:chgData name="Jacco Cijsouw" userId="3fcdd2c0-24be-4ef3-b421-82e6e91aab0d" providerId="ADAL" clId="{FC07658C-1BFB-47E9-AAAB-EE9ECCAE51DC}" dt="2021-09-23T12:37:01.168" v="2568" actId="478"/>
          <ac:picMkLst>
            <pc:docMk/>
            <pc:sldMk cId="1230762316" sldId="316"/>
            <ac:picMk id="1026" creationId="{0FE4BF51-A2F6-4E27-8CC4-3DB4EE2AAD5E}"/>
          </ac:picMkLst>
        </pc:picChg>
      </pc:sldChg>
      <pc:sldChg chg="modSp add del mod ord">
        <pc:chgData name="Jacco Cijsouw" userId="3fcdd2c0-24be-4ef3-b421-82e6e91aab0d" providerId="ADAL" clId="{FC07658C-1BFB-47E9-AAAB-EE9ECCAE51DC}" dt="2021-09-23T12:51:13.243" v="2831" actId="2696"/>
        <pc:sldMkLst>
          <pc:docMk/>
          <pc:sldMk cId="87941622" sldId="317"/>
        </pc:sldMkLst>
        <pc:spChg chg="mod">
          <ac:chgData name="Jacco Cijsouw" userId="3fcdd2c0-24be-4ef3-b421-82e6e91aab0d" providerId="ADAL" clId="{FC07658C-1BFB-47E9-AAAB-EE9ECCAE51DC}" dt="2021-09-23T10:05:01.289" v="2452" actId="207"/>
          <ac:spMkLst>
            <pc:docMk/>
            <pc:sldMk cId="87941622" sldId="317"/>
            <ac:spMk id="7" creationId="{68F6BE3A-FF61-4810-BE66-4BB69BC27417}"/>
          </ac:spMkLst>
        </pc:spChg>
      </pc:sldChg>
      <pc:sldChg chg="addSp delSp modSp new del mod">
        <pc:chgData name="Jacco Cijsouw" userId="3fcdd2c0-24be-4ef3-b421-82e6e91aab0d" providerId="ADAL" clId="{FC07658C-1BFB-47E9-AAAB-EE9ECCAE51DC}" dt="2021-09-23T14:40:38.707" v="3415" actId="47"/>
        <pc:sldMkLst>
          <pc:docMk/>
          <pc:sldMk cId="389509342" sldId="318"/>
        </pc:sldMkLst>
        <pc:spChg chg="mod">
          <ac:chgData name="Jacco Cijsouw" userId="3fcdd2c0-24be-4ef3-b421-82e6e91aab0d" providerId="ADAL" clId="{FC07658C-1BFB-47E9-AAAB-EE9ECCAE51DC}" dt="2021-09-23T14:18:57.436" v="3272" actId="20577"/>
          <ac:spMkLst>
            <pc:docMk/>
            <pc:sldMk cId="389509342" sldId="318"/>
            <ac:spMk id="2" creationId="{C3F5F5BF-6D55-4402-AB1F-9F1E1D911480}"/>
          </ac:spMkLst>
        </pc:spChg>
        <pc:spChg chg="del">
          <ac:chgData name="Jacco Cijsouw" userId="3fcdd2c0-24be-4ef3-b421-82e6e91aab0d" providerId="ADAL" clId="{FC07658C-1BFB-47E9-AAAB-EE9ECCAE51DC}" dt="2021-09-23T14:18:25.733" v="3248" actId="478"/>
          <ac:spMkLst>
            <pc:docMk/>
            <pc:sldMk cId="389509342" sldId="318"/>
            <ac:spMk id="3" creationId="{0F7F260F-C0E9-4829-A5A5-ADAC42D1C70D}"/>
          </ac:spMkLst>
        </pc:spChg>
        <pc:spChg chg="add mod">
          <ac:chgData name="Jacco Cijsouw" userId="3fcdd2c0-24be-4ef3-b421-82e6e91aab0d" providerId="ADAL" clId="{FC07658C-1BFB-47E9-AAAB-EE9ECCAE51DC}" dt="2021-09-23T14:21:58.202" v="3307" actId="207"/>
          <ac:spMkLst>
            <pc:docMk/>
            <pc:sldMk cId="389509342" sldId="318"/>
            <ac:spMk id="7" creationId="{8B6FDB4D-20C4-495A-8ACE-FF23CFFD842B}"/>
          </ac:spMkLst>
        </pc:spChg>
        <pc:spChg chg="add del mod">
          <ac:chgData name="Jacco Cijsouw" userId="3fcdd2c0-24be-4ef3-b421-82e6e91aab0d" providerId="ADAL" clId="{FC07658C-1BFB-47E9-AAAB-EE9ECCAE51DC}" dt="2021-09-23T14:22:02.247" v="3310"/>
          <ac:spMkLst>
            <pc:docMk/>
            <pc:sldMk cId="389509342" sldId="318"/>
            <ac:spMk id="8" creationId="{212FE3B4-BC2F-4843-8783-83FC09782A65}"/>
          </ac:spMkLst>
        </pc:spChg>
      </pc:sldChg>
      <pc:sldChg chg="addSp delSp modSp new mod ord">
        <pc:chgData name="Jacco Cijsouw" userId="3fcdd2c0-24be-4ef3-b421-82e6e91aab0d" providerId="ADAL" clId="{FC07658C-1BFB-47E9-AAAB-EE9ECCAE51DC}" dt="2021-09-23T13:12:34.516" v="2880" actId="1076"/>
        <pc:sldMkLst>
          <pc:docMk/>
          <pc:sldMk cId="2194344269" sldId="319"/>
        </pc:sldMkLst>
        <pc:spChg chg="mod">
          <ac:chgData name="Jacco Cijsouw" userId="3fcdd2c0-24be-4ef3-b421-82e6e91aab0d" providerId="ADAL" clId="{FC07658C-1BFB-47E9-AAAB-EE9ECCAE51DC}" dt="2021-09-23T13:12:23.500" v="2879" actId="20577"/>
          <ac:spMkLst>
            <pc:docMk/>
            <pc:sldMk cId="2194344269" sldId="319"/>
            <ac:spMk id="2" creationId="{3CD978CA-E72F-4631-B479-8B96DF6E7B81}"/>
          </ac:spMkLst>
        </pc:spChg>
        <pc:spChg chg="del">
          <ac:chgData name="Jacco Cijsouw" userId="3fcdd2c0-24be-4ef3-b421-82e6e91aab0d" providerId="ADAL" clId="{FC07658C-1BFB-47E9-AAAB-EE9ECCAE51DC}" dt="2021-09-23T13:12:14.106" v="2869" actId="478"/>
          <ac:spMkLst>
            <pc:docMk/>
            <pc:sldMk cId="2194344269" sldId="319"/>
            <ac:spMk id="3" creationId="{2B60FC2C-D76F-4E90-9270-025CD429B654}"/>
          </ac:spMkLst>
        </pc:spChg>
        <pc:picChg chg="add mod">
          <ac:chgData name="Jacco Cijsouw" userId="3fcdd2c0-24be-4ef3-b421-82e6e91aab0d" providerId="ADAL" clId="{FC07658C-1BFB-47E9-AAAB-EE9ECCAE51DC}" dt="2021-09-23T13:12:34.516" v="2880" actId="1076"/>
          <ac:picMkLst>
            <pc:docMk/>
            <pc:sldMk cId="2194344269" sldId="319"/>
            <ac:picMk id="7" creationId="{5284469C-61CB-4EEF-8D24-0DA076BFB73A}"/>
          </ac:picMkLst>
        </pc:picChg>
      </pc:sldChg>
      <pc:sldChg chg="add del ord">
        <pc:chgData name="Jacco Cijsouw" userId="3fcdd2c0-24be-4ef3-b421-82e6e91aab0d" providerId="ADAL" clId="{FC07658C-1BFB-47E9-AAAB-EE9ECCAE51DC}" dt="2021-09-23T12:51:56.726" v="2832" actId="2696"/>
        <pc:sldMkLst>
          <pc:docMk/>
          <pc:sldMk cId="3600897684" sldId="320"/>
        </pc:sldMkLst>
      </pc:sldChg>
      <pc:sldChg chg="addSp modSp add mod">
        <pc:chgData name="Jacco Cijsouw" userId="3fcdd2c0-24be-4ef3-b421-82e6e91aab0d" providerId="ADAL" clId="{FC07658C-1BFB-47E9-AAAB-EE9ECCAE51DC}" dt="2021-09-24T06:36:27.899" v="3799" actId="1076"/>
        <pc:sldMkLst>
          <pc:docMk/>
          <pc:sldMk cId="2151511375" sldId="321"/>
        </pc:sldMkLst>
        <pc:spChg chg="mod">
          <ac:chgData name="Jacco Cijsouw" userId="3fcdd2c0-24be-4ef3-b421-82e6e91aab0d" providerId="ADAL" clId="{FC07658C-1BFB-47E9-AAAB-EE9ECCAE51DC}" dt="2021-09-23T12:44:02.844" v="2688" actId="6549"/>
          <ac:spMkLst>
            <pc:docMk/>
            <pc:sldMk cId="2151511375" sldId="321"/>
            <ac:spMk id="2" creationId="{57211184-37DB-45BB-9307-79D23847D779}"/>
          </ac:spMkLst>
        </pc:spChg>
        <pc:spChg chg="mod">
          <ac:chgData name="Jacco Cijsouw" userId="3fcdd2c0-24be-4ef3-b421-82e6e91aab0d" providerId="ADAL" clId="{FC07658C-1BFB-47E9-AAAB-EE9ECCAE51DC}" dt="2021-09-23T12:47:51.042" v="2768" actId="6549"/>
          <ac:spMkLst>
            <pc:docMk/>
            <pc:sldMk cId="2151511375" sldId="321"/>
            <ac:spMk id="7" creationId="{68F6BE3A-FF61-4810-BE66-4BB69BC27417}"/>
          </ac:spMkLst>
        </pc:spChg>
        <pc:picChg chg="add mod">
          <ac:chgData name="Jacco Cijsouw" userId="3fcdd2c0-24be-4ef3-b421-82e6e91aab0d" providerId="ADAL" clId="{FC07658C-1BFB-47E9-AAAB-EE9ECCAE51DC}" dt="2021-09-24T06:36:27.899" v="3799" actId="1076"/>
          <ac:picMkLst>
            <pc:docMk/>
            <pc:sldMk cId="2151511375" sldId="321"/>
            <ac:picMk id="6" creationId="{E2C3CA50-9AF2-4380-831F-BB9F12BA5832}"/>
          </ac:picMkLst>
        </pc:picChg>
      </pc:sldChg>
      <pc:sldChg chg="modSp add mod ord">
        <pc:chgData name="Jacco Cijsouw" userId="3fcdd2c0-24be-4ef3-b421-82e6e91aab0d" providerId="ADAL" clId="{FC07658C-1BFB-47E9-AAAB-EE9ECCAE51DC}" dt="2021-09-23T12:50:51.548" v="2830" actId="20577"/>
        <pc:sldMkLst>
          <pc:docMk/>
          <pc:sldMk cId="1864297912" sldId="322"/>
        </pc:sldMkLst>
        <pc:spChg chg="mod">
          <ac:chgData name="Jacco Cijsouw" userId="3fcdd2c0-24be-4ef3-b421-82e6e91aab0d" providerId="ADAL" clId="{FC07658C-1BFB-47E9-AAAB-EE9ECCAE51DC}" dt="2021-09-23T12:50:51.548" v="2830" actId="20577"/>
          <ac:spMkLst>
            <pc:docMk/>
            <pc:sldMk cId="1864297912" sldId="322"/>
            <ac:spMk id="2" creationId="{57211184-37DB-45BB-9307-79D23847D779}"/>
          </ac:spMkLst>
        </pc:spChg>
        <pc:spChg chg="mod">
          <ac:chgData name="Jacco Cijsouw" userId="3fcdd2c0-24be-4ef3-b421-82e6e91aab0d" providerId="ADAL" clId="{FC07658C-1BFB-47E9-AAAB-EE9ECCAE51DC}" dt="2021-09-23T12:45:19.146" v="2699" actId="13926"/>
          <ac:spMkLst>
            <pc:docMk/>
            <pc:sldMk cId="1864297912" sldId="322"/>
            <ac:spMk id="7" creationId="{68F6BE3A-FF61-4810-BE66-4BB69BC27417}"/>
          </ac:spMkLst>
        </pc:spChg>
      </pc:sldChg>
      <pc:sldChg chg="addSp delSp modSp new mod">
        <pc:chgData name="Jacco Cijsouw" userId="3fcdd2c0-24be-4ef3-b421-82e6e91aab0d" providerId="ADAL" clId="{FC07658C-1BFB-47E9-AAAB-EE9ECCAE51DC}" dt="2021-09-24T06:35:27.575" v="3793" actId="1076"/>
        <pc:sldMkLst>
          <pc:docMk/>
          <pc:sldMk cId="1985686135" sldId="323"/>
        </pc:sldMkLst>
        <pc:spChg chg="mod">
          <ac:chgData name="Jacco Cijsouw" userId="3fcdd2c0-24be-4ef3-b421-82e6e91aab0d" providerId="ADAL" clId="{FC07658C-1BFB-47E9-AAAB-EE9ECCAE51DC}" dt="2021-09-23T12:47:34.713" v="2766" actId="20577"/>
          <ac:spMkLst>
            <pc:docMk/>
            <pc:sldMk cId="1985686135" sldId="323"/>
            <ac:spMk id="2" creationId="{CA7C0B02-C871-4E43-8881-E7A73AC5A7BD}"/>
          </ac:spMkLst>
        </pc:spChg>
        <pc:spChg chg="del">
          <ac:chgData name="Jacco Cijsouw" userId="3fcdd2c0-24be-4ef3-b421-82e6e91aab0d" providerId="ADAL" clId="{FC07658C-1BFB-47E9-AAAB-EE9ECCAE51DC}" dt="2021-09-23T12:46:27.234" v="2701" actId="478"/>
          <ac:spMkLst>
            <pc:docMk/>
            <pc:sldMk cId="1985686135" sldId="323"/>
            <ac:spMk id="3" creationId="{4DF79771-1B3A-4DBD-A6F9-94A59CDCE749}"/>
          </ac:spMkLst>
        </pc:spChg>
        <pc:spChg chg="add mod">
          <ac:chgData name="Jacco Cijsouw" userId="3fcdd2c0-24be-4ef3-b421-82e6e91aab0d" providerId="ADAL" clId="{FC07658C-1BFB-47E9-AAAB-EE9ECCAE51DC}" dt="2021-09-24T06:33:43.712" v="3772" actId="1076"/>
          <ac:spMkLst>
            <pc:docMk/>
            <pc:sldMk cId="1985686135" sldId="323"/>
            <ac:spMk id="7" creationId="{0FC2ACBC-7B32-47AD-909C-44D148C62EEC}"/>
          </ac:spMkLst>
        </pc:spChg>
        <pc:spChg chg="add mod">
          <ac:chgData name="Jacco Cijsouw" userId="3fcdd2c0-24be-4ef3-b421-82e6e91aab0d" providerId="ADAL" clId="{FC07658C-1BFB-47E9-AAAB-EE9ECCAE51DC}" dt="2021-09-24T06:33:48.951" v="3774" actId="1076"/>
          <ac:spMkLst>
            <pc:docMk/>
            <pc:sldMk cId="1985686135" sldId="323"/>
            <ac:spMk id="8" creationId="{B51DBAB5-0AC0-44BD-B9F5-EE069445DBB9}"/>
          </ac:spMkLst>
        </pc:spChg>
        <pc:picChg chg="add mod">
          <ac:chgData name="Jacco Cijsouw" userId="3fcdd2c0-24be-4ef3-b421-82e6e91aab0d" providerId="ADAL" clId="{FC07658C-1BFB-47E9-AAAB-EE9ECCAE51DC}" dt="2021-09-24T06:35:27.575" v="3793" actId="1076"/>
          <ac:picMkLst>
            <pc:docMk/>
            <pc:sldMk cId="1985686135" sldId="323"/>
            <ac:picMk id="4098" creationId="{61C187A7-2F69-4F3E-9053-CE6A88598C91}"/>
          </ac:picMkLst>
        </pc:picChg>
      </pc:sldChg>
      <pc:sldChg chg="addSp delSp modSp add del mod">
        <pc:chgData name="Jacco Cijsouw" userId="3fcdd2c0-24be-4ef3-b421-82e6e91aab0d" providerId="ADAL" clId="{FC07658C-1BFB-47E9-AAAB-EE9ECCAE51DC}" dt="2021-09-23T12:44:23.977" v="2693" actId="2696"/>
        <pc:sldMkLst>
          <pc:docMk/>
          <pc:sldMk cId="2192008139" sldId="323"/>
        </pc:sldMkLst>
        <pc:picChg chg="add del mod">
          <ac:chgData name="Jacco Cijsouw" userId="3fcdd2c0-24be-4ef3-b421-82e6e91aab0d" providerId="ADAL" clId="{FC07658C-1BFB-47E9-AAAB-EE9ECCAE51DC}" dt="2021-09-23T12:44:09.010" v="2689" actId="21"/>
          <ac:picMkLst>
            <pc:docMk/>
            <pc:sldMk cId="2192008139" sldId="323"/>
            <ac:picMk id="6" creationId="{314905A8-99DC-4622-A680-6FB5F50B11D6}"/>
          </ac:picMkLst>
        </pc:picChg>
      </pc:sldChg>
      <pc:sldChg chg="addSp modSp add mod">
        <pc:chgData name="Jacco Cijsouw" userId="3fcdd2c0-24be-4ef3-b421-82e6e91aab0d" providerId="ADAL" clId="{FC07658C-1BFB-47E9-AAAB-EE9ECCAE51DC}" dt="2021-09-24T06:35:54.484" v="3796" actId="1076"/>
        <pc:sldMkLst>
          <pc:docMk/>
          <pc:sldMk cId="2853259545" sldId="324"/>
        </pc:sldMkLst>
        <pc:spChg chg="mod">
          <ac:chgData name="Jacco Cijsouw" userId="3fcdd2c0-24be-4ef3-b421-82e6e91aab0d" providerId="ADAL" clId="{FC07658C-1BFB-47E9-AAAB-EE9ECCAE51DC}" dt="2021-09-24T06:34:17.381" v="3780" actId="1076"/>
          <ac:spMkLst>
            <pc:docMk/>
            <pc:sldMk cId="2853259545" sldId="324"/>
            <ac:spMk id="7" creationId="{0FC2ACBC-7B32-47AD-909C-44D148C62EEC}"/>
          </ac:spMkLst>
        </pc:spChg>
        <pc:spChg chg="mod">
          <ac:chgData name="Jacco Cijsouw" userId="3fcdd2c0-24be-4ef3-b421-82e6e91aab0d" providerId="ADAL" clId="{FC07658C-1BFB-47E9-AAAB-EE9ECCAE51DC}" dt="2021-09-24T06:34:26.636" v="3782" actId="1076"/>
          <ac:spMkLst>
            <pc:docMk/>
            <pc:sldMk cId="2853259545" sldId="324"/>
            <ac:spMk id="8" creationId="{B51DBAB5-0AC0-44BD-B9F5-EE069445DBB9}"/>
          </ac:spMkLst>
        </pc:spChg>
        <pc:picChg chg="add mod">
          <ac:chgData name="Jacco Cijsouw" userId="3fcdd2c0-24be-4ef3-b421-82e6e91aab0d" providerId="ADAL" clId="{FC07658C-1BFB-47E9-AAAB-EE9ECCAE51DC}" dt="2021-09-24T06:35:54.484" v="3796" actId="1076"/>
          <ac:picMkLst>
            <pc:docMk/>
            <pc:sldMk cId="2853259545" sldId="324"/>
            <ac:picMk id="9" creationId="{C2F6772F-1E65-4726-92F6-6FE5A267AD97}"/>
          </ac:picMkLst>
        </pc:picChg>
      </pc:sldChg>
      <pc:sldChg chg="addSp delSp modSp new mod ord modClrScheme chgLayout">
        <pc:chgData name="Jacco Cijsouw" userId="3fcdd2c0-24be-4ef3-b421-82e6e91aab0d" providerId="ADAL" clId="{FC07658C-1BFB-47E9-AAAB-EE9ECCAE51DC}" dt="2021-09-24T06:30:50.147" v="3769" actId="1076"/>
        <pc:sldMkLst>
          <pc:docMk/>
          <pc:sldMk cId="3386906766" sldId="325"/>
        </pc:sldMkLst>
        <pc:spChg chg="mod ord">
          <ac:chgData name="Jacco Cijsouw" userId="3fcdd2c0-24be-4ef3-b421-82e6e91aab0d" providerId="ADAL" clId="{FC07658C-1BFB-47E9-AAAB-EE9ECCAE51DC}" dt="2021-09-23T13:04:06.993" v="2867" actId="26606"/>
          <ac:spMkLst>
            <pc:docMk/>
            <pc:sldMk cId="3386906766" sldId="325"/>
            <ac:spMk id="2" creationId="{82F589DC-C345-4DFF-9624-6E940D69B004}"/>
          </ac:spMkLst>
        </pc:spChg>
        <pc:spChg chg="del">
          <ac:chgData name="Jacco Cijsouw" userId="3fcdd2c0-24be-4ef3-b421-82e6e91aab0d" providerId="ADAL" clId="{FC07658C-1BFB-47E9-AAAB-EE9ECCAE51DC}" dt="2021-09-23T13:03:26.619" v="2854" actId="478"/>
          <ac:spMkLst>
            <pc:docMk/>
            <pc:sldMk cId="3386906766" sldId="325"/>
            <ac:spMk id="3" creationId="{604C8DB1-CA66-4928-8F41-2AB0090440C8}"/>
          </ac:spMkLst>
        </pc:spChg>
        <pc:spChg chg="mod">
          <ac:chgData name="Jacco Cijsouw" userId="3fcdd2c0-24be-4ef3-b421-82e6e91aab0d" providerId="ADAL" clId="{FC07658C-1BFB-47E9-AAAB-EE9ECCAE51DC}" dt="2021-09-23T13:04:06.993" v="2867" actId="26606"/>
          <ac:spMkLst>
            <pc:docMk/>
            <pc:sldMk cId="3386906766" sldId="325"/>
            <ac:spMk id="4" creationId="{68126810-3F19-4DB4-ABE1-C63F675C2656}"/>
          </ac:spMkLst>
        </pc:spChg>
        <pc:spChg chg="mod">
          <ac:chgData name="Jacco Cijsouw" userId="3fcdd2c0-24be-4ef3-b421-82e6e91aab0d" providerId="ADAL" clId="{FC07658C-1BFB-47E9-AAAB-EE9ECCAE51DC}" dt="2021-09-23T13:04:06.993" v="2867" actId="26606"/>
          <ac:spMkLst>
            <pc:docMk/>
            <pc:sldMk cId="3386906766" sldId="325"/>
            <ac:spMk id="5" creationId="{52501C81-C5A7-4F7E-B61C-3C0CF64AAA04}"/>
          </ac:spMkLst>
        </pc:spChg>
        <pc:picChg chg="add del mod">
          <ac:chgData name="Jacco Cijsouw" userId="3fcdd2c0-24be-4ef3-b421-82e6e91aab0d" providerId="ADAL" clId="{FC07658C-1BFB-47E9-AAAB-EE9ECCAE51DC}" dt="2021-09-24T06:30:38.988" v="3763" actId="478"/>
          <ac:picMkLst>
            <pc:docMk/>
            <pc:sldMk cId="3386906766" sldId="325"/>
            <ac:picMk id="1026" creationId="{C9BBB619-1F44-41DB-9C7E-28D79C813463}"/>
          </ac:picMkLst>
        </pc:picChg>
        <pc:picChg chg="add mod">
          <ac:chgData name="Jacco Cijsouw" userId="3fcdd2c0-24be-4ef3-b421-82e6e91aab0d" providerId="ADAL" clId="{FC07658C-1BFB-47E9-AAAB-EE9ECCAE51DC}" dt="2021-09-24T06:29:42.276" v="3759" actId="1076"/>
          <ac:picMkLst>
            <pc:docMk/>
            <pc:sldMk cId="3386906766" sldId="325"/>
            <ac:picMk id="1028" creationId="{00D501AA-8DDF-40C9-B2ED-1B66046701AC}"/>
          </ac:picMkLst>
        </pc:picChg>
        <pc:picChg chg="add mod">
          <ac:chgData name="Jacco Cijsouw" userId="3fcdd2c0-24be-4ef3-b421-82e6e91aab0d" providerId="ADAL" clId="{FC07658C-1BFB-47E9-AAAB-EE9ECCAE51DC}" dt="2021-09-24T06:30:50.147" v="3769" actId="1076"/>
          <ac:picMkLst>
            <pc:docMk/>
            <pc:sldMk cId="3386906766" sldId="325"/>
            <ac:picMk id="1030" creationId="{E5C048F5-E158-4B09-A362-3EC9993BACE7}"/>
          </ac:picMkLst>
        </pc:picChg>
      </pc:sldChg>
      <pc:sldChg chg="addSp delSp modSp new mod">
        <pc:chgData name="Jacco Cijsouw" userId="3fcdd2c0-24be-4ef3-b421-82e6e91aab0d" providerId="ADAL" clId="{FC07658C-1BFB-47E9-AAAB-EE9ECCAE51DC}" dt="2021-09-23T13:42:53.982" v="3247" actId="13926"/>
        <pc:sldMkLst>
          <pc:docMk/>
          <pc:sldMk cId="3693983972" sldId="326"/>
        </pc:sldMkLst>
        <pc:spChg chg="mod">
          <ac:chgData name="Jacco Cijsouw" userId="3fcdd2c0-24be-4ef3-b421-82e6e91aab0d" providerId="ADAL" clId="{FC07658C-1BFB-47E9-AAAB-EE9ECCAE51DC}" dt="2021-09-23T13:42:47.639" v="3246" actId="20577"/>
          <ac:spMkLst>
            <pc:docMk/>
            <pc:sldMk cId="3693983972" sldId="326"/>
            <ac:spMk id="2" creationId="{A0F86F26-4558-47AD-A11D-7B7A94068A48}"/>
          </ac:spMkLst>
        </pc:spChg>
        <pc:spChg chg="del">
          <ac:chgData name="Jacco Cijsouw" userId="3fcdd2c0-24be-4ef3-b421-82e6e91aab0d" providerId="ADAL" clId="{FC07658C-1BFB-47E9-AAAB-EE9ECCAE51DC}" dt="2021-09-23T13:12:54.741" v="2882" actId="478"/>
          <ac:spMkLst>
            <pc:docMk/>
            <pc:sldMk cId="3693983972" sldId="326"/>
            <ac:spMk id="3" creationId="{77A50EA5-3580-45DE-BCAE-5975501B97FB}"/>
          </ac:spMkLst>
        </pc:spChg>
        <pc:spChg chg="add mod">
          <ac:chgData name="Jacco Cijsouw" userId="3fcdd2c0-24be-4ef3-b421-82e6e91aab0d" providerId="ADAL" clId="{FC07658C-1BFB-47E9-AAAB-EE9ECCAE51DC}" dt="2021-09-23T13:42:53.982" v="3247" actId="13926"/>
          <ac:spMkLst>
            <pc:docMk/>
            <pc:sldMk cId="3693983972" sldId="326"/>
            <ac:spMk id="8" creationId="{6E05D4B6-7FCD-4039-8D61-97C8BAF8FBA4}"/>
          </ac:spMkLst>
        </pc:spChg>
        <pc:picChg chg="add del mod">
          <ac:chgData name="Jacco Cijsouw" userId="3fcdd2c0-24be-4ef3-b421-82e6e91aab0d" providerId="ADAL" clId="{FC07658C-1BFB-47E9-AAAB-EE9ECCAE51DC}" dt="2021-09-23T13:40:42.727" v="3217" actId="478"/>
          <ac:picMkLst>
            <pc:docMk/>
            <pc:sldMk cId="3693983972" sldId="326"/>
            <ac:picMk id="2050" creationId="{A57C466E-0647-4FCA-A1F8-1FFE3ABF87D1}"/>
          </ac:picMkLst>
        </pc:picChg>
      </pc:sldChg>
      <pc:sldChg chg="addSp delSp modSp new mod addCm delCm">
        <pc:chgData name="Jacco Cijsouw" userId="3fcdd2c0-24be-4ef3-b421-82e6e91aab0d" providerId="ADAL" clId="{FC07658C-1BFB-47E9-AAAB-EE9ECCAE51DC}" dt="2021-09-23T13:36:06.660" v="3212" actId="1076"/>
        <pc:sldMkLst>
          <pc:docMk/>
          <pc:sldMk cId="2285521132" sldId="327"/>
        </pc:sldMkLst>
        <pc:spChg chg="mod">
          <ac:chgData name="Jacco Cijsouw" userId="3fcdd2c0-24be-4ef3-b421-82e6e91aab0d" providerId="ADAL" clId="{FC07658C-1BFB-47E9-AAAB-EE9ECCAE51DC}" dt="2021-09-23T13:31:02.574" v="3153" actId="6549"/>
          <ac:spMkLst>
            <pc:docMk/>
            <pc:sldMk cId="2285521132" sldId="327"/>
            <ac:spMk id="2" creationId="{0F8D6915-9F0F-4DC7-94F5-32BE5F2F6ACB}"/>
          </ac:spMkLst>
        </pc:spChg>
        <pc:spChg chg="del">
          <ac:chgData name="Jacco Cijsouw" userId="3fcdd2c0-24be-4ef3-b421-82e6e91aab0d" providerId="ADAL" clId="{FC07658C-1BFB-47E9-AAAB-EE9ECCAE51DC}" dt="2021-09-23T13:17:30.564" v="2903" actId="478"/>
          <ac:spMkLst>
            <pc:docMk/>
            <pc:sldMk cId="2285521132" sldId="327"/>
            <ac:spMk id="3" creationId="{8689F8E7-6F3B-4D6D-AA2B-6E6A0DC182C7}"/>
          </ac:spMkLst>
        </pc:spChg>
        <pc:spChg chg="add del">
          <ac:chgData name="Jacco Cijsouw" userId="3fcdd2c0-24be-4ef3-b421-82e6e91aab0d" providerId="ADAL" clId="{FC07658C-1BFB-47E9-AAAB-EE9ECCAE51DC}" dt="2021-09-23T13:18:04.224" v="2925" actId="478"/>
          <ac:spMkLst>
            <pc:docMk/>
            <pc:sldMk cId="2285521132" sldId="327"/>
            <ac:spMk id="6" creationId="{11EA20BA-A4AA-48E0-8A2A-F13C7EA3087E}"/>
          </ac:spMkLst>
        </pc:spChg>
        <pc:spChg chg="add mod">
          <ac:chgData name="Jacco Cijsouw" userId="3fcdd2c0-24be-4ef3-b421-82e6e91aab0d" providerId="ADAL" clId="{FC07658C-1BFB-47E9-AAAB-EE9ECCAE51DC}" dt="2021-09-23T13:30:40.151" v="3147" actId="1076"/>
          <ac:spMkLst>
            <pc:docMk/>
            <pc:sldMk cId="2285521132" sldId="327"/>
            <ac:spMk id="7" creationId="{75ACD871-6630-4600-8BB8-CB7A920671A1}"/>
          </ac:spMkLst>
        </pc:spChg>
        <pc:spChg chg="add mod">
          <ac:chgData name="Jacco Cijsouw" userId="3fcdd2c0-24be-4ef3-b421-82e6e91aab0d" providerId="ADAL" clId="{FC07658C-1BFB-47E9-AAAB-EE9ECCAE51DC}" dt="2021-09-23T13:33:22.232" v="3187" actId="21"/>
          <ac:spMkLst>
            <pc:docMk/>
            <pc:sldMk cId="2285521132" sldId="327"/>
            <ac:spMk id="8" creationId="{52374E7C-24BC-4356-BC37-838D8842EBEB}"/>
          </ac:spMkLst>
        </pc:spChg>
        <pc:spChg chg="add mod">
          <ac:chgData name="Jacco Cijsouw" userId="3fcdd2c0-24be-4ef3-b421-82e6e91aab0d" providerId="ADAL" clId="{FC07658C-1BFB-47E9-AAAB-EE9ECCAE51DC}" dt="2021-09-23T13:31:51.322" v="3165" actId="14100"/>
          <ac:spMkLst>
            <pc:docMk/>
            <pc:sldMk cId="2285521132" sldId="327"/>
            <ac:spMk id="9" creationId="{2447A6DF-4A0C-407A-9DB4-8B34981CF72A}"/>
          </ac:spMkLst>
        </pc:spChg>
        <pc:spChg chg="add mod">
          <ac:chgData name="Jacco Cijsouw" userId="3fcdd2c0-24be-4ef3-b421-82e6e91aab0d" providerId="ADAL" clId="{FC07658C-1BFB-47E9-AAAB-EE9ECCAE51DC}" dt="2021-09-23T13:32:12.739" v="3176" actId="21"/>
          <ac:spMkLst>
            <pc:docMk/>
            <pc:sldMk cId="2285521132" sldId="327"/>
            <ac:spMk id="10" creationId="{5F413875-1B0B-4DC1-AB6A-7458DDC989E8}"/>
          </ac:spMkLst>
        </pc:spChg>
        <pc:spChg chg="add del">
          <ac:chgData name="Jacco Cijsouw" userId="3fcdd2c0-24be-4ef3-b421-82e6e91aab0d" providerId="ADAL" clId="{FC07658C-1BFB-47E9-AAAB-EE9ECCAE51DC}" dt="2021-09-23T13:21:17.315" v="2988" actId="11529"/>
          <ac:spMkLst>
            <pc:docMk/>
            <pc:sldMk cId="2285521132" sldId="327"/>
            <ac:spMk id="11" creationId="{A1F4F04D-A627-4631-AF8F-CFCD1087663F}"/>
          </ac:spMkLst>
        </pc:spChg>
        <pc:spChg chg="add mod ord">
          <ac:chgData name="Jacco Cijsouw" userId="3fcdd2c0-24be-4ef3-b421-82e6e91aab0d" providerId="ADAL" clId="{FC07658C-1BFB-47E9-AAAB-EE9ECCAE51DC}" dt="2021-09-23T13:29:07.277" v="3094" actId="1076"/>
          <ac:spMkLst>
            <pc:docMk/>
            <pc:sldMk cId="2285521132" sldId="327"/>
            <ac:spMk id="12" creationId="{28900623-2AF5-4119-A674-3472593C8341}"/>
          </ac:spMkLst>
        </pc:spChg>
        <pc:spChg chg="add mod">
          <ac:chgData name="Jacco Cijsouw" userId="3fcdd2c0-24be-4ef3-b421-82e6e91aab0d" providerId="ADAL" clId="{FC07658C-1BFB-47E9-AAAB-EE9ECCAE51DC}" dt="2021-09-23T13:31:41.090" v="3161" actId="1076"/>
          <ac:spMkLst>
            <pc:docMk/>
            <pc:sldMk cId="2285521132" sldId="327"/>
            <ac:spMk id="29" creationId="{7296487A-D77F-476F-BE2D-0B5CF727E861}"/>
          </ac:spMkLst>
        </pc:spChg>
        <pc:spChg chg="add mod">
          <ac:chgData name="Jacco Cijsouw" userId="3fcdd2c0-24be-4ef3-b421-82e6e91aab0d" providerId="ADAL" clId="{FC07658C-1BFB-47E9-AAAB-EE9ECCAE51DC}" dt="2021-09-23T13:31:46.650" v="3163" actId="1076"/>
          <ac:spMkLst>
            <pc:docMk/>
            <pc:sldMk cId="2285521132" sldId="327"/>
            <ac:spMk id="34" creationId="{9D3A4D9F-7B40-4315-9735-4D2976BD0C18}"/>
          </ac:spMkLst>
        </pc:spChg>
        <pc:spChg chg="add mod">
          <ac:chgData name="Jacco Cijsouw" userId="3fcdd2c0-24be-4ef3-b421-82e6e91aab0d" providerId="ADAL" clId="{FC07658C-1BFB-47E9-AAAB-EE9ECCAE51DC}" dt="2021-09-23T13:36:06.660" v="3212" actId="1076"/>
          <ac:spMkLst>
            <pc:docMk/>
            <pc:sldMk cId="2285521132" sldId="327"/>
            <ac:spMk id="43" creationId="{A5178731-46D6-432C-97D1-4566750A092A}"/>
          </ac:spMkLst>
        </pc:spChg>
        <pc:cxnChg chg="add mod">
          <ac:chgData name="Jacco Cijsouw" userId="3fcdd2c0-24be-4ef3-b421-82e6e91aab0d" providerId="ADAL" clId="{FC07658C-1BFB-47E9-AAAB-EE9ECCAE51DC}" dt="2021-09-23T13:31:20.111" v="3157" actId="14100"/>
          <ac:cxnSpMkLst>
            <pc:docMk/>
            <pc:sldMk cId="2285521132" sldId="327"/>
            <ac:cxnSpMk id="14" creationId="{EA7765E8-FEF6-41AA-A34C-14D0B147B60D}"/>
          </ac:cxnSpMkLst>
        </pc:cxnChg>
        <pc:cxnChg chg="add mod">
          <ac:chgData name="Jacco Cijsouw" userId="3fcdd2c0-24be-4ef3-b421-82e6e91aab0d" providerId="ADAL" clId="{FC07658C-1BFB-47E9-AAAB-EE9ECCAE51DC}" dt="2021-09-23T13:29:53.417" v="3107" actId="14100"/>
          <ac:cxnSpMkLst>
            <pc:docMk/>
            <pc:sldMk cId="2285521132" sldId="327"/>
            <ac:cxnSpMk id="20" creationId="{D94EE3F0-46AC-47B6-909D-8E07FC8A2F11}"/>
          </ac:cxnSpMkLst>
        </pc:cxnChg>
        <pc:cxnChg chg="add mod">
          <ac:chgData name="Jacco Cijsouw" userId="3fcdd2c0-24be-4ef3-b421-82e6e91aab0d" providerId="ADAL" clId="{FC07658C-1BFB-47E9-AAAB-EE9ECCAE51DC}" dt="2021-09-23T13:31:35.402" v="3160" actId="1076"/>
          <ac:cxnSpMkLst>
            <pc:docMk/>
            <pc:sldMk cId="2285521132" sldId="327"/>
            <ac:cxnSpMk id="30" creationId="{27A125F4-7BCA-47AE-814A-F072E0871B1F}"/>
          </ac:cxnSpMkLst>
        </pc:cxnChg>
        <pc:cxnChg chg="add mod">
          <ac:chgData name="Jacco Cijsouw" userId="3fcdd2c0-24be-4ef3-b421-82e6e91aab0d" providerId="ADAL" clId="{FC07658C-1BFB-47E9-AAAB-EE9ECCAE51DC}" dt="2021-09-23T13:31:49.647" v="3164" actId="1076"/>
          <ac:cxnSpMkLst>
            <pc:docMk/>
            <pc:sldMk cId="2285521132" sldId="327"/>
            <ac:cxnSpMk id="35" creationId="{58271E9A-495E-467C-B47B-35C7BECA40B7}"/>
          </ac:cxnSpMkLst>
        </pc:cxnChg>
      </pc:sldChg>
      <pc:sldChg chg="addSp delSp modSp add mod">
        <pc:chgData name="Jacco Cijsouw" userId="3fcdd2c0-24be-4ef3-b421-82e6e91aab0d" providerId="ADAL" clId="{FC07658C-1BFB-47E9-AAAB-EE9ECCAE51DC}" dt="2021-09-23T14:39:55.148" v="3414" actId="6549"/>
        <pc:sldMkLst>
          <pc:docMk/>
          <pc:sldMk cId="2247910557" sldId="328"/>
        </pc:sldMkLst>
        <pc:spChg chg="mod">
          <ac:chgData name="Jacco Cijsouw" userId="3fcdd2c0-24be-4ef3-b421-82e6e91aab0d" providerId="ADAL" clId="{FC07658C-1BFB-47E9-AAAB-EE9ECCAE51DC}" dt="2021-09-23T14:39:55.148" v="3414" actId="6549"/>
          <ac:spMkLst>
            <pc:docMk/>
            <pc:sldMk cId="2247910557" sldId="328"/>
            <ac:spMk id="2" creationId="{A0F86F26-4558-47AD-A11D-7B7A94068A48}"/>
          </ac:spMkLst>
        </pc:spChg>
        <pc:spChg chg="add del mod">
          <ac:chgData name="Jacco Cijsouw" userId="3fcdd2c0-24be-4ef3-b421-82e6e91aab0d" providerId="ADAL" clId="{FC07658C-1BFB-47E9-AAAB-EE9ECCAE51DC}" dt="2021-09-23T13:42:09.027" v="3228" actId="478"/>
          <ac:spMkLst>
            <pc:docMk/>
            <pc:sldMk cId="2247910557" sldId="328"/>
            <ac:spMk id="7" creationId="{12AB6397-7134-4B83-99D5-12E0224EBCF2}"/>
          </ac:spMkLst>
        </pc:spChg>
        <pc:spChg chg="add del mod">
          <ac:chgData name="Jacco Cijsouw" userId="3fcdd2c0-24be-4ef3-b421-82e6e91aab0d" providerId="ADAL" clId="{FC07658C-1BFB-47E9-AAAB-EE9ECCAE51DC}" dt="2021-09-23T13:42:05.122" v="3227" actId="13926"/>
          <ac:spMkLst>
            <pc:docMk/>
            <pc:sldMk cId="2247910557" sldId="328"/>
            <ac:spMk id="8" creationId="{6E05D4B6-7FCD-4039-8D61-97C8BAF8FBA4}"/>
          </ac:spMkLst>
        </pc:spChg>
      </pc:sldChg>
      <pc:sldChg chg="modSp add del mod">
        <pc:chgData name="Jacco Cijsouw" userId="3fcdd2c0-24be-4ef3-b421-82e6e91aab0d" providerId="ADAL" clId="{FC07658C-1BFB-47E9-AAAB-EE9ECCAE51DC}" dt="2021-09-23T14:26:52.991" v="3381" actId="2696"/>
        <pc:sldMkLst>
          <pc:docMk/>
          <pc:sldMk cId="1126588580" sldId="329"/>
        </pc:sldMkLst>
        <pc:spChg chg="mod">
          <ac:chgData name="Jacco Cijsouw" userId="3fcdd2c0-24be-4ef3-b421-82e6e91aab0d" providerId="ADAL" clId="{FC07658C-1BFB-47E9-AAAB-EE9ECCAE51DC}" dt="2021-09-23T14:24:38.143" v="3361" actId="1076"/>
          <ac:spMkLst>
            <pc:docMk/>
            <pc:sldMk cId="1126588580" sldId="329"/>
            <ac:spMk id="7" creationId="{8B6FDB4D-20C4-495A-8ACE-FF23CFFD842B}"/>
          </ac:spMkLst>
        </pc:spChg>
      </pc:sldChg>
      <pc:sldChg chg="addSp modSp add del mod">
        <pc:chgData name="Jacco Cijsouw" userId="3fcdd2c0-24be-4ef3-b421-82e6e91aab0d" providerId="ADAL" clId="{FC07658C-1BFB-47E9-AAAB-EE9ECCAE51DC}" dt="2021-09-23T14:27:26.560" v="3384" actId="2696"/>
        <pc:sldMkLst>
          <pc:docMk/>
          <pc:sldMk cId="3032171502" sldId="330"/>
        </pc:sldMkLst>
        <pc:spChg chg="add mod">
          <ac:chgData name="Jacco Cijsouw" userId="3fcdd2c0-24be-4ef3-b421-82e6e91aab0d" providerId="ADAL" clId="{FC07658C-1BFB-47E9-AAAB-EE9ECCAE51DC}" dt="2021-09-23T14:24:29.515" v="3360" actId="14100"/>
          <ac:spMkLst>
            <pc:docMk/>
            <pc:sldMk cId="3032171502" sldId="330"/>
            <ac:spMk id="8" creationId="{C9458723-9348-4E55-B9B8-E36DA58D3577}"/>
          </ac:spMkLst>
        </pc:spChg>
      </pc:sldChg>
      <pc:sldChg chg="addSp delSp modSp add mod">
        <pc:chgData name="Jacco Cijsouw" userId="3fcdd2c0-24be-4ef3-b421-82e6e91aab0d" providerId="ADAL" clId="{FC07658C-1BFB-47E9-AAAB-EE9ECCAE51DC}" dt="2021-09-23T14:45:25.162" v="3504" actId="20577"/>
        <pc:sldMkLst>
          <pc:docMk/>
          <pc:sldMk cId="3298237532" sldId="331"/>
        </pc:sldMkLst>
        <pc:spChg chg="mod">
          <ac:chgData name="Jacco Cijsouw" userId="3fcdd2c0-24be-4ef3-b421-82e6e91aab0d" providerId="ADAL" clId="{FC07658C-1BFB-47E9-AAAB-EE9ECCAE51DC}" dt="2021-09-23T14:42:10.785" v="3462" actId="20577"/>
          <ac:spMkLst>
            <pc:docMk/>
            <pc:sldMk cId="3298237532" sldId="331"/>
            <ac:spMk id="2" creationId="{C3F5F5BF-6D55-4402-AB1F-9F1E1D911480}"/>
          </ac:spMkLst>
        </pc:spChg>
        <pc:spChg chg="add del mod">
          <ac:chgData name="Jacco Cijsouw" userId="3fcdd2c0-24be-4ef3-b421-82e6e91aab0d" providerId="ADAL" clId="{FC07658C-1BFB-47E9-AAAB-EE9ECCAE51DC}" dt="2021-09-23T14:27:02.971" v="3383" actId="478"/>
          <ac:spMkLst>
            <pc:docMk/>
            <pc:sldMk cId="3298237532" sldId="331"/>
            <ac:spMk id="6" creationId="{0BF386AF-D6CE-414B-BDEB-956623BD0284}"/>
          </ac:spMkLst>
        </pc:spChg>
        <pc:spChg chg="mod">
          <ac:chgData name="Jacco Cijsouw" userId="3fcdd2c0-24be-4ef3-b421-82e6e91aab0d" providerId="ADAL" clId="{FC07658C-1BFB-47E9-AAAB-EE9ECCAE51DC}" dt="2021-09-23T14:45:25.162" v="3504" actId="20577"/>
          <ac:spMkLst>
            <pc:docMk/>
            <pc:sldMk cId="3298237532" sldId="331"/>
            <ac:spMk id="7" creationId="{8B6FDB4D-20C4-495A-8ACE-FF23CFFD842B}"/>
          </ac:spMkLst>
        </pc:spChg>
      </pc:sldChg>
      <pc:sldChg chg="modSp add mod">
        <pc:chgData name="Jacco Cijsouw" userId="3fcdd2c0-24be-4ef3-b421-82e6e91aab0d" providerId="ADAL" clId="{FC07658C-1BFB-47E9-AAAB-EE9ECCAE51DC}" dt="2021-09-24T06:06:13.229" v="3723" actId="13926"/>
        <pc:sldMkLst>
          <pc:docMk/>
          <pc:sldMk cId="3775608620" sldId="332"/>
        </pc:sldMkLst>
        <pc:spChg chg="mod">
          <ac:chgData name="Jacco Cijsouw" userId="3fcdd2c0-24be-4ef3-b421-82e6e91aab0d" providerId="ADAL" clId="{FC07658C-1BFB-47E9-AAAB-EE9ECCAE51DC}" dt="2021-09-23T14:42:17.664" v="3468" actId="20577"/>
          <ac:spMkLst>
            <pc:docMk/>
            <pc:sldMk cId="3775608620" sldId="332"/>
            <ac:spMk id="2" creationId="{C3F5F5BF-6D55-4402-AB1F-9F1E1D911480}"/>
          </ac:spMkLst>
        </pc:spChg>
        <pc:spChg chg="mod">
          <ac:chgData name="Jacco Cijsouw" userId="3fcdd2c0-24be-4ef3-b421-82e6e91aab0d" providerId="ADAL" clId="{FC07658C-1BFB-47E9-AAAB-EE9ECCAE51DC}" dt="2021-09-24T06:06:13.229" v="3723" actId="13926"/>
          <ac:spMkLst>
            <pc:docMk/>
            <pc:sldMk cId="3775608620" sldId="332"/>
            <ac:spMk id="6" creationId="{0BF386AF-D6CE-414B-BDEB-956623BD0284}"/>
          </ac:spMkLst>
        </pc:spChg>
        <pc:spChg chg="mod">
          <ac:chgData name="Jacco Cijsouw" userId="3fcdd2c0-24be-4ef3-b421-82e6e91aab0d" providerId="ADAL" clId="{FC07658C-1BFB-47E9-AAAB-EE9ECCAE51DC}" dt="2021-09-23T14:45:41.186" v="3514" actId="13926"/>
          <ac:spMkLst>
            <pc:docMk/>
            <pc:sldMk cId="3775608620" sldId="332"/>
            <ac:spMk id="7" creationId="{8B6FDB4D-20C4-495A-8ACE-FF23CFFD842B}"/>
          </ac:spMkLst>
        </pc:spChg>
      </pc:sldChg>
      <pc:sldChg chg="modSp add mod">
        <pc:chgData name="Jacco Cijsouw" userId="3fcdd2c0-24be-4ef3-b421-82e6e91aab0d" providerId="ADAL" clId="{FC07658C-1BFB-47E9-AAAB-EE9ECCAE51DC}" dt="2021-09-24T06:05:42.438" v="3721" actId="20577"/>
        <pc:sldMkLst>
          <pc:docMk/>
          <pc:sldMk cId="3311469316" sldId="333"/>
        </pc:sldMkLst>
        <pc:spChg chg="mod">
          <ac:chgData name="Jacco Cijsouw" userId="3fcdd2c0-24be-4ef3-b421-82e6e91aab0d" providerId="ADAL" clId="{FC07658C-1BFB-47E9-AAAB-EE9ECCAE51DC}" dt="2021-09-23T14:42:22.100" v="3474" actId="20577"/>
          <ac:spMkLst>
            <pc:docMk/>
            <pc:sldMk cId="3311469316" sldId="333"/>
            <ac:spMk id="2" creationId="{C3F5F5BF-6D55-4402-AB1F-9F1E1D911480}"/>
          </ac:spMkLst>
        </pc:spChg>
        <pc:spChg chg="mod">
          <ac:chgData name="Jacco Cijsouw" userId="3fcdd2c0-24be-4ef3-b421-82e6e91aab0d" providerId="ADAL" clId="{FC07658C-1BFB-47E9-AAAB-EE9ECCAE51DC}" dt="2021-09-24T06:05:42.438" v="3721" actId="20577"/>
          <ac:spMkLst>
            <pc:docMk/>
            <pc:sldMk cId="3311469316" sldId="333"/>
            <ac:spMk id="6" creationId="{0BF386AF-D6CE-414B-BDEB-956623BD0284}"/>
          </ac:spMkLst>
        </pc:spChg>
        <pc:spChg chg="mod">
          <ac:chgData name="Jacco Cijsouw" userId="3fcdd2c0-24be-4ef3-b421-82e6e91aab0d" providerId="ADAL" clId="{FC07658C-1BFB-47E9-AAAB-EE9ECCAE51DC}" dt="2021-09-23T14:45:52.588" v="3524" actId="13926"/>
          <ac:spMkLst>
            <pc:docMk/>
            <pc:sldMk cId="3311469316" sldId="333"/>
            <ac:spMk id="7" creationId="{8B6FDB4D-20C4-495A-8ACE-FF23CFFD842B}"/>
          </ac:spMkLst>
        </pc:spChg>
      </pc:sldChg>
      <pc:sldChg chg="modSp mod">
        <pc:chgData name="Jacco Cijsouw" userId="3fcdd2c0-24be-4ef3-b421-82e6e91aab0d" providerId="ADAL" clId="{FC07658C-1BFB-47E9-AAAB-EE9ECCAE51DC}" dt="2021-09-24T06:38:08.927" v="3811" actId="20577"/>
        <pc:sldMkLst>
          <pc:docMk/>
          <pc:sldMk cId="445101695" sldId="334"/>
        </pc:sldMkLst>
        <pc:spChg chg="mod">
          <ac:chgData name="Jacco Cijsouw" userId="3fcdd2c0-24be-4ef3-b421-82e6e91aab0d" providerId="ADAL" clId="{FC07658C-1BFB-47E9-AAAB-EE9ECCAE51DC}" dt="2021-09-23T14:42:26.940" v="3480" actId="20577"/>
          <ac:spMkLst>
            <pc:docMk/>
            <pc:sldMk cId="445101695" sldId="334"/>
            <ac:spMk id="2" creationId="{C3F5F5BF-6D55-4402-AB1F-9F1E1D911480}"/>
          </ac:spMkLst>
        </pc:spChg>
        <pc:spChg chg="mod">
          <ac:chgData name="Jacco Cijsouw" userId="3fcdd2c0-24be-4ef3-b421-82e6e91aab0d" providerId="ADAL" clId="{FC07658C-1BFB-47E9-AAAB-EE9ECCAE51DC}" dt="2021-09-24T06:38:08.927" v="3811" actId="20577"/>
          <ac:spMkLst>
            <pc:docMk/>
            <pc:sldMk cId="445101695" sldId="334"/>
            <ac:spMk id="7" creationId="{8B6FDB4D-20C4-495A-8ACE-FF23CFFD842B}"/>
          </ac:spMkLst>
        </pc:spChg>
      </pc:sldChg>
      <pc:sldChg chg="addSp modSp add mod">
        <pc:chgData name="Jacco Cijsouw" userId="3fcdd2c0-24be-4ef3-b421-82e6e91aab0d" providerId="ADAL" clId="{FC07658C-1BFB-47E9-AAAB-EE9ECCAE51DC}" dt="2021-09-24T09:16:41.774" v="5495" actId="20577"/>
        <pc:sldMkLst>
          <pc:docMk/>
          <pc:sldMk cId="712522117" sldId="335"/>
        </pc:sldMkLst>
        <pc:spChg chg="mod">
          <ac:chgData name="Jacco Cijsouw" userId="3fcdd2c0-24be-4ef3-b421-82e6e91aab0d" providerId="ADAL" clId="{FC07658C-1BFB-47E9-AAAB-EE9ECCAE51DC}" dt="2021-09-24T09:16:41.774" v="5495" actId="20577"/>
          <ac:spMkLst>
            <pc:docMk/>
            <pc:sldMk cId="712522117" sldId="335"/>
            <ac:spMk id="4" creationId="{A51BEDE2-53D5-4F1F-981F-FC92C6D91108}"/>
          </ac:spMkLst>
        </pc:spChg>
        <pc:spChg chg="mod">
          <ac:chgData name="Jacco Cijsouw" userId="3fcdd2c0-24be-4ef3-b421-82e6e91aab0d" providerId="ADAL" clId="{FC07658C-1BFB-47E9-AAAB-EE9ECCAE51DC}" dt="2021-09-24T06:38:36.591" v="3822" actId="20577"/>
          <ac:spMkLst>
            <pc:docMk/>
            <pc:sldMk cId="712522117" sldId="335"/>
            <ac:spMk id="7" creationId="{8B6FDB4D-20C4-495A-8ACE-FF23CFFD842B}"/>
          </ac:spMkLst>
        </pc:spChg>
        <pc:spChg chg="add mod">
          <ac:chgData name="Jacco Cijsouw" userId="3fcdd2c0-24be-4ef3-b421-82e6e91aab0d" providerId="ADAL" clId="{FC07658C-1BFB-47E9-AAAB-EE9ECCAE51DC}" dt="2021-09-24T06:38:40.695" v="3823" actId="1076"/>
          <ac:spMkLst>
            <pc:docMk/>
            <pc:sldMk cId="712522117" sldId="335"/>
            <ac:spMk id="8" creationId="{D94E2F74-ED1D-46BF-B2F4-8B70D1D92757}"/>
          </ac:spMkLst>
        </pc:spChg>
      </pc:sldChg>
      <pc:sldChg chg="delSp modSp add mod">
        <pc:chgData name="Jacco Cijsouw" userId="3fcdd2c0-24be-4ef3-b421-82e6e91aab0d" providerId="ADAL" clId="{FC07658C-1BFB-47E9-AAAB-EE9ECCAE51DC}" dt="2021-09-24T06:38:59.668" v="3827" actId="6549"/>
        <pc:sldMkLst>
          <pc:docMk/>
          <pc:sldMk cId="2072867455" sldId="336"/>
        </pc:sldMkLst>
        <pc:spChg chg="mod">
          <ac:chgData name="Jacco Cijsouw" userId="3fcdd2c0-24be-4ef3-b421-82e6e91aab0d" providerId="ADAL" clId="{FC07658C-1BFB-47E9-AAAB-EE9ECCAE51DC}" dt="2021-09-24T06:38:59.668" v="3827" actId="6549"/>
          <ac:spMkLst>
            <pc:docMk/>
            <pc:sldMk cId="2072867455" sldId="336"/>
            <ac:spMk id="2" creationId="{C3F5F5BF-6D55-4402-AB1F-9F1E1D911480}"/>
          </ac:spMkLst>
        </pc:spChg>
        <pc:spChg chg="mod">
          <ac:chgData name="Jacco Cijsouw" userId="3fcdd2c0-24be-4ef3-b421-82e6e91aab0d" providerId="ADAL" clId="{FC07658C-1BFB-47E9-AAAB-EE9ECCAE51DC}" dt="2021-09-24T05:57:16.271" v="3616" actId="13926"/>
          <ac:spMkLst>
            <pc:docMk/>
            <pc:sldMk cId="2072867455" sldId="336"/>
            <ac:spMk id="7" creationId="{8B6FDB4D-20C4-495A-8ACE-FF23CFFD842B}"/>
          </ac:spMkLst>
        </pc:spChg>
        <pc:spChg chg="del mod">
          <ac:chgData name="Jacco Cijsouw" userId="3fcdd2c0-24be-4ef3-b421-82e6e91aab0d" providerId="ADAL" clId="{FC07658C-1BFB-47E9-AAAB-EE9ECCAE51DC}" dt="2021-09-24T05:56:14.225" v="3611" actId="478"/>
          <ac:spMkLst>
            <pc:docMk/>
            <pc:sldMk cId="2072867455" sldId="336"/>
            <ac:spMk id="8" creationId="{D94E2F74-ED1D-46BF-B2F4-8B70D1D92757}"/>
          </ac:spMkLst>
        </pc:spChg>
      </pc:sldChg>
      <pc:sldChg chg="modSp add mod">
        <pc:chgData name="Jacco Cijsouw" userId="3fcdd2c0-24be-4ef3-b421-82e6e91aab0d" providerId="ADAL" clId="{FC07658C-1BFB-47E9-AAAB-EE9ECCAE51DC}" dt="2021-09-24T06:42:15.785" v="3857" actId="6549"/>
        <pc:sldMkLst>
          <pc:docMk/>
          <pc:sldMk cId="158450967" sldId="337"/>
        </pc:sldMkLst>
        <pc:spChg chg="mod">
          <ac:chgData name="Jacco Cijsouw" userId="3fcdd2c0-24be-4ef3-b421-82e6e91aab0d" providerId="ADAL" clId="{FC07658C-1BFB-47E9-AAAB-EE9ECCAE51DC}" dt="2021-09-24T06:39:24.257" v="3843" actId="20577"/>
          <ac:spMkLst>
            <pc:docMk/>
            <pc:sldMk cId="158450967" sldId="337"/>
            <ac:spMk id="2" creationId="{C3F5F5BF-6D55-4402-AB1F-9F1E1D911480}"/>
          </ac:spMkLst>
        </pc:spChg>
        <pc:spChg chg="mod">
          <ac:chgData name="Jacco Cijsouw" userId="3fcdd2c0-24be-4ef3-b421-82e6e91aab0d" providerId="ADAL" clId="{FC07658C-1BFB-47E9-AAAB-EE9ECCAE51DC}" dt="2021-09-24T06:01:15.228" v="3656" actId="13926"/>
          <ac:spMkLst>
            <pc:docMk/>
            <pc:sldMk cId="158450967" sldId="337"/>
            <ac:spMk id="7" creationId="{8B6FDB4D-20C4-495A-8ACE-FF23CFFD842B}"/>
          </ac:spMkLst>
        </pc:spChg>
        <pc:spChg chg="mod">
          <ac:chgData name="Jacco Cijsouw" userId="3fcdd2c0-24be-4ef3-b421-82e6e91aab0d" providerId="ADAL" clId="{FC07658C-1BFB-47E9-AAAB-EE9ECCAE51DC}" dt="2021-09-24T06:42:15.785" v="3857" actId="6549"/>
          <ac:spMkLst>
            <pc:docMk/>
            <pc:sldMk cId="158450967" sldId="337"/>
            <ac:spMk id="8" creationId="{D94E2F74-ED1D-46BF-B2F4-8B70D1D92757}"/>
          </ac:spMkLst>
        </pc:spChg>
      </pc:sldChg>
      <pc:sldChg chg="modSp add mod">
        <pc:chgData name="Jacco Cijsouw" userId="3fcdd2c0-24be-4ef3-b421-82e6e91aab0d" providerId="ADAL" clId="{FC07658C-1BFB-47E9-AAAB-EE9ECCAE51DC}" dt="2021-09-24T06:42:00.516" v="3855" actId="6549"/>
        <pc:sldMkLst>
          <pc:docMk/>
          <pc:sldMk cId="2756613769" sldId="338"/>
        </pc:sldMkLst>
        <pc:spChg chg="mod">
          <ac:chgData name="Jacco Cijsouw" userId="3fcdd2c0-24be-4ef3-b421-82e6e91aab0d" providerId="ADAL" clId="{FC07658C-1BFB-47E9-AAAB-EE9ECCAE51DC}" dt="2021-09-24T06:39:09.491" v="3834" actId="6549"/>
          <ac:spMkLst>
            <pc:docMk/>
            <pc:sldMk cId="2756613769" sldId="338"/>
            <ac:spMk id="2" creationId="{C3F5F5BF-6D55-4402-AB1F-9F1E1D911480}"/>
          </ac:spMkLst>
        </pc:spChg>
        <pc:spChg chg="mod">
          <ac:chgData name="Jacco Cijsouw" userId="3fcdd2c0-24be-4ef3-b421-82e6e91aab0d" providerId="ADAL" clId="{FC07658C-1BFB-47E9-AAAB-EE9ECCAE51DC}" dt="2021-09-24T06:03:29.407" v="3672" actId="20577"/>
          <ac:spMkLst>
            <pc:docMk/>
            <pc:sldMk cId="2756613769" sldId="338"/>
            <ac:spMk id="7" creationId="{8B6FDB4D-20C4-495A-8ACE-FF23CFFD842B}"/>
          </ac:spMkLst>
        </pc:spChg>
        <pc:spChg chg="mod">
          <ac:chgData name="Jacco Cijsouw" userId="3fcdd2c0-24be-4ef3-b421-82e6e91aab0d" providerId="ADAL" clId="{FC07658C-1BFB-47E9-AAAB-EE9ECCAE51DC}" dt="2021-09-24T06:42:00.516" v="3855" actId="6549"/>
          <ac:spMkLst>
            <pc:docMk/>
            <pc:sldMk cId="2756613769" sldId="338"/>
            <ac:spMk id="8" creationId="{D94E2F74-ED1D-46BF-B2F4-8B70D1D92757}"/>
          </ac:spMkLst>
        </pc:spChg>
      </pc:sldChg>
      <pc:sldChg chg="addSp delSp modSp new mod">
        <pc:chgData name="Jacco Cijsouw" userId="3fcdd2c0-24be-4ef3-b421-82e6e91aab0d" providerId="ADAL" clId="{FC07658C-1BFB-47E9-AAAB-EE9ECCAE51DC}" dt="2021-09-24T06:25:25.215" v="3752" actId="1076"/>
        <pc:sldMkLst>
          <pc:docMk/>
          <pc:sldMk cId="3105469704" sldId="339"/>
        </pc:sldMkLst>
        <pc:spChg chg="mod">
          <ac:chgData name="Jacco Cijsouw" userId="3fcdd2c0-24be-4ef3-b421-82e6e91aab0d" providerId="ADAL" clId="{FC07658C-1BFB-47E9-AAAB-EE9ECCAE51DC}" dt="2021-09-24T06:07:02.499" v="3744" actId="20577"/>
          <ac:spMkLst>
            <pc:docMk/>
            <pc:sldMk cId="3105469704" sldId="339"/>
            <ac:spMk id="2" creationId="{230C9010-F78C-469C-A183-462F0BB0CB2C}"/>
          </ac:spMkLst>
        </pc:spChg>
        <pc:spChg chg="del">
          <ac:chgData name="Jacco Cijsouw" userId="3fcdd2c0-24be-4ef3-b421-82e6e91aab0d" providerId="ADAL" clId="{FC07658C-1BFB-47E9-AAAB-EE9ECCAE51DC}" dt="2021-09-24T06:07:07.057" v="3745" actId="478"/>
          <ac:spMkLst>
            <pc:docMk/>
            <pc:sldMk cId="3105469704" sldId="339"/>
            <ac:spMk id="3" creationId="{9DBE9E71-1EA9-4FDC-B74A-C74316CF8659}"/>
          </ac:spMkLst>
        </pc:spChg>
        <pc:picChg chg="add mod">
          <ac:chgData name="Jacco Cijsouw" userId="3fcdd2c0-24be-4ef3-b421-82e6e91aab0d" providerId="ADAL" clId="{FC07658C-1BFB-47E9-AAAB-EE9ECCAE51DC}" dt="2021-09-24T06:25:22.253" v="3751" actId="1076"/>
          <ac:picMkLst>
            <pc:docMk/>
            <pc:sldMk cId="3105469704" sldId="339"/>
            <ac:picMk id="3074" creationId="{0AB19FB8-ED0A-4E2B-914A-57C718031B95}"/>
          </ac:picMkLst>
        </pc:picChg>
        <pc:picChg chg="add mod">
          <ac:chgData name="Jacco Cijsouw" userId="3fcdd2c0-24be-4ef3-b421-82e6e91aab0d" providerId="ADAL" clId="{FC07658C-1BFB-47E9-AAAB-EE9ECCAE51DC}" dt="2021-09-24T06:25:25.215" v="3752" actId="1076"/>
          <ac:picMkLst>
            <pc:docMk/>
            <pc:sldMk cId="3105469704" sldId="339"/>
            <ac:picMk id="3076" creationId="{ABF3BD07-447B-4B15-9088-1F058FAD5033}"/>
          </ac:picMkLst>
        </pc:picChg>
      </pc:sldChg>
      <pc:sldChg chg="addSp delSp modSp new mod">
        <pc:chgData name="Jacco Cijsouw" userId="3fcdd2c0-24be-4ef3-b421-82e6e91aab0d" providerId="ADAL" clId="{FC07658C-1BFB-47E9-AAAB-EE9ECCAE51DC}" dt="2021-09-24T06:52:30.595" v="4183" actId="6549"/>
        <pc:sldMkLst>
          <pc:docMk/>
          <pc:sldMk cId="2891326063" sldId="340"/>
        </pc:sldMkLst>
        <pc:spChg chg="mod">
          <ac:chgData name="Jacco Cijsouw" userId="3fcdd2c0-24be-4ef3-b421-82e6e91aab0d" providerId="ADAL" clId="{FC07658C-1BFB-47E9-AAAB-EE9ECCAE51DC}" dt="2021-09-24T06:52:30.595" v="4183" actId="6549"/>
          <ac:spMkLst>
            <pc:docMk/>
            <pc:sldMk cId="2891326063" sldId="340"/>
            <ac:spMk id="2" creationId="{7758D048-323B-4BD9-B0AF-449DAD158D5B}"/>
          </ac:spMkLst>
        </pc:spChg>
        <pc:spChg chg="del">
          <ac:chgData name="Jacco Cijsouw" userId="3fcdd2c0-24be-4ef3-b421-82e6e91aab0d" providerId="ADAL" clId="{FC07658C-1BFB-47E9-AAAB-EE9ECCAE51DC}" dt="2021-09-24T06:44:09.755" v="3859" actId="478"/>
          <ac:spMkLst>
            <pc:docMk/>
            <pc:sldMk cId="2891326063" sldId="340"/>
            <ac:spMk id="3" creationId="{F5DD1721-C7B8-42C2-B280-D92E3E20CC93}"/>
          </ac:spMkLst>
        </pc:spChg>
        <pc:spChg chg="add mod">
          <ac:chgData name="Jacco Cijsouw" userId="3fcdd2c0-24be-4ef3-b421-82e6e91aab0d" providerId="ADAL" clId="{FC07658C-1BFB-47E9-AAAB-EE9ECCAE51DC}" dt="2021-09-24T06:51:59.381" v="4179" actId="1076"/>
          <ac:spMkLst>
            <pc:docMk/>
            <pc:sldMk cId="2891326063" sldId="340"/>
            <ac:spMk id="7" creationId="{492BD3A4-3E70-4946-AC59-4EBD9526587D}"/>
          </ac:spMkLst>
        </pc:spChg>
      </pc:sldChg>
      <pc:sldChg chg="addSp delSp modSp new mod">
        <pc:chgData name="Jacco Cijsouw" userId="3fcdd2c0-24be-4ef3-b421-82e6e91aab0d" providerId="ADAL" clId="{FC07658C-1BFB-47E9-AAAB-EE9ECCAE51DC}" dt="2021-09-24T07:59:09.265" v="4771" actId="21"/>
        <pc:sldMkLst>
          <pc:docMk/>
          <pc:sldMk cId="893717894" sldId="341"/>
        </pc:sldMkLst>
        <pc:spChg chg="mod">
          <ac:chgData name="Jacco Cijsouw" userId="3fcdd2c0-24be-4ef3-b421-82e6e91aab0d" providerId="ADAL" clId="{FC07658C-1BFB-47E9-AAAB-EE9ECCAE51DC}" dt="2021-09-24T07:59:09.265" v="4771" actId="21"/>
          <ac:spMkLst>
            <pc:docMk/>
            <pc:sldMk cId="893717894" sldId="341"/>
            <ac:spMk id="2" creationId="{8235758B-F72C-4EA2-BA1E-971D186B2DBC}"/>
          </ac:spMkLst>
        </pc:spChg>
        <pc:spChg chg="del">
          <ac:chgData name="Jacco Cijsouw" userId="3fcdd2c0-24be-4ef3-b421-82e6e91aab0d" providerId="ADAL" clId="{FC07658C-1BFB-47E9-AAAB-EE9ECCAE51DC}" dt="2021-09-24T07:48:03.799" v="4737" actId="478"/>
          <ac:spMkLst>
            <pc:docMk/>
            <pc:sldMk cId="893717894" sldId="341"/>
            <ac:spMk id="3" creationId="{AFEEE455-6339-4F9E-B058-DBC26392FAD1}"/>
          </ac:spMkLst>
        </pc:spChg>
        <pc:picChg chg="add mod">
          <ac:chgData name="Jacco Cijsouw" userId="3fcdd2c0-24be-4ef3-b421-82e6e91aab0d" providerId="ADAL" clId="{FC07658C-1BFB-47E9-AAAB-EE9ECCAE51DC}" dt="2021-09-24T07:48:54.978" v="4744" actId="1076"/>
          <ac:picMkLst>
            <pc:docMk/>
            <pc:sldMk cId="893717894" sldId="341"/>
            <ac:picMk id="9218" creationId="{4E8F7487-EE58-4BD3-9B93-C3DFC43A479F}"/>
          </ac:picMkLst>
        </pc:picChg>
        <pc:picChg chg="add mod">
          <ac:chgData name="Jacco Cijsouw" userId="3fcdd2c0-24be-4ef3-b421-82e6e91aab0d" providerId="ADAL" clId="{FC07658C-1BFB-47E9-AAAB-EE9ECCAE51DC}" dt="2021-09-24T07:48:52.140" v="4743" actId="1076"/>
          <ac:picMkLst>
            <pc:docMk/>
            <pc:sldMk cId="893717894" sldId="341"/>
            <ac:picMk id="9220" creationId="{FA038F64-D943-441B-ABAA-DCC17F06F445}"/>
          </ac:picMkLst>
        </pc:picChg>
      </pc:sldChg>
      <pc:sldChg chg="modSp add mod ord">
        <pc:chgData name="Jacco Cijsouw" userId="3fcdd2c0-24be-4ef3-b421-82e6e91aab0d" providerId="ADAL" clId="{FC07658C-1BFB-47E9-AAAB-EE9ECCAE51DC}" dt="2021-09-24T06:52:20.316" v="4182" actId="1076"/>
        <pc:sldMkLst>
          <pc:docMk/>
          <pc:sldMk cId="308162997" sldId="342"/>
        </pc:sldMkLst>
        <pc:spChg chg="mod">
          <ac:chgData name="Jacco Cijsouw" userId="3fcdd2c0-24be-4ef3-b421-82e6e91aab0d" providerId="ADAL" clId="{FC07658C-1BFB-47E9-AAAB-EE9ECCAE51DC}" dt="2021-09-24T06:51:18.602" v="4172" actId="20577"/>
          <ac:spMkLst>
            <pc:docMk/>
            <pc:sldMk cId="308162997" sldId="342"/>
            <ac:spMk id="2" creationId="{7758D048-323B-4BD9-B0AF-449DAD158D5B}"/>
          </ac:spMkLst>
        </pc:spChg>
        <pc:spChg chg="mod">
          <ac:chgData name="Jacco Cijsouw" userId="3fcdd2c0-24be-4ef3-b421-82e6e91aab0d" providerId="ADAL" clId="{FC07658C-1BFB-47E9-AAAB-EE9ECCAE51DC}" dt="2021-09-24T06:52:20.316" v="4182" actId="1076"/>
          <ac:spMkLst>
            <pc:docMk/>
            <pc:sldMk cId="308162997" sldId="342"/>
            <ac:spMk id="7" creationId="{492BD3A4-3E70-4946-AC59-4EBD9526587D}"/>
          </ac:spMkLst>
        </pc:spChg>
      </pc:sldChg>
      <pc:sldChg chg="addSp delSp modSp new mod">
        <pc:chgData name="Jacco Cijsouw" userId="3fcdd2c0-24be-4ef3-b421-82e6e91aab0d" providerId="ADAL" clId="{FC07658C-1BFB-47E9-AAAB-EE9ECCAE51DC}" dt="2021-09-24T06:59:10.140" v="4224" actId="14100"/>
        <pc:sldMkLst>
          <pc:docMk/>
          <pc:sldMk cId="545644736" sldId="343"/>
        </pc:sldMkLst>
        <pc:spChg chg="mod">
          <ac:chgData name="Jacco Cijsouw" userId="3fcdd2c0-24be-4ef3-b421-82e6e91aab0d" providerId="ADAL" clId="{FC07658C-1BFB-47E9-AAAB-EE9ECCAE51DC}" dt="2021-09-24T06:57:28.668" v="4210" actId="20577"/>
          <ac:spMkLst>
            <pc:docMk/>
            <pc:sldMk cId="545644736" sldId="343"/>
            <ac:spMk id="2" creationId="{F5989ECD-390F-4544-8C58-B28CFCCFF5FC}"/>
          </ac:spMkLst>
        </pc:spChg>
        <pc:spChg chg="del">
          <ac:chgData name="Jacco Cijsouw" userId="3fcdd2c0-24be-4ef3-b421-82e6e91aab0d" providerId="ADAL" clId="{FC07658C-1BFB-47E9-AAAB-EE9ECCAE51DC}" dt="2021-09-24T06:57:11.781" v="4185" actId="478"/>
          <ac:spMkLst>
            <pc:docMk/>
            <pc:sldMk cId="545644736" sldId="343"/>
            <ac:spMk id="3" creationId="{4FEA2CC8-B606-4819-BBA7-096E31A297A6}"/>
          </ac:spMkLst>
        </pc:spChg>
        <pc:picChg chg="add mod">
          <ac:chgData name="Jacco Cijsouw" userId="3fcdd2c0-24be-4ef3-b421-82e6e91aab0d" providerId="ADAL" clId="{FC07658C-1BFB-47E9-AAAB-EE9ECCAE51DC}" dt="2021-09-24T06:58:57.415" v="4219" actId="1076"/>
          <ac:picMkLst>
            <pc:docMk/>
            <pc:sldMk cId="545644736" sldId="343"/>
            <ac:picMk id="5122" creationId="{57DBA207-1537-4ACC-98AE-69BEADFD9361}"/>
          </ac:picMkLst>
        </pc:picChg>
        <pc:picChg chg="add mod">
          <ac:chgData name="Jacco Cijsouw" userId="3fcdd2c0-24be-4ef3-b421-82e6e91aab0d" providerId="ADAL" clId="{FC07658C-1BFB-47E9-AAAB-EE9ECCAE51DC}" dt="2021-09-24T06:59:10.140" v="4224" actId="14100"/>
          <ac:picMkLst>
            <pc:docMk/>
            <pc:sldMk cId="545644736" sldId="343"/>
            <ac:picMk id="5124" creationId="{0B5C5C34-63F7-4C78-9C9B-55C9A73C38F2}"/>
          </ac:picMkLst>
        </pc:picChg>
      </pc:sldChg>
      <pc:sldChg chg="modSp add mod">
        <pc:chgData name="Jacco Cijsouw" userId="3fcdd2c0-24be-4ef3-b421-82e6e91aab0d" providerId="ADAL" clId="{FC07658C-1BFB-47E9-AAAB-EE9ECCAE51DC}" dt="2021-09-24T07:27:13.561" v="4649" actId="6549"/>
        <pc:sldMkLst>
          <pc:docMk/>
          <pc:sldMk cId="3332519135" sldId="344"/>
        </pc:sldMkLst>
        <pc:spChg chg="mod">
          <ac:chgData name="Jacco Cijsouw" userId="3fcdd2c0-24be-4ef3-b421-82e6e91aab0d" providerId="ADAL" clId="{FC07658C-1BFB-47E9-AAAB-EE9ECCAE51DC}" dt="2021-09-24T07:11:54.389" v="4243" actId="21"/>
          <ac:spMkLst>
            <pc:docMk/>
            <pc:sldMk cId="3332519135" sldId="344"/>
            <ac:spMk id="2" creationId="{7758D048-323B-4BD9-B0AF-449DAD158D5B}"/>
          </ac:spMkLst>
        </pc:spChg>
        <pc:spChg chg="mod">
          <ac:chgData name="Jacco Cijsouw" userId="3fcdd2c0-24be-4ef3-b421-82e6e91aab0d" providerId="ADAL" clId="{FC07658C-1BFB-47E9-AAAB-EE9ECCAE51DC}" dt="2021-09-24T07:27:13.561" v="4649" actId="6549"/>
          <ac:spMkLst>
            <pc:docMk/>
            <pc:sldMk cId="3332519135" sldId="344"/>
            <ac:spMk id="7" creationId="{492BD3A4-3E70-4946-AC59-4EBD9526587D}"/>
          </ac:spMkLst>
        </pc:spChg>
      </pc:sldChg>
      <pc:sldChg chg="addSp delSp modSp add del mod">
        <pc:chgData name="Jacco Cijsouw" userId="3fcdd2c0-24be-4ef3-b421-82e6e91aab0d" providerId="ADAL" clId="{FC07658C-1BFB-47E9-AAAB-EE9ECCAE51DC}" dt="2021-09-24T07:27:35.620" v="4650" actId="2696"/>
        <pc:sldMkLst>
          <pc:docMk/>
          <pc:sldMk cId="3222574949" sldId="345"/>
        </pc:sldMkLst>
        <pc:spChg chg="mod">
          <ac:chgData name="Jacco Cijsouw" userId="3fcdd2c0-24be-4ef3-b421-82e6e91aab0d" providerId="ADAL" clId="{FC07658C-1BFB-47E9-AAAB-EE9ECCAE51DC}" dt="2021-09-24T07:21:02.662" v="4471" actId="6549"/>
          <ac:spMkLst>
            <pc:docMk/>
            <pc:sldMk cId="3222574949" sldId="345"/>
            <ac:spMk id="2" creationId="{7758D048-323B-4BD9-B0AF-449DAD158D5B}"/>
          </ac:spMkLst>
        </pc:spChg>
        <pc:spChg chg="del">
          <ac:chgData name="Jacco Cijsouw" userId="3fcdd2c0-24be-4ef3-b421-82e6e91aab0d" providerId="ADAL" clId="{FC07658C-1BFB-47E9-AAAB-EE9ECCAE51DC}" dt="2021-09-24T07:20:01.903" v="4447" actId="478"/>
          <ac:spMkLst>
            <pc:docMk/>
            <pc:sldMk cId="3222574949" sldId="345"/>
            <ac:spMk id="7" creationId="{492BD3A4-3E70-4946-AC59-4EBD9526587D}"/>
          </ac:spMkLst>
        </pc:spChg>
        <pc:spChg chg="add mod">
          <ac:chgData name="Jacco Cijsouw" userId="3fcdd2c0-24be-4ef3-b421-82e6e91aab0d" providerId="ADAL" clId="{FC07658C-1BFB-47E9-AAAB-EE9ECCAE51DC}" dt="2021-09-24T07:20:51.071" v="4455" actId="1076"/>
          <ac:spMkLst>
            <pc:docMk/>
            <pc:sldMk cId="3222574949" sldId="345"/>
            <ac:spMk id="8" creationId="{8CBE27A4-A31C-4882-A255-84E34E91F1E0}"/>
          </ac:spMkLst>
        </pc:spChg>
      </pc:sldChg>
      <pc:sldChg chg="addSp delSp modSp add mod">
        <pc:chgData name="Jacco Cijsouw" userId="3fcdd2c0-24be-4ef3-b421-82e6e91aab0d" providerId="ADAL" clId="{FC07658C-1BFB-47E9-AAAB-EE9ECCAE51DC}" dt="2021-09-24T07:31:14.950" v="4674" actId="115"/>
        <pc:sldMkLst>
          <pc:docMk/>
          <pc:sldMk cId="1533777052" sldId="346"/>
        </pc:sldMkLst>
        <pc:spChg chg="add del">
          <ac:chgData name="Jacco Cijsouw" userId="3fcdd2c0-24be-4ef3-b421-82e6e91aab0d" providerId="ADAL" clId="{FC07658C-1BFB-47E9-AAAB-EE9ECCAE51DC}" dt="2021-09-24T07:21:15.266" v="4475" actId="22"/>
          <ac:spMkLst>
            <pc:docMk/>
            <pc:sldMk cId="1533777052" sldId="346"/>
            <ac:spMk id="7" creationId="{B0162D4D-CB16-4DAE-92B7-A7E2B510DEF4}"/>
          </ac:spMkLst>
        </pc:spChg>
        <pc:spChg chg="add del mod">
          <ac:chgData name="Jacco Cijsouw" userId="3fcdd2c0-24be-4ef3-b421-82e6e91aab0d" providerId="ADAL" clId="{FC07658C-1BFB-47E9-AAAB-EE9ECCAE51DC}" dt="2021-09-24T07:30:20.402" v="4668" actId="478"/>
          <ac:spMkLst>
            <pc:docMk/>
            <pc:sldMk cId="1533777052" sldId="346"/>
            <ac:spMk id="8" creationId="{8CBE27A4-A31C-4882-A255-84E34E91F1E0}"/>
          </ac:spMkLst>
        </pc:spChg>
        <pc:spChg chg="add del mod">
          <ac:chgData name="Jacco Cijsouw" userId="3fcdd2c0-24be-4ef3-b421-82e6e91aab0d" providerId="ADAL" clId="{FC07658C-1BFB-47E9-AAAB-EE9ECCAE51DC}" dt="2021-09-24T07:21:49.987" v="4487" actId="478"/>
          <ac:spMkLst>
            <pc:docMk/>
            <pc:sldMk cId="1533777052" sldId="346"/>
            <ac:spMk id="9" creationId="{68F39DC4-7C08-4794-8558-25A17A715FD6}"/>
          </ac:spMkLst>
        </pc:spChg>
        <pc:spChg chg="add del">
          <ac:chgData name="Jacco Cijsouw" userId="3fcdd2c0-24be-4ef3-b421-82e6e91aab0d" providerId="ADAL" clId="{FC07658C-1BFB-47E9-AAAB-EE9ECCAE51DC}" dt="2021-09-24T07:22:14.615" v="4489"/>
          <ac:spMkLst>
            <pc:docMk/>
            <pc:sldMk cId="1533777052" sldId="346"/>
            <ac:spMk id="10" creationId="{2FE5E9FA-9074-478D-9F98-0AF04C8237B2}"/>
          </ac:spMkLst>
        </pc:spChg>
        <pc:spChg chg="add del mod">
          <ac:chgData name="Jacco Cijsouw" userId="3fcdd2c0-24be-4ef3-b421-82e6e91aab0d" providerId="ADAL" clId="{FC07658C-1BFB-47E9-AAAB-EE9ECCAE51DC}" dt="2021-09-24T07:22:33.566" v="4493"/>
          <ac:spMkLst>
            <pc:docMk/>
            <pc:sldMk cId="1533777052" sldId="346"/>
            <ac:spMk id="11" creationId="{81EF09D5-7E40-4BE8-8326-6E34B4DD834C}"/>
          </ac:spMkLst>
        </pc:spChg>
        <pc:spChg chg="add del mod">
          <ac:chgData name="Jacco Cijsouw" userId="3fcdd2c0-24be-4ef3-b421-82e6e91aab0d" providerId="ADAL" clId="{FC07658C-1BFB-47E9-AAAB-EE9ECCAE51DC}" dt="2021-09-24T07:23:19.354" v="4518" actId="478"/>
          <ac:spMkLst>
            <pc:docMk/>
            <pc:sldMk cId="1533777052" sldId="346"/>
            <ac:spMk id="12" creationId="{5B261105-77D6-49C0-B72A-B343D17FC778}"/>
          </ac:spMkLst>
        </pc:spChg>
        <pc:spChg chg="add del mod">
          <ac:chgData name="Jacco Cijsouw" userId="3fcdd2c0-24be-4ef3-b421-82e6e91aab0d" providerId="ADAL" clId="{FC07658C-1BFB-47E9-AAAB-EE9ECCAE51DC}" dt="2021-09-24T07:25:25.731" v="4639" actId="478"/>
          <ac:spMkLst>
            <pc:docMk/>
            <pc:sldMk cId="1533777052" sldId="346"/>
            <ac:spMk id="13" creationId="{3FE3263D-AE5D-474B-97E3-C23488544971}"/>
          </ac:spMkLst>
        </pc:spChg>
        <pc:spChg chg="add del mod">
          <ac:chgData name="Jacco Cijsouw" userId="3fcdd2c0-24be-4ef3-b421-82e6e91aab0d" providerId="ADAL" clId="{FC07658C-1BFB-47E9-AAAB-EE9ECCAE51DC}" dt="2021-09-24T07:31:14.950" v="4674" actId="115"/>
          <ac:spMkLst>
            <pc:docMk/>
            <pc:sldMk cId="1533777052" sldId="346"/>
            <ac:spMk id="14" creationId="{98206DDD-649E-47B9-899F-3FC6FE57346C}"/>
          </ac:spMkLst>
        </pc:spChg>
      </pc:sldChg>
      <pc:sldChg chg="addSp delSp modSp add mod">
        <pc:chgData name="Jacco Cijsouw" userId="3fcdd2c0-24be-4ef3-b421-82e6e91aab0d" providerId="ADAL" clId="{FC07658C-1BFB-47E9-AAAB-EE9ECCAE51DC}" dt="2021-09-24T07:33:21.320" v="4688" actId="1076"/>
        <pc:sldMkLst>
          <pc:docMk/>
          <pc:sldMk cId="3697143502" sldId="347"/>
        </pc:sldMkLst>
        <pc:spChg chg="add del mod">
          <ac:chgData name="Jacco Cijsouw" userId="3fcdd2c0-24be-4ef3-b421-82e6e91aab0d" providerId="ADAL" clId="{FC07658C-1BFB-47E9-AAAB-EE9ECCAE51DC}" dt="2021-09-24T07:32:35.538" v="4682" actId="478"/>
          <ac:spMkLst>
            <pc:docMk/>
            <pc:sldMk cId="3697143502" sldId="347"/>
            <ac:spMk id="9" creationId="{68F39DC4-7C08-4794-8558-25A17A715FD6}"/>
          </ac:spMkLst>
        </pc:spChg>
        <pc:picChg chg="add mod">
          <ac:chgData name="Jacco Cijsouw" userId="3fcdd2c0-24be-4ef3-b421-82e6e91aab0d" providerId="ADAL" clId="{FC07658C-1BFB-47E9-AAAB-EE9ECCAE51DC}" dt="2021-09-24T07:33:21.320" v="4688" actId="1076"/>
          <ac:picMkLst>
            <pc:docMk/>
            <pc:sldMk cId="3697143502" sldId="347"/>
            <ac:picMk id="8194" creationId="{1DA598EF-CDDC-4FF5-B4D4-FB5F64AED481}"/>
          </ac:picMkLst>
        </pc:picChg>
      </pc:sldChg>
      <pc:sldChg chg="add del">
        <pc:chgData name="Jacco Cijsouw" userId="3fcdd2c0-24be-4ef3-b421-82e6e91aab0d" providerId="ADAL" clId="{FC07658C-1BFB-47E9-AAAB-EE9ECCAE51DC}" dt="2021-09-24T07:34:17.613" v="4729" actId="2696"/>
        <pc:sldMkLst>
          <pc:docMk/>
          <pc:sldMk cId="250639059" sldId="348"/>
        </pc:sldMkLst>
      </pc:sldChg>
      <pc:sldChg chg="modSp add mod">
        <pc:chgData name="Jacco Cijsouw" userId="3fcdd2c0-24be-4ef3-b421-82e6e91aab0d" providerId="ADAL" clId="{FC07658C-1BFB-47E9-AAAB-EE9ECCAE51DC}" dt="2021-09-24T07:34:07.367" v="4728" actId="207"/>
        <pc:sldMkLst>
          <pc:docMk/>
          <pc:sldMk cId="2168321049" sldId="349"/>
        </pc:sldMkLst>
        <pc:spChg chg="mod">
          <ac:chgData name="Jacco Cijsouw" userId="3fcdd2c0-24be-4ef3-b421-82e6e91aab0d" providerId="ADAL" clId="{FC07658C-1BFB-47E9-AAAB-EE9ECCAE51DC}" dt="2021-09-24T07:34:07.367" v="4728" actId="207"/>
          <ac:spMkLst>
            <pc:docMk/>
            <pc:sldMk cId="2168321049" sldId="349"/>
            <ac:spMk id="8" creationId="{8CBE27A4-A31C-4882-A255-84E34E91F1E0}"/>
          </ac:spMkLst>
        </pc:spChg>
        <pc:spChg chg="mod">
          <ac:chgData name="Jacco Cijsouw" userId="3fcdd2c0-24be-4ef3-b421-82e6e91aab0d" providerId="ADAL" clId="{FC07658C-1BFB-47E9-AAAB-EE9ECCAE51DC}" dt="2021-09-24T07:33:59.317" v="4727" actId="207"/>
          <ac:spMkLst>
            <pc:docMk/>
            <pc:sldMk cId="2168321049" sldId="349"/>
            <ac:spMk id="9" creationId="{68F39DC4-7C08-4794-8558-25A17A715FD6}"/>
          </ac:spMkLst>
        </pc:spChg>
      </pc:sldChg>
      <pc:sldChg chg="addSp delSp modSp new del mod">
        <pc:chgData name="Jacco Cijsouw" userId="3fcdd2c0-24be-4ef3-b421-82e6e91aab0d" providerId="ADAL" clId="{FC07658C-1BFB-47E9-AAAB-EE9ECCAE51DC}" dt="2021-09-24T08:06:03.388" v="4902" actId="2696"/>
        <pc:sldMkLst>
          <pc:docMk/>
          <pc:sldMk cId="2358686901" sldId="350"/>
        </pc:sldMkLst>
        <pc:spChg chg="mod">
          <ac:chgData name="Jacco Cijsouw" userId="3fcdd2c0-24be-4ef3-b421-82e6e91aab0d" providerId="ADAL" clId="{FC07658C-1BFB-47E9-AAAB-EE9ECCAE51DC}" dt="2021-09-24T07:59:40.033" v="4817" actId="6549"/>
          <ac:spMkLst>
            <pc:docMk/>
            <pc:sldMk cId="2358686901" sldId="350"/>
            <ac:spMk id="2" creationId="{4F490159-1BBB-448F-B43F-5BE4D867D43A}"/>
          </ac:spMkLst>
        </pc:spChg>
        <pc:spChg chg="del">
          <ac:chgData name="Jacco Cijsouw" userId="3fcdd2c0-24be-4ef3-b421-82e6e91aab0d" providerId="ADAL" clId="{FC07658C-1BFB-47E9-AAAB-EE9ECCAE51DC}" dt="2021-09-24T07:59:45.520" v="4818" actId="478"/>
          <ac:spMkLst>
            <pc:docMk/>
            <pc:sldMk cId="2358686901" sldId="350"/>
            <ac:spMk id="3" creationId="{68B6F495-1689-4CB0-B399-3B67A9DEB708}"/>
          </ac:spMkLst>
        </pc:spChg>
        <pc:spChg chg="add mod">
          <ac:chgData name="Jacco Cijsouw" userId="3fcdd2c0-24be-4ef3-b421-82e6e91aab0d" providerId="ADAL" clId="{FC07658C-1BFB-47E9-AAAB-EE9ECCAE51DC}" dt="2021-09-24T08:03:01.067" v="4880" actId="14100"/>
          <ac:spMkLst>
            <pc:docMk/>
            <pc:sldMk cId="2358686901" sldId="350"/>
            <ac:spMk id="7" creationId="{07094D2F-25E2-4C46-BDB9-0A1D411BF364}"/>
          </ac:spMkLst>
        </pc:spChg>
        <pc:spChg chg="add mod">
          <ac:chgData name="Jacco Cijsouw" userId="3fcdd2c0-24be-4ef3-b421-82e6e91aab0d" providerId="ADAL" clId="{FC07658C-1BFB-47E9-AAAB-EE9ECCAE51DC}" dt="2021-09-24T08:03:08.683" v="4883" actId="1076"/>
          <ac:spMkLst>
            <pc:docMk/>
            <pc:sldMk cId="2358686901" sldId="350"/>
            <ac:spMk id="9" creationId="{C5465CC9-11C3-4CEA-AE90-1914E1FADADE}"/>
          </ac:spMkLst>
        </pc:spChg>
      </pc:sldChg>
      <pc:sldChg chg="new del">
        <pc:chgData name="Jacco Cijsouw" userId="3fcdd2c0-24be-4ef3-b421-82e6e91aab0d" providerId="ADAL" clId="{FC07658C-1BFB-47E9-AAAB-EE9ECCAE51DC}" dt="2021-09-24T08:03:24.378" v="4886" actId="47"/>
        <pc:sldMkLst>
          <pc:docMk/>
          <pc:sldMk cId="2596632494" sldId="351"/>
        </pc:sldMkLst>
      </pc:sldChg>
      <pc:sldChg chg="addSp delSp modSp add mod">
        <pc:chgData name="Jacco Cijsouw" userId="3fcdd2c0-24be-4ef3-b421-82e6e91aab0d" providerId="ADAL" clId="{FC07658C-1BFB-47E9-AAAB-EE9ECCAE51DC}" dt="2021-09-24T08:43:18.560" v="5189" actId="20577"/>
        <pc:sldMkLst>
          <pc:docMk/>
          <pc:sldMk cId="1977334591" sldId="352"/>
        </pc:sldMkLst>
        <pc:spChg chg="mod">
          <ac:chgData name="Jacco Cijsouw" userId="3fcdd2c0-24be-4ef3-b421-82e6e91aab0d" providerId="ADAL" clId="{FC07658C-1BFB-47E9-AAAB-EE9ECCAE51DC}" dt="2021-09-24T08:43:18.560" v="5189" actId="20577"/>
          <ac:spMkLst>
            <pc:docMk/>
            <pc:sldMk cId="1977334591" sldId="352"/>
            <ac:spMk id="2" creationId="{4F490159-1BBB-448F-B43F-5BE4D867D43A}"/>
          </ac:spMkLst>
        </pc:spChg>
        <pc:spChg chg="mod">
          <ac:chgData name="Jacco Cijsouw" userId="3fcdd2c0-24be-4ef3-b421-82e6e91aab0d" providerId="ADAL" clId="{FC07658C-1BFB-47E9-AAAB-EE9ECCAE51DC}" dt="2021-09-24T08:05:13.231" v="4895" actId="1076"/>
          <ac:spMkLst>
            <pc:docMk/>
            <pc:sldMk cId="1977334591" sldId="352"/>
            <ac:spMk id="7" creationId="{07094D2F-25E2-4C46-BDB9-0A1D411BF364}"/>
          </ac:spMkLst>
        </pc:spChg>
        <pc:spChg chg="add del mod">
          <ac:chgData name="Jacco Cijsouw" userId="3fcdd2c0-24be-4ef3-b421-82e6e91aab0d" providerId="ADAL" clId="{FC07658C-1BFB-47E9-AAAB-EE9ECCAE51DC}" dt="2021-09-24T08:06:10.305" v="4905" actId="478"/>
          <ac:spMkLst>
            <pc:docMk/>
            <pc:sldMk cId="1977334591" sldId="352"/>
            <ac:spMk id="8" creationId="{55D11FD3-E7A0-444D-B66F-0E84D2551133}"/>
          </ac:spMkLst>
        </pc:spChg>
        <pc:spChg chg="mod">
          <ac:chgData name="Jacco Cijsouw" userId="3fcdd2c0-24be-4ef3-b421-82e6e91aab0d" providerId="ADAL" clId="{FC07658C-1BFB-47E9-AAAB-EE9ECCAE51DC}" dt="2021-09-24T08:05:16.619" v="4896" actId="1076"/>
          <ac:spMkLst>
            <pc:docMk/>
            <pc:sldMk cId="1977334591" sldId="352"/>
            <ac:spMk id="9" creationId="{C5465CC9-11C3-4CEA-AE90-1914E1FADADE}"/>
          </ac:spMkLst>
        </pc:spChg>
      </pc:sldChg>
      <pc:sldChg chg="modSp add mod">
        <pc:chgData name="Jacco Cijsouw" userId="3fcdd2c0-24be-4ef3-b421-82e6e91aab0d" providerId="ADAL" clId="{FC07658C-1BFB-47E9-AAAB-EE9ECCAE51DC}" dt="2021-09-24T08:43:26.648" v="5198" actId="20577"/>
        <pc:sldMkLst>
          <pc:docMk/>
          <pc:sldMk cId="1033931022" sldId="353"/>
        </pc:sldMkLst>
        <pc:spChg chg="mod">
          <ac:chgData name="Jacco Cijsouw" userId="3fcdd2c0-24be-4ef3-b421-82e6e91aab0d" providerId="ADAL" clId="{FC07658C-1BFB-47E9-AAAB-EE9ECCAE51DC}" dt="2021-09-24T08:43:26.648" v="5198" actId="20577"/>
          <ac:spMkLst>
            <pc:docMk/>
            <pc:sldMk cId="1033931022" sldId="353"/>
            <ac:spMk id="2" creationId="{4F490159-1BBB-448F-B43F-5BE4D867D43A}"/>
          </ac:spMkLst>
        </pc:spChg>
        <pc:spChg chg="mod">
          <ac:chgData name="Jacco Cijsouw" userId="3fcdd2c0-24be-4ef3-b421-82e6e91aab0d" providerId="ADAL" clId="{FC07658C-1BFB-47E9-AAAB-EE9ECCAE51DC}" dt="2021-09-24T08:12:37.130" v="4914" actId="13926"/>
          <ac:spMkLst>
            <pc:docMk/>
            <pc:sldMk cId="1033931022" sldId="353"/>
            <ac:spMk id="8" creationId="{55D11FD3-E7A0-444D-B66F-0E84D2551133}"/>
          </ac:spMkLst>
        </pc:spChg>
      </pc:sldChg>
      <pc:sldChg chg="addSp delSp modSp new mod ord">
        <pc:chgData name="Jacco Cijsouw" userId="3fcdd2c0-24be-4ef3-b421-82e6e91aab0d" providerId="ADAL" clId="{FC07658C-1BFB-47E9-AAAB-EE9ECCAE51DC}" dt="2021-09-24T09:14:43.959" v="5331" actId="1076"/>
        <pc:sldMkLst>
          <pc:docMk/>
          <pc:sldMk cId="2274991586" sldId="354"/>
        </pc:sldMkLst>
        <pc:spChg chg="mod">
          <ac:chgData name="Jacco Cijsouw" userId="3fcdd2c0-24be-4ef3-b421-82e6e91aab0d" providerId="ADAL" clId="{FC07658C-1BFB-47E9-AAAB-EE9ECCAE51DC}" dt="2021-09-24T08:12:44.003" v="4928" actId="20577"/>
          <ac:spMkLst>
            <pc:docMk/>
            <pc:sldMk cId="2274991586" sldId="354"/>
            <ac:spMk id="2" creationId="{BDF3AA42-3E01-41FE-8E26-8D823B300FCF}"/>
          </ac:spMkLst>
        </pc:spChg>
        <pc:spChg chg="del">
          <ac:chgData name="Jacco Cijsouw" userId="3fcdd2c0-24be-4ef3-b421-82e6e91aab0d" providerId="ADAL" clId="{FC07658C-1BFB-47E9-AAAB-EE9ECCAE51DC}" dt="2021-09-24T08:12:48.386" v="4929" actId="478"/>
          <ac:spMkLst>
            <pc:docMk/>
            <pc:sldMk cId="2274991586" sldId="354"/>
            <ac:spMk id="3" creationId="{B7CFB00C-0D30-4E5F-9351-EDA4CAF306F3}"/>
          </ac:spMkLst>
        </pc:spChg>
        <pc:spChg chg="add mod">
          <ac:chgData name="Jacco Cijsouw" userId="3fcdd2c0-24be-4ef3-b421-82e6e91aab0d" providerId="ADAL" clId="{FC07658C-1BFB-47E9-AAAB-EE9ECCAE51DC}" dt="2021-09-24T09:14:40.152" v="5330" actId="1076"/>
          <ac:spMkLst>
            <pc:docMk/>
            <pc:sldMk cId="2274991586" sldId="354"/>
            <ac:spMk id="7" creationId="{D364D9CD-FA20-449A-A5A6-02F88425C56B}"/>
          </ac:spMkLst>
        </pc:spChg>
        <pc:spChg chg="add mod">
          <ac:chgData name="Jacco Cijsouw" userId="3fcdd2c0-24be-4ef3-b421-82e6e91aab0d" providerId="ADAL" clId="{FC07658C-1BFB-47E9-AAAB-EE9ECCAE51DC}" dt="2021-09-24T09:14:43.959" v="5331" actId="1076"/>
          <ac:spMkLst>
            <pc:docMk/>
            <pc:sldMk cId="2274991586" sldId="354"/>
            <ac:spMk id="9" creationId="{9DF63DE9-740D-4599-AA0B-200C67AA55DB}"/>
          </ac:spMkLst>
        </pc:spChg>
      </pc:sldChg>
      <pc:sldChg chg="addSp delSp modSp new mod">
        <pc:chgData name="Jacco Cijsouw" userId="3fcdd2c0-24be-4ef3-b421-82e6e91aab0d" providerId="ADAL" clId="{FC07658C-1BFB-47E9-AAAB-EE9ECCAE51DC}" dt="2021-09-24T08:37:48.301" v="5135" actId="207"/>
        <pc:sldMkLst>
          <pc:docMk/>
          <pc:sldMk cId="3677025310" sldId="355"/>
        </pc:sldMkLst>
        <pc:spChg chg="mod">
          <ac:chgData name="Jacco Cijsouw" userId="3fcdd2c0-24be-4ef3-b421-82e6e91aab0d" providerId="ADAL" clId="{FC07658C-1BFB-47E9-AAAB-EE9ECCAE51DC}" dt="2021-09-24T08:17:45.372" v="5026" actId="20577"/>
          <ac:spMkLst>
            <pc:docMk/>
            <pc:sldMk cId="3677025310" sldId="355"/>
            <ac:spMk id="2" creationId="{D6AEA0EE-12C6-4D0B-B2FF-70AD6339847C}"/>
          </ac:spMkLst>
        </pc:spChg>
        <pc:spChg chg="del">
          <ac:chgData name="Jacco Cijsouw" userId="3fcdd2c0-24be-4ef3-b421-82e6e91aab0d" providerId="ADAL" clId="{FC07658C-1BFB-47E9-AAAB-EE9ECCAE51DC}" dt="2021-09-24T08:34:24.007" v="5027" actId="478"/>
          <ac:spMkLst>
            <pc:docMk/>
            <pc:sldMk cId="3677025310" sldId="355"/>
            <ac:spMk id="3" creationId="{5AADAED8-4764-4B6C-83B0-0432CFEC5305}"/>
          </ac:spMkLst>
        </pc:spChg>
        <pc:spChg chg="add mod">
          <ac:chgData name="Jacco Cijsouw" userId="3fcdd2c0-24be-4ef3-b421-82e6e91aab0d" providerId="ADAL" clId="{FC07658C-1BFB-47E9-AAAB-EE9ECCAE51DC}" dt="2021-09-24T08:37:48.301" v="5135" actId="207"/>
          <ac:spMkLst>
            <pc:docMk/>
            <pc:sldMk cId="3677025310" sldId="355"/>
            <ac:spMk id="7" creationId="{20B10951-97CE-42BC-B286-B68136A0A900}"/>
          </ac:spMkLst>
        </pc:spChg>
      </pc:sldChg>
      <pc:sldChg chg="addSp delSp modSp new mod">
        <pc:chgData name="Jacco Cijsouw" userId="3fcdd2c0-24be-4ef3-b421-82e6e91aab0d" providerId="ADAL" clId="{FC07658C-1BFB-47E9-AAAB-EE9ECCAE51DC}" dt="2021-09-24T08:43:50.880" v="5217" actId="20577"/>
        <pc:sldMkLst>
          <pc:docMk/>
          <pc:sldMk cId="2510099285" sldId="356"/>
        </pc:sldMkLst>
        <pc:spChg chg="mod">
          <ac:chgData name="Jacco Cijsouw" userId="3fcdd2c0-24be-4ef3-b421-82e6e91aab0d" providerId="ADAL" clId="{FC07658C-1BFB-47E9-AAAB-EE9ECCAE51DC}" dt="2021-09-24T08:43:50.880" v="5217" actId="20577"/>
          <ac:spMkLst>
            <pc:docMk/>
            <pc:sldMk cId="2510099285" sldId="356"/>
            <ac:spMk id="2" creationId="{E36F5EC9-D99E-4FC0-985C-F33A333C3A82}"/>
          </ac:spMkLst>
        </pc:spChg>
        <pc:spChg chg="del">
          <ac:chgData name="Jacco Cijsouw" userId="3fcdd2c0-24be-4ef3-b421-82e6e91aab0d" providerId="ADAL" clId="{FC07658C-1BFB-47E9-AAAB-EE9ECCAE51DC}" dt="2021-09-24T08:40:32.864" v="5165" actId="478"/>
          <ac:spMkLst>
            <pc:docMk/>
            <pc:sldMk cId="2510099285" sldId="356"/>
            <ac:spMk id="3" creationId="{A75D0078-0CF7-42A6-A2F8-81D45C6A6DF6}"/>
          </ac:spMkLst>
        </pc:spChg>
        <pc:spChg chg="add mod">
          <ac:chgData name="Jacco Cijsouw" userId="3fcdd2c0-24be-4ef3-b421-82e6e91aab0d" providerId="ADAL" clId="{FC07658C-1BFB-47E9-AAAB-EE9ECCAE51DC}" dt="2021-09-24T08:42:47.131" v="5178" actId="1076"/>
          <ac:spMkLst>
            <pc:docMk/>
            <pc:sldMk cId="2510099285" sldId="356"/>
            <ac:spMk id="7" creationId="{80694458-8CA1-4487-A1D5-50299AA79C8A}"/>
          </ac:spMkLst>
        </pc:spChg>
      </pc:sldChg>
      <pc:sldChg chg="addSp delSp modSp add mod setBg">
        <pc:chgData name="Jacco Cijsouw" userId="3fcdd2c0-24be-4ef3-b421-82e6e91aab0d" providerId="ADAL" clId="{FC07658C-1BFB-47E9-AAAB-EE9ECCAE51DC}" dt="2021-09-24T09:00:19.841" v="5243" actId="207"/>
        <pc:sldMkLst>
          <pc:docMk/>
          <pc:sldMk cId="1521528906" sldId="357"/>
        </pc:sldMkLst>
        <pc:spChg chg="del mod">
          <ac:chgData name="Jacco Cijsouw" userId="3fcdd2c0-24be-4ef3-b421-82e6e91aab0d" providerId="ADAL" clId="{FC07658C-1BFB-47E9-AAAB-EE9ECCAE51DC}" dt="2021-09-24T08:45:04.475" v="5229" actId="478"/>
          <ac:spMkLst>
            <pc:docMk/>
            <pc:sldMk cId="1521528906" sldId="357"/>
            <ac:spMk id="7" creationId="{80694458-8CA1-4487-A1D5-50299AA79C8A}"/>
          </ac:spMkLst>
        </pc:spChg>
        <pc:spChg chg="add mod">
          <ac:chgData name="Jacco Cijsouw" userId="3fcdd2c0-24be-4ef3-b421-82e6e91aab0d" providerId="ADAL" clId="{FC07658C-1BFB-47E9-AAAB-EE9ECCAE51DC}" dt="2021-09-24T09:00:19.841" v="5243" actId="207"/>
          <ac:spMkLst>
            <pc:docMk/>
            <pc:sldMk cId="1521528906" sldId="357"/>
            <ac:spMk id="8" creationId="{77C6C553-0EB0-41DF-A062-B23D15A3EB32}"/>
          </ac:spMkLst>
        </pc:spChg>
      </pc:sldChg>
      <pc:sldChg chg="addSp delSp modSp add mod">
        <pc:chgData name="Jacco Cijsouw" userId="3fcdd2c0-24be-4ef3-b421-82e6e91aab0d" providerId="ADAL" clId="{FC07658C-1BFB-47E9-AAAB-EE9ECCAE51DC}" dt="2021-09-24T09:14:00.796" v="5328" actId="1076"/>
        <pc:sldMkLst>
          <pc:docMk/>
          <pc:sldMk cId="423526451" sldId="358"/>
        </pc:sldMkLst>
        <pc:spChg chg="mod">
          <ac:chgData name="Jacco Cijsouw" userId="3fcdd2c0-24be-4ef3-b421-82e6e91aab0d" providerId="ADAL" clId="{FC07658C-1BFB-47E9-AAAB-EE9ECCAE51DC}" dt="2021-09-24T09:02:04.920" v="5253" actId="6549"/>
          <ac:spMkLst>
            <pc:docMk/>
            <pc:sldMk cId="423526451" sldId="358"/>
            <ac:spMk id="2" creationId="{E36F5EC9-D99E-4FC0-985C-F33A333C3A82}"/>
          </ac:spMkLst>
        </pc:spChg>
        <pc:spChg chg="add mod">
          <ac:chgData name="Jacco Cijsouw" userId="3fcdd2c0-24be-4ef3-b421-82e6e91aab0d" providerId="ADAL" clId="{FC07658C-1BFB-47E9-AAAB-EE9ECCAE51DC}" dt="2021-09-24T09:13:31.890" v="5321" actId="1076"/>
          <ac:spMkLst>
            <pc:docMk/>
            <pc:sldMk cId="423526451" sldId="358"/>
            <ac:spMk id="7" creationId="{5DFBF1FF-8E4B-4473-9E84-C58A553A0DDC}"/>
          </ac:spMkLst>
        </pc:spChg>
        <pc:spChg chg="del mod">
          <ac:chgData name="Jacco Cijsouw" userId="3fcdd2c0-24be-4ef3-b421-82e6e91aab0d" providerId="ADAL" clId="{FC07658C-1BFB-47E9-AAAB-EE9ECCAE51DC}" dt="2021-09-24T09:02:37.057" v="5256" actId="478"/>
          <ac:spMkLst>
            <pc:docMk/>
            <pc:sldMk cId="423526451" sldId="358"/>
            <ac:spMk id="8" creationId="{77C6C553-0EB0-41DF-A062-B23D15A3EB32}"/>
          </ac:spMkLst>
        </pc:spChg>
        <pc:spChg chg="add del mod">
          <ac:chgData name="Jacco Cijsouw" userId="3fcdd2c0-24be-4ef3-b421-82e6e91aab0d" providerId="ADAL" clId="{FC07658C-1BFB-47E9-AAAB-EE9ECCAE51DC}" dt="2021-09-24T09:07:47.263" v="5270" actId="21"/>
          <ac:spMkLst>
            <pc:docMk/>
            <pc:sldMk cId="423526451" sldId="358"/>
            <ac:spMk id="9" creationId="{0A5E36C5-CE0C-4396-ADDD-ACB9FA1FD9F7}"/>
          </ac:spMkLst>
        </pc:spChg>
        <pc:spChg chg="add mod">
          <ac:chgData name="Jacco Cijsouw" userId="3fcdd2c0-24be-4ef3-b421-82e6e91aab0d" providerId="ADAL" clId="{FC07658C-1BFB-47E9-AAAB-EE9ECCAE51DC}" dt="2021-09-24T09:14:00.796" v="5328" actId="1076"/>
          <ac:spMkLst>
            <pc:docMk/>
            <pc:sldMk cId="423526451" sldId="358"/>
            <ac:spMk id="11" creationId="{285AF14C-508D-44D4-A955-0A8412EA90FB}"/>
          </ac:spMkLst>
        </pc:spChg>
      </pc:sldChg>
      <pc:sldChg chg="addSp delSp modSp new mod">
        <pc:chgData name="Jacco Cijsouw" userId="3fcdd2c0-24be-4ef3-b421-82e6e91aab0d" providerId="ADAL" clId="{FC07658C-1BFB-47E9-AAAB-EE9ECCAE51DC}" dt="2021-09-24T09:14:33.534" v="5329" actId="14100"/>
        <pc:sldMkLst>
          <pc:docMk/>
          <pc:sldMk cId="624992013" sldId="359"/>
        </pc:sldMkLst>
        <pc:spChg chg="mod">
          <ac:chgData name="Jacco Cijsouw" userId="3fcdd2c0-24be-4ef3-b421-82e6e91aab0d" providerId="ADAL" clId="{FC07658C-1BFB-47E9-AAAB-EE9ECCAE51DC}" dt="2021-09-24T09:12:19.185" v="5308"/>
          <ac:spMkLst>
            <pc:docMk/>
            <pc:sldMk cId="624992013" sldId="359"/>
            <ac:spMk id="2" creationId="{7D04A709-A631-47DE-A935-37851BBDD717}"/>
          </ac:spMkLst>
        </pc:spChg>
        <pc:spChg chg="del">
          <ac:chgData name="Jacco Cijsouw" userId="3fcdd2c0-24be-4ef3-b421-82e6e91aab0d" providerId="ADAL" clId="{FC07658C-1BFB-47E9-AAAB-EE9ECCAE51DC}" dt="2021-09-24T09:07:54.263" v="5272" actId="478"/>
          <ac:spMkLst>
            <pc:docMk/>
            <pc:sldMk cId="624992013" sldId="359"/>
            <ac:spMk id="3" creationId="{25049B39-01CA-4746-A33E-F6759FECB833}"/>
          </ac:spMkLst>
        </pc:spChg>
        <pc:spChg chg="add mod">
          <ac:chgData name="Jacco Cijsouw" userId="3fcdd2c0-24be-4ef3-b421-82e6e91aab0d" providerId="ADAL" clId="{FC07658C-1BFB-47E9-AAAB-EE9ECCAE51DC}" dt="2021-09-24T09:14:33.534" v="5329" actId="14100"/>
          <ac:spMkLst>
            <pc:docMk/>
            <pc:sldMk cId="624992013" sldId="359"/>
            <ac:spMk id="6" creationId="{E8DFDD0A-B7BE-4EB6-A2C2-0A432C46E274}"/>
          </ac:spMkLst>
        </pc:spChg>
      </pc:sldChg>
      <pc:sldChg chg="addSp delSp modSp new mod">
        <pc:chgData name="Jacco Cijsouw" userId="3fcdd2c0-24be-4ef3-b421-82e6e91aab0d" providerId="ADAL" clId="{FC07658C-1BFB-47E9-AAAB-EE9ECCAE51DC}" dt="2021-09-24T09:39:52.767" v="5634" actId="13926"/>
        <pc:sldMkLst>
          <pc:docMk/>
          <pc:sldMk cId="4089774494" sldId="360"/>
        </pc:sldMkLst>
        <pc:spChg chg="mod">
          <ac:chgData name="Jacco Cijsouw" userId="3fcdd2c0-24be-4ef3-b421-82e6e91aab0d" providerId="ADAL" clId="{FC07658C-1BFB-47E9-AAAB-EE9ECCAE51DC}" dt="2021-09-24T09:32:42.357" v="5518" actId="20577"/>
          <ac:spMkLst>
            <pc:docMk/>
            <pc:sldMk cId="4089774494" sldId="360"/>
            <ac:spMk id="2" creationId="{0272CDCE-7C6B-4E1A-A5EB-D9D20EAE4C5A}"/>
          </ac:spMkLst>
        </pc:spChg>
        <pc:spChg chg="del">
          <ac:chgData name="Jacco Cijsouw" userId="3fcdd2c0-24be-4ef3-b421-82e6e91aab0d" providerId="ADAL" clId="{FC07658C-1BFB-47E9-AAAB-EE9ECCAE51DC}" dt="2021-09-24T09:32:46.945" v="5519" actId="478"/>
          <ac:spMkLst>
            <pc:docMk/>
            <pc:sldMk cId="4089774494" sldId="360"/>
            <ac:spMk id="3" creationId="{B3A51076-A417-4373-B876-9B942B076754}"/>
          </ac:spMkLst>
        </pc:spChg>
        <pc:spChg chg="add mod">
          <ac:chgData name="Jacco Cijsouw" userId="3fcdd2c0-24be-4ef3-b421-82e6e91aab0d" providerId="ADAL" clId="{FC07658C-1BFB-47E9-AAAB-EE9ECCAE51DC}" dt="2021-09-24T09:39:23.834" v="5628" actId="20577"/>
          <ac:spMkLst>
            <pc:docMk/>
            <pc:sldMk cId="4089774494" sldId="360"/>
            <ac:spMk id="6" creationId="{985259AB-5C2B-4B5E-B5D6-665A4EA04A1D}"/>
          </ac:spMkLst>
        </pc:spChg>
        <pc:spChg chg="add del mod">
          <ac:chgData name="Jacco Cijsouw" userId="3fcdd2c0-24be-4ef3-b421-82e6e91aab0d" providerId="ADAL" clId="{FC07658C-1BFB-47E9-AAAB-EE9ECCAE51DC}" dt="2021-09-24T09:37:58.155" v="5569" actId="478"/>
          <ac:spMkLst>
            <pc:docMk/>
            <pc:sldMk cId="4089774494" sldId="360"/>
            <ac:spMk id="8" creationId="{B13134D9-5518-4008-B342-6C310BA95820}"/>
          </ac:spMkLst>
        </pc:spChg>
        <pc:spChg chg="add mod">
          <ac:chgData name="Jacco Cijsouw" userId="3fcdd2c0-24be-4ef3-b421-82e6e91aab0d" providerId="ADAL" clId="{FC07658C-1BFB-47E9-AAAB-EE9ECCAE51DC}" dt="2021-09-24T09:39:52.767" v="5634" actId="13926"/>
          <ac:spMkLst>
            <pc:docMk/>
            <pc:sldMk cId="4089774494" sldId="360"/>
            <ac:spMk id="10" creationId="{39729A7E-3D80-4E28-8D12-9BEB09E900F8}"/>
          </ac:spMkLst>
        </pc:spChg>
      </pc:sldChg>
      <pc:sldChg chg="delSp modSp add mod">
        <pc:chgData name="Jacco Cijsouw" userId="3fcdd2c0-24be-4ef3-b421-82e6e91aab0d" providerId="ADAL" clId="{FC07658C-1BFB-47E9-AAAB-EE9ECCAE51DC}" dt="2021-09-24T09:40:11.297" v="5636" actId="1076"/>
        <pc:sldMkLst>
          <pc:docMk/>
          <pc:sldMk cId="625041311" sldId="361"/>
        </pc:sldMkLst>
        <pc:spChg chg="del">
          <ac:chgData name="Jacco Cijsouw" userId="3fcdd2c0-24be-4ef3-b421-82e6e91aab0d" providerId="ADAL" clId="{FC07658C-1BFB-47E9-AAAB-EE9ECCAE51DC}" dt="2021-09-24T09:40:06.604" v="5635" actId="478"/>
          <ac:spMkLst>
            <pc:docMk/>
            <pc:sldMk cId="625041311" sldId="361"/>
            <ac:spMk id="6" creationId="{985259AB-5C2B-4B5E-B5D6-665A4EA04A1D}"/>
          </ac:spMkLst>
        </pc:spChg>
        <pc:spChg chg="mod">
          <ac:chgData name="Jacco Cijsouw" userId="3fcdd2c0-24be-4ef3-b421-82e6e91aab0d" providerId="ADAL" clId="{FC07658C-1BFB-47E9-AAAB-EE9ECCAE51DC}" dt="2021-09-24T09:40:11.297" v="5636" actId="1076"/>
          <ac:spMkLst>
            <pc:docMk/>
            <pc:sldMk cId="625041311" sldId="361"/>
            <ac:spMk id="8" creationId="{B13134D9-5518-4008-B342-6C310BA95820}"/>
          </ac:spMkLst>
        </pc:spChg>
      </pc:sldChg>
      <pc:sldChg chg="delSp modSp add mod">
        <pc:chgData name="Jacco Cijsouw" userId="3fcdd2c0-24be-4ef3-b421-82e6e91aab0d" providerId="ADAL" clId="{FC07658C-1BFB-47E9-AAAB-EE9ECCAE51DC}" dt="2021-09-24T09:55:04.260" v="5670" actId="1076"/>
        <pc:sldMkLst>
          <pc:docMk/>
          <pc:sldMk cId="2568042993" sldId="362"/>
        </pc:sldMkLst>
        <pc:spChg chg="mod">
          <ac:chgData name="Jacco Cijsouw" userId="3fcdd2c0-24be-4ef3-b421-82e6e91aab0d" providerId="ADAL" clId="{FC07658C-1BFB-47E9-AAAB-EE9ECCAE51DC}" dt="2021-09-24T09:54:38.070" v="5666" actId="20577"/>
          <ac:spMkLst>
            <pc:docMk/>
            <pc:sldMk cId="2568042993" sldId="362"/>
            <ac:spMk id="2" creationId="{BDF3AA42-3E01-41FE-8E26-8D823B300FCF}"/>
          </ac:spMkLst>
        </pc:spChg>
        <pc:spChg chg="mod">
          <ac:chgData name="Jacco Cijsouw" userId="3fcdd2c0-24be-4ef3-b421-82e6e91aab0d" providerId="ADAL" clId="{FC07658C-1BFB-47E9-AAAB-EE9ECCAE51DC}" dt="2021-09-24T09:55:04.260" v="5670" actId="1076"/>
          <ac:spMkLst>
            <pc:docMk/>
            <pc:sldMk cId="2568042993" sldId="362"/>
            <ac:spMk id="7" creationId="{D364D9CD-FA20-449A-A5A6-02F88425C56B}"/>
          </ac:spMkLst>
        </pc:spChg>
        <pc:spChg chg="del mod">
          <ac:chgData name="Jacco Cijsouw" userId="3fcdd2c0-24be-4ef3-b421-82e6e91aab0d" providerId="ADAL" clId="{FC07658C-1BFB-47E9-AAAB-EE9ECCAE51DC}" dt="2021-09-24T09:54:08.527" v="5640" actId="478"/>
          <ac:spMkLst>
            <pc:docMk/>
            <pc:sldMk cId="2568042993" sldId="362"/>
            <ac:spMk id="9" creationId="{9DF63DE9-740D-4599-AA0B-200C67AA55DB}"/>
          </ac:spMkLst>
        </pc:spChg>
      </pc:sldChg>
      <pc:sldChg chg="delSp modSp new mod ord">
        <pc:chgData name="Jacco Cijsouw" userId="3fcdd2c0-24be-4ef3-b421-82e6e91aab0d" providerId="ADAL" clId="{FC07658C-1BFB-47E9-AAAB-EE9ECCAE51DC}" dt="2021-10-05T07:52:53.496" v="5993" actId="20577"/>
        <pc:sldMkLst>
          <pc:docMk/>
          <pc:sldMk cId="2475863666" sldId="363"/>
        </pc:sldMkLst>
        <pc:spChg chg="del">
          <ac:chgData name="Jacco Cijsouw" userId="3fcdd2c0-24be-4ef3-b421-82e6e91aab0d" providerId="ADAL" clId="{FC07658C-1BFB-47E9-AAAB-EE9ECCAE51DC}" dt="2021-10-05T07:39:31.606" v="5734" actId="478"/>
          <ac:spMkLst>
            <pc:docMk/>
            <pc:sldMk cId="2475863666" sldId="363"/>
            <ac:spMk id="3" creationId="{93B893C4-EB1B-414F-B8D4-1A4A1CEC23B6}"/>
          </ac:spMkLst>
        </pc:spChg>
        <pc:spChg chg="mod">
          <ac:chgData name="Jacco Cijsouw" userId="3fcdd2c0-24be-4ef3-b421-82e6e91aab0d" providerId="ADAL" clId="{FC07658C-1BFB-47E9-AAAB-EE9ECCAE51DC}" dt="2021-10-05T07:52:53.496" v="5993" actId="20577"/>
          <ac:spMkLst>
            <pc:docMk/>
            <pc:sldMk cId="2475863666" sldId="363"/>
            <ac:spMk id="4" creationId="{630C1072-8202-465F-B052-CC094552DE7C}"/>
          </ac:spMkLst>
        </pc:spChg>
      </pc:sldChg>
      <pc:sldChg chg="addSp delSp modSp new mod">
        <pc:chgData name="Jacco Cijsouw" userId="3fcdd2c0-24be-4ef3-b421-82e6e91aab0d" providerId="ADAL" clId="{FC07658C-1BFB-47E9-AAAB-EE9ECCAE51DC}" dt="2021-10-05T09:36:11.682" v="6026" actId="20577"/>
        <pc:sldMkLst>
          <pc:docMk/>
          <pc:sldMk cId="4082706969" sldId="364"/>
        </pc:sldMkLst>
        <pc:spChg chg="mod">
          <ac:chgData name="Jacco Cijsouw" userId="3fcdd2c0-24be-4ef3-b421-82e6e91aab0d" providerId="ADAL" clId="{FC07658C-1BFB-47E9-AAAB-EE9ECCAE51DC}" dt="2021-10-05T07:41:35.313" v="5804" actId="20577"/>
          <ac:spMkLst>
            <pc:docMk/>
            <pc:sldMk cId="4082706969" sldId="364"/>
            <ac:spMk id="2" creationId="{FE0D8B74-ED9C-4AF8-88B6-D5A4830E07CF}"/>
          </ac:spMkLst>
        </pc:spChg>
        <pc:spChg chg="add del mod">
          <ac:chgData name="Jacco Cijsouw" userId="3fcdd2c0-24be-4ef3-b421-82e6e91aab0d" providerId="ADAL" clId="{FC07658C-1BFB-47E9-AAAB-EE9ECCAE51DC}" dt="2021-10-05T09:36:11.682" v="6026" actId="20577"/>
          <ac:spMkLst>
            <pc:docMk/>
            <pc:sldMk cId="4082706969" sldId="364"/>
            <ac:spMk id="3" creationId="{8507961A-C871-41E9-86A5-A1440B7FEB84}"/>
          </ac:spMkLst>
        </pc:spChg>
      </pc:sldChg>
      <pc:sldChg chg="new del">
        <pc:chgData name="Jacco Cijsouw" userId="3fcdd2c0-24be-4ef3-b421-82e6e91aab0d" providerId="ADAL" clId="{FC07658C-1BFB-47E9-AAAB-EE9ECCAE51DC}" dt="2021-10-05T07:50:49.981" v="5859" actId="47"/>
        <pc:sldMkLst>
          <pc:docMk/>
          <pc:sldMk cId="3245827312" sldId="365"/>
        </pc:sldMkLst>
      </pc:sldChg>
      <pc:sldChg chg="modSp add mod">
        <pc:chgData name="Jacco Cijsouw" userId="3fcdd2c0-24be-4ef3-b421-82e6e91aab0d" providerId="ADAL" clId="{FC07658C-1BFB-47E9-AAAB-EE9ECCAE51DC}" dt="2021-10-05T07:55:09.477" v="6002" actId="6549"/>
        <pc:sldMkLst>
          <pc:docMk/>
          <pc:sldMk cId="90884908" sldId="366"/>
        </pc:sldMkLst>
        <pc:spChg chg="mod">
          <ac:chgData name="Jacco Cijsouw" userId="3fcdd2c0-24be-4ef3-b421-82e6e91aab0d" providerId="ADAL" clId="{FC07658C-1BFB-47E9-AAAB-EE9ECCAE51DC}" dt="2021-10-05T07:55:09.477" v="6002" actId="6549"/>
          <ac:spMkLst>
            <pc:docMk/>
            <pc:sldMk cId="90884908" sldId="366"/>
            <ac:spMk id="4" creationId="{630C1072-8202-465F-B052-CC094552DE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4-11-2024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4" name="TextBox 3">
            <a:extLst>
              <a:ext uri="{FF2B5EF4-FFF2-40B4-BE49-F238E27FC236}">
                <a16:creationId xmlns:a16="http://schemas.microsoft.com/office/drawing/2014/main" id="{BA4B19F2-4DEF-4EC8-AE33-C56BCC597FA6}"/>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5AD2F62D-6A82-4FE0-937D-1C950B914A0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endParaRPr lang="nl-NL" noProof="0" dirty="0"/>
          </a:p>
        </p:txBody>
      </p:sp>
      <p:sp>
        <p:nvSpPr>
          <p:cNvPr id="6" name="Footer Placeholder 5"/>
          <p:cNvSpPr>
            <a:spLocks noGrp="1"/>
          </p:cNvSpPr>
          <p:nvPr>
            <p:ph type="ftr" sz="quarter" idx="11"/>
          </p:nvPr>
        </p:nvSpPr>
        <p:spPr/>
        <p:txBody>
          <a:bodyPr/>
          <a:lstStyle/>
          <a:p>
            <a:r>
              <a:rPr lang="nl-NL" noProof="0"/>
              <a:t>Jest, unit testing</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58D28EBC-47FB-4F20-866C-5F0E3F6614B7}"/>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3" name="Straight Connector 12">
            <a:extLst>
              <a:ext uri="{FF2B5EF4-FFF2-40B4-BE49-F238E27FC236}">
                <a16:creationId xmlns:a16="http://schemas.microsoft.com/office/drawing/2014/main" id="{FE7B3157-46D3-4AFC-99C9-581636B15A13}"/>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CBBF8-15FD-4FE7-A3BB-23855337C6DE}"/>
              </a:ext>
            </a:extLst>
          </p:cNvPr>
          <p:cNvCxnSpPr/>
          <p:nvPr userDrawn="1"/>
        </p:nvCxnSpPr>
        <p:spPr>
          <a:xfrm>
            <a:off x="7954108"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nl-NL"/>
          </a:p>
        </p:txBody>
      </p:sp>
      <p:sp>
        <p:nvSpPr>
          <p:cNvPr id="3" name="Footer Placeholder 2"/>
          <p:cNvSpPr>
            <a:spLocks noGrp="1"/>
          </p:cNvSpPr>
          <p:nvPr>
            <p:ph type="ftr" sz="quarter" idx="11"/>
          </p:nvPr>
        </p:nvSpPr>
        <p:spPr/>
        <p:txBody>
          <a:bodyPr/>
          <a:lstStyle/>
          <a:p>
            <a:r>
              <a:rPr lang="nl-NL"/>
              <a:t>Jest, unit testing</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TextBox 3">
            <a:extLst>
              <a:ext uri="{FF2B5EF4-FFF2-40B4-BE49-F238E27FC236}">
                <a16:creationId xmlns:a16="http://schemas.microsoft.com/office/drawing/2014/main" id="{765FB1FE-CEE3-4D4B-8E9E-D5016A38A1DD}"/>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2D5F0F23-B0A4-4755-9DB9-BDCC458DEDB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sp>
        <p:nvSpPr>
          <p:cNvPr id="4" name="TextBox 3">
            <a:extLst>
              <a:ext uri="{FF2B5EF4-FFF2-40B4-BE49-F238E27FC236}">
                <a16:creationId xmlns:a16="http://schemas.microsoft.com/office/drawing/2014/main" id="{E181335E-5BEA-4F13-93A3-E32B1C131F72}"/>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1F005DA9-5760-4567-96C3-04D71AD43CB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l-NL"/>
          </a:p>
        </p:txBody>
      </p:sp>
      <p:sp>
        <p:nvSpPr>
          <p:cNvPr id="5" name="Footer Placeholder 4"/>
          <p:cNvSpPr>
            <a:spLocks noGrp="1"/>
          </p:cNvSpPr>
          <p:nvPr>
            <p:ph type="ftr" sz="quarter" idx="11"/>
          </p:nvPr>
        </p:nvSpPr>
        <p:spPr/>
        <p:txBody>
          <a:bodyPr/>
          <a:lstStyle/>
          <a:p>
            <a:r>
              <a:rPr lang="nl-NL"/>
              <a:t>Jest, unit testing</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nl-NL"/>
          </a:p>
        </p:txBody>
      </p:sp>
      <p:sp>
        <p:nvSpPr>
          <p:cNvPr id="8" name="Footer Placeholder 7"/>
          <p:cNvSpPr>
            <a:spLocks noGrp="1"/>
          </p:cNvSpPr>
          <p:nvPr>
            <p:ph type="ftr" sz="quarter" idx="11"/>
          </p:nvPr>
        </p:nvSpPr>
        <p:spPr/>
        <p:txBody>
          <a:bodyPr/>
          <a:lstStyle/>
          <a:p>
            <a:r>
              <a:rPr lang="nl-NL"/>
              <a:t>Jest, unit testing</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p:txBody>
          <a:bodyPr/>
          <a:lstStyle/>
          <a:p>
            <a:endParaRPr lang="nl-NL"/>
          </a:p>
        </p:txBody>
      </p:sp>
      <p:sp>
        <p:nvSpPr>
          <p:cNvPr id="6" name="Footer Placeholder 5"/>
          <p:cNvSpPr>
            <a:spLocks noGrp="1"/>
          </p:cNvSpPr>
          <p:nvPr>
            <p:ph type="ftr" sz="quarter" idx="11"/>
          </p:nvPr>
        </p:nvSpPr>
        <p:spPr/>
        <p:txBody>
          <a:bodyPr/>
          <a:lstStyle/>
          <a:p>
            <a:r>
              <a:rPr lang="nl-NL"/>
              <a:t>Jest, unit testing</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dirty="0"/>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endParaRPr lang="nl-NL" noProof="0" dirty="0"/>
          </a:p>
        </p:txBody>
      </p:sp>
      <p:sp>
        <p:nvSpPr>
          <p:cNvPr id="6" name="Footer Placeholder 5"/>
          <p:cNvSpPr>
            <a:spLocks noGrp="1"/>
          </p:cNvSpPr>
          <p:nvPr>
            <p:ph type="ftr" sz="quarter" idx="11"/>
          </p:nvPr>
        </p:nvSpPr>
        <p:spPr/>
        <p:txBody>
          <a:bodyPr/>
          <a:lstStyle/>
          <a:p>
            <a:r>
              <a:rPr lang="nl-NL" noProof="0"/>
              <a:t>Jest, unit testing</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0D2F31DE-CC47-46E6-9A85-8FA9D3E087AF}"/>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2" name="Straight Connector 11">
            <a:extLst>
              <a:ext uri="{FF2B5EF4-FFF2-40B4-BE49-F238E27FC236}">
                <a16:creationId xmlns:a16="http://schemas.microsoft.com/office/drawing/2014/main" id="{64652444-B403-452B-9F80-2DBEC21304B7}"/>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403894-2111-4467-B024-8A3AE9A67C7C}"/>
              </a:ext>
            </a:extLst>
          </p:cNvPr>
          <p:cNvCxnSpPr/>
          <p:nvPr userDrawn="1"/>
        </p:nvCxnSpPr>
        <p:spPr>
          <a:xfrm>
            <a:off x="7952789"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srcRect/>
          <a:stretch/>
        </p:blipFill>
        <p:spPr>
          <a:xfrm>
            <a:off x="7200000" y="363387"/>
            <a:ext cx="1258824" cy="279738"/>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endParaRPr lang="nl-NL"/>
          </a:p>
        </p:txBody>
      </p:sp>
      <p:sp>
        <p:nvSpPr>
          <p:cNvPr id="5" name="Footer Placeholder 4"/>
          <p:cNvSpPr>
            <a:spLocks noGrp="1"/>
          </p:cNvSpPr>
          <p:nvPr>
            <p:ph type="ftr" sz="quarter" idx="3"/>
          </p:nvPr>
        </p:nvSpPr>
        <p:spPr>
          <a:xfrm>
            <a:off x="4968000" y="5004000"/>
            <a:ext cx="2947499"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Jest, unit testing</a:t>
            </a:r>
            <a:endParaRPr lang="nl-NL" dirty="0"/>
          </a:p>
        </p:txBody>
      </p:sp>
      <p:sp>
        <p:nvSpPr>
          <p:cNvPr id="6" name="Slide Number Placeholder 5"/>
          <p:cNvSpPr>
            <a:spLocks noGrp="1"/>
          </p:cNvSpPr>
          <p:nvPr>
            <p:ph type="sldNum" sz="quarter" idx="4"/>
          </p:nvPr>
        </p:nvSpPr>
        <p:spPr>
          <a:xfrm>
            <a:off x="7979932"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795850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62E2CB-900A-4913-A1FA-61A09A430C6C}"/>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5" name="Straight Connector 14">
            <a:extLst>
              <a:ext uri="{FF2B5EF4-FFF2-40B4-BE49-F238E27FC236}">
                <a16:creationId xmlns:a16="http://schemas.microsoft.com/office/drawing/2014/main" id="{EED1CC99-14C4-45EF-90EC-59A7F23F72D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sldNum="0"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en.wikipedia.org/wiki/Jest_(JavaScript_framework)" TargetMode="External"/><Relationship Id="rId7" Type="http://schemas.openxmlformats.org/officeDocument/2006/relationships/hyperlink" Target="https://www.google.com/search?sa=X&amp;rlz=1C1CHBF_enNL886NL886&amp;biw=1745&amp;bih=852&amp;q=JavaScript&amp;stick=H4sIAAAAAAAAAOPgE-LVT9c3NMwwME7PsKwqVOLQz9U3MCqwNNfSySi30k_Oz8lJTS7JzM_TL85PKylPLEq1KijKTy9KzM3NzEtXyEnMSy9NTE9dxMrllViWGJxclFlQsoOVEQBpirLzWQAAAA&amp;ved=2ahUKEwjQoeeY7oDzAhWHDewKHV5kDZcQmxMoAXoECDcQAw" TargetMode="External"/><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hyperlink" Target="https://www.google.com/search?sa=X&amp;rlz=1C1CHBF_enNL886NL886&amp;biw=1745&amp;bih=852&amp;q=jest+programming+language&amp;stick=H4sIAAAAAAAAAOPgE-LVT9c3NMwwME7PsKwq1NLJKLfST87PyUlNLsnMz9Mvzk8rKU8sSrUqKMpPL0rMzc3MS1fIScxLL01MT13EKpmVWlyigE0OAFBmp7RbAAAA&amp;ved=2ahUKEwjQoeeY7oDzAhWHDewKHV5kDZcQ6BMoAHoECDcQAg" TargetMode="External"/><Relationship Id="rId5" Type="http://schemas.openxmlformats.org/officeDocument/2006/relationships/hyperlink" Target="https://www.google.com/search?sa=X&amp;rlz=1C1CHBF_enNL886NL886&amp;biw=1745&amp;bih=852&amp;q=Facebook&amp;stick=H4sIAAAAAAAAAOPgE-LVT9c3NMwwME7PsKwqVOLSz9U3yMitTCsu05LPTrbST87PLSgtSS3SL85PKylPLEq1SkktS83JL0gtWsTK4ZaYnJqUn5-9g5URALqc2gpMAAAA&amp;ved=2ahUKEwjQoeeY7oDzAhWHDewKHV5kDZcQmxMoAXoECDgQAw" TargetMode="External"/><Relationship Id="rId4" Type="http://schemas.openxmlformats.org/officeDocument/2006/relationships/hyperlink" Target="https://www.google.com/search?sa=X&amp;rlz=1C1CHBF_enNL886NL886&amp;biw=1745&amp;bih=852&amp;q=jest+developer&amp;stick=H4sIAAAAAAAAAOPgE-LVT9c3NMwwME7PsKwq1JLPTrbST87PLSgtSS3SL85PKylPLEq1SkktS83JL0gtWsTKl5VaXKIAFwAA0j_0eEMAAAA&amp;ved=2ahUKEwjQoeeY7oDzAhWHDewKHV5kDZcQ6BMoAHoECDgQA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hyperlink" Target="https://github.com/Amis-services/sig-javascript-unittesti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A9F61F-2B24-41F3-A883-C091AEA79AC6}"/>
              </a:ext>
            </a:extLst>
          </p:cNvPr>
          <p:cNvSpPr>
            <a:spLocks noGrp="1"/>
          </p:cNvSpPr>
          <p:nvPr>
            <p:ph type="pic" idx="13"/>
          </p:nvPr>
        </p:nvSpPr>
        <p:spPr/>
        <p:txBody>
          <a:bodyPr/>
          <a:lstStyle/>
          <a:p>
            <a:endParaRPr lang="nl-NL"/>
          </a:p>
        </p:txBody>
      </p:sp>
      <p:sp>
        <p:nvSpPr>
          <p:cNvPr id="4" name="Text Placeholder 3">
            <a:extLst>
              <a:ext uri="{FF2B5EF4-FFF2-40B4-BE49-F238E27FC236}">
                <a16:creationId xmlns:a16="http://schemas.microsoft.com/office/drawing/2014/main" id="{630C1072-8202-465F-B052-CC094552DE7C}"/>
              </a:ext>
            </a:extLst>
          </p:cNvPr>
          <p:cNvSpPr>
            <a:spLocks noGrp="1"/>
          </p:cNvSpPr>
          <p:nvPr>
            <p:ph type="body" idx="14"/>
          </p:nvPr>
        </p:nvSpPr>
        <p:spPr>
          <a:xfrm>
            <a:off x="719997" y="1080000"/>
            <a:ext cx="7680641" cy="1512000"/>
          </a:xfrm>
        </p:spPr>
        <p:txBody>
          <a:bodyPr/>
          <a:lstStyle/>
          <a:p>
            <a:r>
              <a:rPr lang="en-US" sz="2400" dirty="0" err="1">
                <a:solidFill>
                  <a:schemeClr val="tx1">
                    <a:lumMod val="75000"/>
                    <a:lumOff val="25000"/>
                  </a:schemeClr>
                </a:solidFill>
              </a:rPr>
              <a:t>Programma</a:t>
            </a:r>
            <a:r>
              <a:rPr lang="en-US" sz="2400" dirty="0">
                <a:solidFill>
                  <a:schemeClr val="tx1">
                    <a:lumMod val="75000"/>
                    <a:lumOff val="25000"/>
                  </a:schemeClr>
                </a:solidFill>
              </a:rPr>
              <a:t>:</a:t>
            </a:r>
          </a:p>
          <a:p>
            <a:pPr marL="571500" indent="-571500">
              <a:buFont typeface="Arial" panose="020B0604020202020204" pitchFamily="34" charset="0"/>
              <a:buChar char="•"/>
            </a:pPr>
            <a:r>
              <a:rPr lang="en-US" sz="2400" dirty="0">
                <a:solidFill>
                  <a:schemeClr val="tx1">
                    <a:lumMod val="75000"/>
                    <a:lumOff val="25000"/>
                  </a:schemeClr>
                </a:solidFill>
              </a:rPr>
              <a:t>Jest</a:t>
            </a:r>
          </a:p>
          <a:p>
            <a:pPr marL="571500" indent="-571500">
              <a:buFont typeface="Arial" panose="020B0604020202020204" pitchFamily="34" charset="0"/>
              <a:buChar char="•"/>
            </a:pPr>
            <a:r>
              <a:rPr lang="en-US" sz="2400" dirty="0">
                <a:solidFill>
                  <a:schemeClr val="tx1">
                    <a:lumMod val="75000"/>
                    <a:lumOff val="25000"/>
                  </a:schemeClr>
                </a:solidFill>
              </a:rPr>
              <a:t>Eten tot 18.30 </a:t>
            </a:r>
            <a:r>
              <a:rPr lang="en-US" sz="2400" dirty="0" err="1">
                <a:solidFill>
                  <a:schemeClr val="tx1">
                    <a:lumMod val="75000"/>
                    <a:lumOff val="25000"/>
                  </a:schemeClr>
                </a:solidFill>
              </a:rPr>
              <a:t>uur</a:t>
            </a:r>
            <a:endParaRPr lang="en-US" sz="2400" dirty="0">
              <a:solidFill>
                <a:schemeClr val="tx1">
                  <a:lumMod val="75000"/>
                  <a:lumOff val="25000"/>
                </a:schemeClr>
              </a:solidFill>
            </a:endParaRPr>
          </a:p>
          <a:p>
            <a:pPr marL="571500" indent="-571500">
              <a:buFont typeface="Arial" panose="020B0604020202020204" pitchFamily="34" charset="0"/>
              <a:buChar char="•"/>
            </a:pPr>
            <a:r>
              <a:rPr lang="en-US" sz="2400" dirty="0">
                <a:solidFill>
                  <a:schemeClr val="tx1">
                    <a:lumMod val="75000"/>
                    <a:lumOff val="25000"/>
                  </a:schemeClr>
                </a:solidFill>
              </a:rPr>
              <a:t>Nock + Azure functions</a:t>
            </a:r>
          </a:p>
          <a:p>
            <a:pPr marL="571500" indent="-571500">
              <a:buFont typeface="Arial" panose="020B0604020202020204" pitchFamily="34" charset="0"/>
              <a:buChar char="•"/>
            </a:pPr>
            <a:r>
              <a:rPr lang="en-US" sz="2400" dirty="0">
                <a:solidFill>
                  <a:schemeClr val="tx1">
                    <a:lumMod val="75000"/>
                    <a:lumOff val="25000"/>
                  </a:schemeClr>
                </a:solidFill>
              </a:rPr>
              <a:t>BDD Cucumber</a:t>
            </a:r>
          </a:p>
          <a:p>
            <a:pPr marL="571500" indent="-571500">
              <a:buFont typeface="Arial" panose="020B0604020202020204" pitchFamily="34" charset="0"/>
              <a:buChar char="•"/>
            </a:pPr>
            <a:r>
              <a:rPr lang="en-US" sz="2400" dirty="0">
                <a:solidFill>
                  <a:schemeClr val="tx1">
                    <a:lumMod val="75000"/>
                    <a:lumOff val="25000"/>
                  </a:schemeClr>
                </a:solidFill>
              </a:rPr>
              <a:t>Labs in </a:t>
            </a:r>
            <a:r>
              <a:rPr lang="en-US" sz="2400" dirty="0" err="1">
                <a:solidFill>
                  <a:schemeClr val="tx1">
                    <a:lumMod val="75000"/>
                    <a:lumOff val="25000"/>
                  </a:schemeClr>
                </a:solidFill>
              </a:rPr>
              <a:t>groepjes</a:t>
            </a:r>
            <a:endParaRPr lang="en-US" sz="2400" dirty="0">
              <a:solidFill>
                <a:schemeClr val="tx1">
                  <a:lumMod val="75000"/>
                  <a:lumOff val="25000"/>
                </a:schemeClr>
              </a:solidFill>
            </a:endParaRPr>
          </a:p>
          <a:p>
            <a:pPr marL="571500" indent="-571500">
              <a:buFont typeface="Arial" panose="020B0604020202020204" pitchFamily="34" charset="0"/>
              <a:buChar char="•"/>
            </a:pPr>
            <a:endParaRPr lang="en-NL" dirty="0">
              <a:solidFill>
                <a:schemeClr val="tx1">
                  <a:lumMod val="75000"/>
                  <a:lumOff val="25000"/>
                </a:schemeClr>
              </a:solidFill>
            </a:endParaRPr>
          </a:p>
        </p:txBody>
      </p:sp>
    </p:spTree>
    <p:extLst>
      <p:ext uri="{BB962C8B-B14F-4D97-AF65-F5344CB8AC3E}">
        <p14:creationId xmlns:p14="http://schemas.microsoft.com/office/powerpoint/2010/main" val="247586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D217-051D-4E1A-A134-C609B8ECEE56}"/>
              </a:ext>
            </a:extLst>
          </p:cNvPr>
          <p:cNvSpPr>
            <a:spLocks noGrp="1"/>
          </p:cNvSpPr>
          <p:nvPr>
            <p:ph type="title"/>
          </p:nvPr>
        </p:nvSpPr>
        <p:spPr/>
        <p:txBody>
          <a:bodyPr/>
          <a:lstStyle/>
          <a:p>
            <a:r>
              <a:rPr lang="en-US" dirty="0"/>
              <a:t>Example</a:t>
            </a:r>
            <a:endParaRPr lang="en-NL" dirty="0"/>
          </a:p>
        </p:txBody>
      </p:sp>
      <p:sp>
        <p:nvSpPr>
          <p:cNvPr id="4" name="Footer Placeholder 3">
            <a:extLst>
              <a:ext uri="{FF2B5EF4-FFF2-40B4-BE49-F238E27FC236}">
                <a16:creationId xmlns:a16="http://schemas.microsoft.com/office/drawing/2014/main" id="{96C403D2-5948-44B6-B8A5-0CF76ACA6808}"/>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AE80EC34-F749-43F5-99AE-485ECA4FB80A}"/>
              </a:ext>
            </a:extLst>
          </p:cNvPr>
          <p:cNvSpPr txBox="1"/>
          <p:nvPr/>
        </p:nvSpPr>
        <p:spPr>
          <a:xfrm>
            <a:off x="719999" y="955804"/>
            <a:ext cx="7483287" cy="1546577"/>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//file: functions.js</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add: (num1, num2) =&gt; num1 + num2    </a:t>
            </a: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
        <p:nvSpPr>
          <p:cNvPr id="8" name="TextBox 7">
            <a:extLst>
              <a:ext uri="{FF2B5EF4-FFF2-40B4-BE49-F238E27FC236}">
                <a16:creationId xmlns:a16="http://schemas.microsoft.com/office/drawing/2014/main" id="{A9378A80-9A8E-48D4-951B-CDF76EB41B72}"/>
              </a:ext>
            </a:extLst>
          </p:cNvPr>
          <p:cNvSpPr txBox="1"/>
          <p:nvPr/>
        </p:nvSpPr>
        <p:spPr>
          <a:xfrm>
            <a:off x="719999" y="2766430"/>
            <a:ext cx="7496444" cy="1131079"/>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test('adds 2 + 2 should equal 4', () =&gt; {expect(</a:t>
            </a:r>
            <a:r>
              <a:rPr lang="en-US" b="0" dirty="0" err="1">
                <a:solidFill>
                  <a:schemeClr val="accent2">
                    <a:lumMod val="75000"/>
                  </a:schemeClr>
                </a:solidFill>
                <a:effectLst/>
                <a:latin typeface="Consolas" panose="020B0609020204030204" pitchFamily="49" charset="0"/>
              </a:rPr>
              <a:t>functions.add</a:t>
            </a:r>
            <a:r>
              <a:rPr lang="en-US" b="0" dirty="0">
                <a:solidFill>
                  <a:schemeClr val="accent2">
                    <a:lumMod val="75000"/>
                  </a:schemeClr>
                </a:solidFill>
                <a:effectLst/>
                <a:latin typeface="Consolas" panose="020B0609020204030204" pitchFamily="49" charset="0"/>
              </a:rPr>
              <a:t>(2,2)).toBe(4)});</a:t>
            </a:r>
          </a:p>
        </p:txBody>
      </p:sp>
      <p:sp>
        <p:nvSpPr>
          <p:cNvPr id="9" name="TextBox 8">
            <a:extLst>
              <a:ext uri="{FF2B5EF4-FFF2-40B4-BE49-F238E27FC236}">
                <a16:creationId xmlns:a16="http://schemas.microsoft.com/office/drawing/2014/main" id="{711D7FB5-D05A-4DD2-BE73-2D9F63B18DB3}"/>
              </a:ext>
            </a:extLst>
          </p:cNvPr>
          <p:cNvSpPr txBox="1"/>
          <p:nvPr/>
        </p:nvSpPr>
        <p:spPr>
          <a:xfrm>
            <a:off x="719999" y="4154857"/>
            <a:ext cx="7496444" cy="200055"/>
          </a:xfrm>
          <a:prstGeom prst="rect">
            <a:avLst/>
          </a:prstGeom>
          <a:solidFill>
            <a:schemeClr val="bg2">
              <a:lumMod val="20000"/>
              <a:lumOff val="80000"/>
            </a:schemeClr>
          </a:solidFill>
        </p:spPr>
        <p:txBody>
          <a:bodyPr wrap="square" lIns="0" tIns="0" rIns="0" bIns="0" rtlCol="0">
            <a:spAutoFit/>
          </a:bodyPr>
          <a:lstStyle/>
          <a:p>
            <a:r>
              <a:rPr lang="en-US" sz="1300" dirty="0">
                <a:solidFill>
                  <a:schemeClr val="accent2">
                    <a:lumMod val="75000"/>
                  </a:schemeClr>
                </a:solidFill>
              </a:rPr>
              <a:t>$ </a:t>
            </a:r>
            <a:r>
              <a:rPr lang="en-US" sz="1300" dirty="0" err="1">
                <a:solidFill>
                  <a:schemeClr val="accent2">
                    <a:lumMod val="75000"/>
                  </a:schemeClr>
                </a:solidFill>
              </a:rPr>
              <a:t>npm</a:t>
            </a:r>
            <a:r>
              <a:rPr lang="en-US" sz="1300" dirty="0">
                <a:solidFill>
                  <a:schemeClr val="accent2">
                    <a:lumMod val="75000"/>
                  </a:schemeClr>
                </a:solidFill>
              </a:rPr>
              <a:t> test</a:t>
            </a:r>
            <a:endParaRPr lang="en-NL" sz="1300" dirty="0" err="1">
              <a:solidFill>
                <a:schemeClr val="accent2">
                  <a:lumMod val="75000"/>
                </a:schemeClr>
              </a:solidFill>
            </a:endParaRPr>
          </a:p>
        </p:txBody>
      </p:sp>
    </p:spTree>
    <p:extLst>
      <p:ext uri="{BB962C8B-B14F-4D97-AF65-F5344CB8AC3E}">
        <p14:creationId xmlns:p14="http://schemas.microsoft.com/office/powerpoint/2010/main" val="278744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387D-884B-4C7F-88FD-B6ED0729EF19}"/>
              </a:ext>
            </a:extLst>
          </p:cNvPr>
          <p:cNvSpPr>
            <a:spLocks noGrp="1"/>
          </p:cNvSpPr>
          <p:nvPr>
            <p:ph type="title"/>
          </p:nvPr>
        </p:nvSpPr>
        <p:spPr/>
        <p:txBody>
          <a:bodyPr/>
          <a:lstStyle/>
          <a:p>
            <a:r>
              <a:rPr lang="en-US" dirty="0"/>
              <a:t>Matchers</a:t>
            </a:r>
            <a:endParaRPr lang="en-NL" dirty="0"/>
          </a:p>
        </p:txBody>
      </p:sp>
      <p:sp>
        <p:nvSpPr>
          <p:cNvPr id="4" name="Footer Placeholder 3">
            <a:extLst>
              <a:ext uri="{FF2B5EF4-FFF2-40B4-BE49-F238E27FC236}">
                <a16:creationId xmlns:a16="http://schemas.microsoft.com/office/drawing/2014/main" id="{4675720E-C405-42BE-A2F1-1754DA0A12BD}"/>
              </a:ext>
            </a:extLst>
          </p:cNvPr>
          <p:cNvSpPr>
            <a:spLocks noGrp="1"/>
          </p:cNvSpPr>
          <p:nvPr>
            <p:ph type="ftr" sz="quarter" idx="11"/>
          </p:nvPr>
        </p:nvSpPr>
        <p:spPr/>
        <p:txBody>
          <a:bodyPr/>
          <a:lstStyle/>
          <a:p>
            <a:r>
              <a:rPr lang="nl-NL"/>
              <a:t>Jest, unit testing</a:t>
            </a:r>
          </a:p>
        </p:txBody>
      </p:sp>
      <p:sp>
        <p:nvSpPr>
          <p:cNvPr id="9" name="TextBox 8">
            <a:extLst>
              <a:ext uri="{FF2B5EF4-FFF2-40B4-BE49-F238E27FC236}">
                <a16:creationId xmlns:a16="http://schemas.microsoft.com/office/drawing/2014/main" id="{FE1211C7-6993-42B2-9F71-C8D056E94498}"/>
              </a:ext>
            </a:extLst>
          </p:cNvPr>
          <p:cNvSpPr txBox="1"/>
          <p:nvPr/>
        </p:nvSpPr>
        <p:spPr>
          <a:xfrm>
            <a:off x="646348" y="1328194"/>
            <a:ext cx="7958222" cy="300082"/>
          </a:xfrm>
          <a:prstGeom prst="rect">
            <a:avLst/>
          </a:prstGeom>
          <a:solidFill>
            <a:schemeClr val="bg2">
              <a:lumMod val="20000"/>
              <a:lumOff val="8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'adds 2 + 2 should equal 4'</a:t>
            </a:r>
            <a:r>
              <a:rPr lang="en-US" b="0" dirty="0">
                <a:solidFill>
                  <a:srgbClr val="D4D4D4"/>
                </a:solidFill>
                <a:effectLst/>
                <a:latin typeface="Consolas" panose="020B0609020204030204" pitchFamily="49" charset="0"/>
              </a:rPr>
              <a:t>, </a:t>
            </a:r>
            <a:r>
              <a:rPr lang="en-US" b="0" dirty="0">
                <a:solidFill>
                  <a:schemeClr val="bg2"/>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chemeClr val="tx2">
                    <a:lumMod val="75000"/>
                  </a:schemeClr>
                </a:solidFill>
                <a:effectLst/>
                <a:latin typeface="Consolas" panose="020B0609020204030204" pitchFamily="49" charset="0"/>
              </a:rPr>
              <a:t>{</a:t>
            </a:r>
            <a:r>
              <a:rPr lang="en-US" b="0" dirty="0">
                <a:solidFill>
                  <a:schemeClr val="accent6">
                    <a:lumMod val="60000"/>
                    <a:lumOff val="40000"/>
                  </a:schemeClr>
                </a:solidFill>
                <a:effectLst/>
                <a:latin typeface="Consolas" panose="020B0609020204030204" pitchFamily="49" charset="0"/>
              </a:rPr>
              <a:t>expect</a:t>
            </a:r>
            <a:r>
              <a:rPr lang="en-US" b="0" dirty="0">
                <a:solidFill>
                  <a:schemeClr val="accent1">
                    <a:lumMod val="75000"/>
                  </a:schemeClr>
                </a:solidFill>
                <a:effectLst/>
                <a:latin typeface="Consolas" panose="020B0609020204030204" pitchFamily="49" charset="0"/>
              </a:rPr>
              <a:t>(</a:t>
            </a:r>
            <a:r>
              <a:rPr lang="en-US" b="0" dirty="0" err="1">
                <a:solidFill>
                  <a:srgbClr val="4FC1FF"/>
                </a:solidFill>
                <a:effectLst/>
                <a:latin typeface="Consolas" panose="020B0609020204030204" pitchFamily="49" charset="0"/>
              </a:rPr>
              <a:t>functions</a:t>
            </a:r>
            <a:r>
              <a:rPr lang="en-US" b="0" dirty="0" err="1">
                <a:solidFill>
                  <a:schemeClr val="accent2">
                    <a:lumMod val="40000"/>
                    <a:lumOff val="60000"/>
                  </a:schemeClr>
                </a:solidFill>
                <a:effectLst/>
                <a:latin typeface="Consolas" panose="020B0609020204030204" pitchFamily="49" charset="0"/>
              </a:rPr>
              <a:t>.add</a:t>
            </a:r>
            <a:r>
              <a:rPr lang="en-US" b="0" dirty="0">
                <a:solidFill>
                  <a:schemeClr val="accent2">
                    <a:lumMod val="40000"/>
                    <a:lumOff val="60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chemeClr val="accent2">
                    <a:lumMod val="40000"/>
                    <a:lumOff val="60000"/>
                  </a:schemeClr>
                </a:solidFill>
                <a:effectLst/>
                <a:latin typeface="Consolas" panose="020B0609020204030204" pitchFamily="49" charset="0"/>
              </a:rPr>
              <a:t>)</a:t>
            </a:r>
            <a:r>
              <a:rPr lang="en-US" b="0" dirty="0">
                <a:solidFill>
                  <a:schemeClr val="accent1">
                    <a:lumMod val="75000"/>
                  </a:schemeClr>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chemeClr val="accent2">
                    <a:lumMod val="75000"/>
                  </a:schemeClr>
                </a:solidFill>
                <a:effectLst/>
                <a:latin typeface="Consolas" panose="020B0609020204030204" pitchFamily="49" charset="0"/>
              </a:rPr>
              <a:t>)</a:t>
            </a:r>
            <a:r>
              <a:rPr lang="en-US" b="0" dirty="0">
                <a:solidFill>
                  <a:schemeClr val="tx2">
                    <a:lumMod val="75000"/>
                  </a:schemeClr>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0A46A40-9C65-4CFF-B4F1-12C8F311D13F}"/>
              </a:ext>
            </a:extLst>
          </p:cNvPr>
          <p:cNvSpPr txBox="1"/>
          <p:nvPr/>
        </p:nvSpPr>
        <p:spPr>
          <a:xfrm>
            <a:off x="646347" y="1864388"/>
            <a:ext cx="7958223" cy="300082"/>
          </a:xfrm>
          <a:prstGeom prst="rect">
            <a:avLst/>
          </a:prstGeom>
          <a:solidFill>
            <a:schemeClr val="bg2">
              <a:lumMod val="20000"/>
              <a:lumOff val="8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'adds 2 + 2 should equal 4'</a:t>
            </a:r>
            <a:r>
              <a:rPr lang="en-US" b="0" dirty="0">
                <a:solidFill>
                  <a:srgbClr val="D4D4D4"/>
                </a:solidFill>
                <a:effectLst/>
                <a:latin typeface="Consolas" panose="020B0609020204030204" pitchFamily="49" charset="0"/>
              </a:rPr>
              <a:t>, </a:t>
            </a:r>
            <a:r>
              <a:rPr lang="en-US" b="0" dirty="0">
                <a:solidFill>
                  <a:schemeClr val="bg2"/>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a:solidFill>
                  <a:schemeClr val="tx2">
                    <a:lumMod val="75000"/>
                  </a:schemeClr>
                </a:solidFill>
                <a:effectLst/>
                <a:latin typeface="Consolas" panose="020B0609020204030204" pitchFamily="49" charset="0"/>
              </a:rPr>
              <a:t>{</a:t>
            </a:r>
            <a:r>
              <a:rPr lang="en-US" b="0" dirty="0">
                <a:solidFill>
                  <a:schemeClr val="accent6">
                    <a:lumMod val="60000"/>
                    <a:lumOff val="40000"/>
                  </a:schemeClr>
                </a:solidFill>
                <a:effectLst/>
                <a:latin typeface="Consolas" panose="020B0609020204030204" pitchFamily="49" charset="0"/>
              </a:rPr>
              <a:t>expect</a:t>
            </a:r>
            <a:r>
              <a:rPr lang="en-US" b="0" dirty="0">
                <a:solidFill>
                  <a:schemeClr val="accent1">
                    <a:lumMod val="75000"/>
                  </a:schemeClr>
                </a:solidFill>
                <a:effectLst/>
                <a:latin typeface="Consolas" panose="020B0609020204030204" pitchFamily="49" charset="0"/>
              </a:rPr>
              <a:t>(</a:t>
            </a:r>
            <a:r>
              <a:rPr lang="en-US" b="0" dirty="0" err="1">
                <a:solidFill>
                  <a:srgbClr val="4FC1FF"/>
                </a:solidFill>
                <a:effectLst/>
                <a:latin typeface="Consolas" panose="020B0609020204030204" pitchFamily="49" charset="0"/>
              </a:rPr>
              <a:t>functions</a:t>
            </a:r>
            <a:r>
              <a:rPr lang="en-US" b="0" dirty="0" err="1">
                <a:solidFill>
                  <a:srgbClr val="D4D4D4"/>
                </a:solidFill>
                <a:effectLst/>
                <a:latin typeface="Consolas" panose="020B0609020204030204" pitchFamily="49" charset="0"/>
              </a:rPr>
              <a:t>.</a:t>
            </a:r>
            <a:r>
              <a:rPr lang="en-US" b="0" dirty="0" err="1">
                <a:solidFill>
                  <a:schemeClr val="accent2">
                    <a:lumMod val="40000"/>
                    <a:lumOff val="60000"/>
                  </a:schemeClr>
                </a:solidFill>
                <a:effectLst/>
                <a:latin typeface="Consolas" panose="020B0609020204030204" pitchFamily="49" charset="0"/>
              </a:rPr>
              <a:t>add</a:t>
            </a:r>
            <a:r>
              <a:rPr lang="en-US" b="0" dirty="0">
                <a:solidFill>
                  <a:schemeClr val="accent2">
                    <a:lumMod val="40000"/>
                    <a:lumOff val="60000"/>
                  </a:schemeClr>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chemeClr val="accent2">
                    <a:lumMod val="40000"/>
                    <a:lumOff val="60000"/>
                  </a:schemeClr>
                </a:solidFill>
                <a:effectLst/>
                <a:latin typeface="Consolas" panose="020B0609020204030204" pitchFamily="49" charset="0"/>
              </a:rPr>
              <a:t>)</a:t>
            </a:r>
            <a:r>
              <a:rPr lang="en-US" b="0" dirty="0">
                <a:solidFill>
                  <a:schemeClr val="accent1">
                    <a:lumMod val="75000"/>
                  </a:schemeClr>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err="1">
                <a:solidFill>
                  <a:schemeClr val="tx2">
                    <a:lumMod val="75000"/>
                  </a:schemeClr>
                </a:solidFill>
                <a:effectLst/>
                <a:highlight>
                  <a:srgbClr val="FFFF00"/>
                </a:highlight>
                <a:latin typeface="Consolas" panose="020B0609020204030204" pitchFamily="49" charset="0"/>
              </a:rPr>
              <a:t>not</a:t>
            </a:r>
            <a:r>
              <a:rPr lang="en-US" b="0" dirty="0" err="1">
                <a:solidFill>
                  <a:srgbClr val="D4D4D4"/>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r>
              <a:rPr lang="en-US" dirty="0">
                <a:solidFill>
                  <a:srgbClr val="B5CEA8"/>
                </a:solidFill>
                <a:latin typeface="Consolas" panose="020B0609020204030204" pitchFamily="49" charset="0"/>
              </a:rPr>
              <a:t>5</a:t>
            </a:r>
            <a:r>
              <a:rPr lang="en-US" b="0" dirty="0">
                <a:solidFill>
                  <a:schemeClr val="accent2">
                    <a:lumMod val="75000"/>
                  </a:schemeClr>
                </a:solidFill>
                <a:effectLst/>
                <a:latin typeface="Consolas" panose="020B0609020204030204" pitchFamily="49" charset="0"/>
              </a:rPr>
              <a:t>)</a:t>
            </a:r>
            <a:r>
              <a:rPr lang="en-US" b="0" dirty="0">
                <a:solidFill>
                  <a:schemeClr val="tx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19481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A47-9303-4429-9EFD-DA2B36CB7E86}"/>
              </a:ext>
            </a:extLst>
          </p:cNvPr>
          <p:cNvSpPr>
            <a:spLocks noGrp="1"/>
          </p:cNvSpPr>
          <p:nvPr>
            <p:ph type="title"/>
          </p:nvPr>
        </p:nvSpPr>
        <p:spPr/>
        <p:txBody>
          <a:bodyPr/>
          <a:lstStyle/>
          <a:p>
            <a:r>
              <a:rPr lang="en-US" dirty="0"/>
              <a:t>Check for truthy &amp; </a:t>
            </a:r>
            <a:r>
              <a:rPr lang="en-US" dirty="0" err="1"/>
              <a:t>falsy</a:t>
            </a:r>
            <a:r>
              <a:rPr lang="en-US" dirty="0"/>
              <a:t> values</a:t>
            </a:r>
            <a:endParaRPr lang="en-NL" dirty="0"/>
          </a:p>
        </p:txBody>
      </p:sp>
      <p:sp>
        <p:nvSpPr>
          <p:cNvPr id="3" name="Content Placeholder 2">
            <a:extLst>
              <a:ext uri="{FF2B5EF4-FFF2-40B4-BE49-F238E27FC236}">
                <a16:creationId xmlns:a16="http://schemas.microsoft.com/office/drawing/2014/main" id="{24B696DE-C6C5-4D86-A702-4C8CA532DAD2}"/>
              </a:ext>
            </a:extLst>
          </p:cNvPr>
          <p:cNvSpPr>
            <a:spLocks noGrp="1"/>
          </p:cNvSpPr>
          <p:nvPr>
            <p:ph idx="1"/>
          </p:nvPr>
        </p:nvSpPr>
        <p:spPr>
          <a:xfrm>
            <a:off x="1260000" y="1271499"/>
            <a:ext cx="6623999" cy="1524328"/>
          </a:xfrm>
          <a:solidFill>
            <a:schemeClr val="bg2">
              <a:lumMod val="20000"/>
              <a:lumOff val="80000"/>
            </a:schemeClr>
          </a:solidFill>
        </p:spPr>
        <p:txBody>
          <a:bodyPr/>
          <a:lstStyle/>
          <a:p>
            <a:r>
              <a:rPr lang="en-US" dirty="0" err="1"/>
              <a:t>toBeNull</a:t>
            </a:r>
            <a:r>
              <a:rPr lang="en-US" dirty="0"/>
              <a:t> : </a:t>
            </a:r>
            <a:r>
              <a:rPr lang="en-US" dirty="0">
                <a:solidFill>
                  <a:schemeClr val="accent2">
                    <a:lumMod val="75000"/>
                  </a:schemeClr>
                </a:solidFill>
              </a:rPr>
              <a:t>matches only null</a:t>
            </a:r>
          </a:p>
          <a:p>
            <a:r>
              <a:rPr lang="en-US" dirty="0" err="1"/>
              <a:t>toBeUndefined</a:t>
            </a:r>
            <a:r>
              <a:rPr lang="en-US" dirty="0"/>
              <a:t> : </a:t>
            </a:r>
            <a:r>
              <a:rPr lang="en-US" dirty="0">
                <a:solidFill>
                  <a:schemeClr val="accent2">
                    <a:lumMod val="75000"/>
                  </a:schemeClr>
                </a:solidFill>
              </a:rPr>
              <a:t>matches only undefined</a:t>
            </a:r>
          </a:p>
          <a:p>
            <a:r>
              <a:rPr lang="en-US" dirty="0" err="1"/>
              <a:t>toBeDefined</a:t>
            </a:r>
            <a:r>
              <a:rPr lang="en-US" dirty="0"/>
              <a:t> : </a:t>
            </a:r>
            <a:r>
              <a:rPr lang="en-US" dirty="0">
                <a:solidFill>
                  <a:schemeClr val="accent2">
                    <a:lumMod val="75000"/>
                  </a:schemeClr>
                </a:solidFill>
              </a:rPr>
              <a:t>opposite of </a:t>
            </a:r>
            <a:r>
              <a:rPr lang="en-US" dirty="0" err="1">
                <a:solidFill>
                  <a:schemeClr val="accent2">
                    <a:lumMod val="75000"/>
                  </a:schemeClr>
                </a:solidFill>
              </a:rPr>
              <a:t>toBeUndefined</a:t>
            </a:r>
            <a:endParaRPr lang="en-US" dirty="0">
              <a:solidFill>
                <a:schemeClr val="accent2">
                  <a:lumMod val="75000"/>
                </a:schemeClr>
              </a:solidFill>
            </a:endParaRPr>
          </a:p>
          <a:p>
            <a:r>
              <a:rPr lang="en-US" dirty="0" err="1"/>
              <a:t>toBeTruthy</a:t>
            </a:r>
            <a:r>
              <a:rPr lang="en-US" dirty="0"/>
              <a:t> : </a:t>
            </a:r>
            <a:r>
              <a:rPr lang="en-US" dirty="0">
                <a:solidFill>
                  <a:schemeClr val="accent2">
                    <a:lumMod val="75000"/>
                  </a:schemeClr>
                </a:solidFill>
              </a:rPr>
              <a:t>matches anything that an if statement treats as true</a:t>
            </a:r>
          </a:p>
          <a:p>
            <a:r>
              <a:rPr lang="en-US" dirty="0" err="1"/>
              <a:t>toBeFalsy</a:t>
            </a:r>
            <a:r>
              <a:rPr lang="en-US" dirty="0"/>
              <a:t> : </a:t>
            </a:r>
            <a:r>
              <a:rPr lang="en-US" dirty="0">
                <a:solidFill>
                  <a:schemeClr val="accent2">
                    <a:lumMod val="75000"/>
                  </a:schemeClr>
                </a:solidFill>
              </a:rPr>
              <a:t>matches anything that an if statement treats as false</a:t>
            </a:r>
            <a:endParaRPr lang="en-NL" dirty="0">
              <a:solidFill>
                <a:schemeClr val="accent2">
                  <a:lumMod val="75000"/>
                </a:schemeClr>
              </a:solidFill>
            </a:endParaRPr>
          </a:p>
        </p:txBody>
      </p:sp>
      <p:sp>
        <p:nvSpPr>
          <p:cNvPr id="4" name="Footer Placeholder 3">
            <a:extLst>
              <a:ext uri="{FF2B5EF4-FFF2-40B4-BE49-F238E27FC236}">
                <a16:creationId xmlns:a16="http://schemas.microsoft.com/office/drawing/2014/main" id="{DFAA6C52-BAFA-479F-A68A-224B7B02EDAA}"/>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408014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A47-9303-4429-9EFD-DA2B36CB7E86}"/>
              </a:ext>
            </a:extLst>
          </p:cNvPr>
          <p:cNvSpPr>
            <a:spLocks noGrp="1"/>
          </p:cNvSpPr>
          <p:nvPr>
            <p:ph type="title"/>
          </p:nvPr>
        </p:nvSpPr>
        <p:spPr/>
        <p:txBody>
          <a:bodyPr/>
          <a:lstStyle/>
          <a:p>
            <a:r>
              <a:rPr lang="en-US" dirty="0"/>
              <a:t>Example : check for truthy &amp; </a:t>
            </a:r>
            <a:r>
              <a:rPr lang="en-US" dirty="0" err="1"/>
              <a:t>falsy</a:t>
            </a:r>
            <a:r>
              <a:rPr lang="en-US" dirty="0"/>
              <a:t> values</a:t>
            </a:r>
            <a:endParaRPr lang="en-NL" dirty="0"/>
          </a:p>
        </p:txBody>
      </p:sp>
      <p:sp>
        <p:nvSpPr>
          <p:cNvPr id="4" name="Footer Placeholder 3">
            <a:extLst>
              <a:ext uri="{FF2B5EF4-FFF2-40B4-BE49-F238E27FC236}">
                <a16:creationId xmlns:a16="http://schemas.microsoft.com/office/drawing/2014/main" id="{DFAA6C52-BAFA-479F-A68A-224B7B02EDAA}"/>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4044525A-F36F-4494-9F24-8F1226D66CBB}"/>
              </a:ext>
            </a:extLst>
          </p:cNvPr>
          <p:cNvSpPr txBox="1"/>
          <p:nvPr/>
        </p:nvSpPr>
        <p:spPr>
          <a:xfrm>
            <a:off x="719999" y="973931"/>
            <a:ext cx="7733267" cy="1962076"/>
          </a:xfrm>
          <a:prstGeom prst="rect">
            <a:avLst/>
          </a:prstGeom>
          <a:solidFill>
            <a:schemeClr val="bg2">
              <a:lumMod val="20000"/>
              <a:lumOff val="80000"/>
            </a:schemeClr>
          </a:solidFill>
        </p:spPr>
        <p:txBody>
          <a:bodyPr wrap="square">
            <a:spAutoFit/>
          </a:bodyPr>
          <a:lstStyle/>
          <a:p>
            <a:r>
              <a:rPr lang="en-US" b="0" dirty="0">
                <a:solidFill>
                  <a:srgbClr val="569CD6"/>
                </a:solidFill>
                <a:effectLst/>
                <a:latin typeface="Consolas" panose="020B0609020204030204" pitchFamily="49" charset="0"/>
              </a:rPr>
              <a:t>//file: functions.js</a:t>
            </a:r>
          </a:p>
          <a:p>
            <a:endParaRPr lang="en-US" dirty="0">
              <a:solidFill>
                <a:srgbClr val="569CD6"/>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add: (num1, num2) =&gt; num1 + num2</a:t>
            </a:r>
            <a:r>
              <a:rPr lang="en-US" b="0" dirty="0">
                <a:solidFill>
                  <a:schemeClr val="accent2">
                    <a:lumMod val="75000"/>
                  </a:schemeClr>
                </a:solidFill>
                <a:effectLst/>
                <a:highlight>
                  <a:srgbClr val="FFFF00"/>
                </a:highligh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r>
              <a:rPr lang="en-US" dirty="0" err="1">
                <a:solidFill>
                  <a:schemeClr val="accent2">
                    <a:lumMod val="75000"/>
                  </a:schemeClr>
                </a:solidFill>
                <a:highlight>
                  <a:srgbClr val="FFFF00"/>
                </a:highlight>
                <a:latin typeface="Consolas" panose="020B0609020204030204" pitchFamily="49" charset="0"/>
              </a:rPr>
              <a:t>i</a:t>
            </a:r>
            <a:r>
              <a:rPr lang="en-US" b="0" dirty="0" err="1">
                <a:solidFill>
                  <a:schemeClr val="accent2">
                    <a:lumMod val="75000"/>
                  </a:schemeClr>
                </a:solidFill>
                <a:effectLst/>
                <a:highlight>
                  <a:srgbClr val="FFFF00"/>
                </a:highlight>
                <a:latin typeface="Consolas" panose="020B0609020204030204" pitchFamily="49" charset="0"/>
              </a:rPr>
              <a:t>sNull</a:t>
            </a:r>
            <a:r>
              <a:rPr lang="en-US" b="0" dirty="0">
                <a:solidFill>
                  <a:schemeClr val="accent2">
                    <a:lumMod val="75000"/>
                  </a:schemeClr>
                </a:solidFill>
                <a:effectLst/>
                <a:highlight>
                  <a:srgbClr val="FFFF00"/>
                </a:highlight>
                <a:latin typeface="Consolas" panose="020B0609020204030204" pitchFamily="49" charset="0"/>
              </a:rPr>
              <a:t>: () =&gt; null,</a:t>
            </a:r>
          </a:p>
          <a:p>
            <a:r>
              <a:rPr lang="en-US" dirty="0">
                <a:solidFill>
                  <a:schemeClr val="accent2">
                    <a:lumMod val="75000"/>
                  </a:schemeClr>
                </a:solidFill>
                <a:latin typeface="Consolas" panose="020B0609020204030204" pitchFamily="49" charset="0"/>
              </a:rPr>
              <a:t>    </a:t>
            </a:r>
            <a:r>
              <a:rPr lang="en-US" dirty="0" err="1">
                <a:solidFill>
                  <a:schemeClr val="accent2">
                    <a:lumMod val="75000"/>
                  </a:schemeClr>
                </a:solidFill>
                <a:highlight>
                  <a:srgbClr val="FFFF00"/>
                </a:highlight>
                <a:latin typeface="Consolas" panose="020B0609020204030204" pitchFamily="49" charset="0"/>
              </a:rPr>
              <a:t>checkValue</a:t>
            </a:r>
            <a:r>
              <a:rPr lang="en-US" b="0" dirty="0">
                <a:solidFill>
                  <a:schemeClr val="accent2">
                    <a:lumMod val="75000"/>
                  </a:schemeClr>
                </a:solidFill>
                <a:effectLst/>
                <a:highlight>
                  <a:srgbClr val="FFFF00"/>
                </a:highlight>
                <a:latin typeface="Consolas" panose="020B0609020204030204" pitchFamily="49" charset="0"/>
              </a:rPr>
              <a:t>: (x) =&gt; x</a:t>
            </a:r>
            <a:r>
              <a:rPr lang="en-US" dirty="0">
                <a:solidFill>
                  <a:schemeClr val="accent2">
                    <a:lumMod val="75000"/>
                  </a:schemeClr>
                </a:solidFill>
                <a:highlight>
                  <a:srgbClr val="FFFF00"/>
                </a:highlight>
                <a:latin typeface="Consolas" panose="020B0609020204030204" pitchFamily="49" charset="0"/>
              </a:rPr>
              <a:t> </a:t>
            </a:r>
            <a:endParaRPr lang="en-US" b="0" dirty="0">
              <a:solidFill>
                <a:schemeClr val="accent2">
                  <a:lumMod val="75000"/>
                </a:schemeClr>
              </a:solidFill>
              <a:effectLst/>
              <a:highlight>
                <a:srgbClr val="FFFF00"/>
              </a:highligh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
        <p:nvSpPr>
          <p:cNvPr id="9" name="TextBox 8">
            <a:extLst>
              <a:ext uri="{FF2B5EF4-FFF2-40B4-BE49-F238E27FC236}">
                <a16:creationId xmlns:a16="http://schemas.microsoft.com/office/drawing/2014/main" id="{106E8054-671A-41AF-A164-D875BA2789E1}"/>
              </a:ext>
            </a:extLst>
          </p:cNvPr>
          <p:cNvSpPr txBox="1"/>
          <p:nvPr/>
        </p:nvSpPr>
        <p:spPr>
          <a:xfrm>
            <a:off x="719998" y="3051294"/>
            <a:ext cx="7704003" cy="1546577"/>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test('should be null', () =&gt; {expect(</a:t>
            </a:r>
            <a:r>
              <a:rPr lang="en-US" b="0" dirty="0" err="1">
                <a:solidFill>
                  <a:schemeClr val="accent2">
                    <a:lumMod val="75000"/>
                  </a:schemeClr>
                </a:solidFill>
                <a:effectLst/>
                <a:latin typeface="Consolas" panose="020B0609020204030204" pitchFamily="49" charset="0"/>
              </a:rPr>
              <a:t>functions.isNull</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latin typeface="Consolas" panose="020B0609020204030204" pitchFamily="49" charset="0"/>
              </a:rPr>
              <a:t>toBeNull</a:t>
            </a:r>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test('should be </a:t>
            </a:r>
            <a:r>
              <a:rPr lang="en-US" b="0" dirty="0" err="1">
                <a:solidFill>
                  <a:schemeClr val="accent2">
                    <a:lumMod val="75000"/>
                  </a:schemeClr>
                </a:solidFill>
                <a:effectLst/>
                <a:latin typeface="Consolas" panose="020B0609020204030204" pitchFamily="49" charset="0"/>
              </a:rPr>
              <a:t>falsy</a:t>
            </a:r>
            <a:r>
              <a:rPr lang="en-US" b="0" dirty="0">
                <a:solidFill>
                  <a:schemeClr val="accent2">
                    <a:lumMod val="75000"/>
                  </a:schemeClr>
                </a:solidFill>
                <a:effectLst/>
                <a:latin typeface="Consolas" panose="020B0609020204030204" pitchFamily="49" charset="0"/>
              </a:rPr>
              <a:t>', () =&gt; {expect(</a:t>
            </a:r>
            <a:r>
              <a:rPr lang="en-US" b="0" dirty="0" err="1">
                <a:solidFill>
                  <a:schemeClr val="accent2">
                    <a:lumMod val="75000"/>
                  </a:schemeClr>
                </a:solidFill>
                <a:effectLst/>
                <a:latin typeface="Consolas" panose="020B0609020204030204" pitchFamily="49" charset="0"/>
              </a:rPr>
              <a:t>functions.checkValue</a:t>
            </a:r>
            <a:r>
              <a:rPr lang="en-US" b="0" dirty="0">
                <a:solidFill>
                  <a:schemeClr val="accent2">
                    <a:lumMod val="75000"/>
                  </a:schemeClr>
                </a:solidFill>
                <a:effectLst/>
                <a:latin typeface="Consolas" panose="020B0609020204030204" pitchFamily="49" charset="0"/>
              </a:rPr>
              <a:t>(null)).</a:t>
            </a:r>
            <a:r>
              <a:rPr lang="en-US" b="0" dirty="0" err="1">
                <a:solidFill>
                  <a:schemeClr val="accent2">
                    <a:lumMod val="75000"/>
                  </a:schemeClr>
                </a:solidFill>
                <a:effectLst/>
                <a:latin typeface="Consolas" panose="020B0609020204030204" pitchFamily="49" charset="0"/>
              </a:rPr>
              <a:t>toBeFalsy</a:t>
            </a:r>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9319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0EB3-3A03-4436-90A5-897DD48F7B2C}"/>
              </a:ext>
            </a:extLst>
          </p:cNvPr>
          <p:cNvSpPr>
            <a:spLocks noGrp="1"/>
          </p:cNvSpPr>
          <p:nvPr>
            <p:ph type="title"/>
          </p:nvPr>
        </p:nvSpPr>
        <p:spPr/>
        <p:txBody>
          <a:bodyPr/>
          <a:lstStyle/>
          <a:p>
            <a:r>
              <a:rPr lang="en-US" dirty="0"/>
              <a:t>Failing </a:t>
            </a:r>
            <a:r>
              <a:rPr lang="en-US" dirty="0" err="1"/>
              <a:t>toBeFalsy</a:t>
            </a:r>
            <a:r>
              <a:rPr lang="en-US" dirty="0"/>
              <a:t> in Visual Studio Code</a:t>
            </a:r>
            <a:endParaRPr lang="en-NL" dirty="0"/>
          </a:p>
        </p:txBody>
      </p:sp>
      <p:sp>
        <p:nvSpPr>
          <p:cNvPr id="4" name="Footer Placeholder 3">
            <a:extLst>
              <a:ext uri="{FF2B5EF4-FFF2-40B4-BE49-F238E27FC236}">
                <a16:creationId xmlns:a16="http://schemas.microsoft.com/office/drawing/2014/main" id="{B4C0BD38-B3CC-4848-9B03-106A063D55C8}"/>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9B7854DD-8D5B-4321-950A-D2C5E95A1530}"/>
              </a:ext>
            </a:extLst>
          </p:cNvPr>
          <p:cNvPicPr>
            <a:picLocks noChangeAspect="1"/>
          </p:cNvPicPr>
          <p:nvPr/>
        </p:nvPicPr>
        <p:blipFill>
          <a:blip r:embed="rId2"/>
          <a:stretch>
            <a:fillRect/>
          </a:stretch>
        </p:blipFill>
        <p:spPr>
          <a:xfrm>
            <a:off x="719999" y="1050354"/>
            <a:ext cx="7648575" cy="2095500"/>
          </a:xfrm>
          <a:prstGeom prst="rect">
            <a:avLst/>
          </a:prstGeom>
        </p:spPr>
      </p:pic>
      <p:sp>
        <p:nvSpPr>
          <p:cNvPr id="6" name="Rectangle 5">
            <a:extLst>
              <a:ext uri="{FF2B5EF4-FFF2-40B4-BE49-F238E27FC236}">
                <a16:creationId xmlns:a16="http://schemas.microsoft.com/office/drawing/2014/main" id="{44AF02C8-1B25-4FDC-8603-B225E0083CC6}"/>
              </a:ext>
            </a:extLst>
          </p:cNvPr>
          <p:cNvSpPr/>
          <p:nvPr/>
        </p:nvSpPr>
        <p:spPr>
          <a:xfrm>
            <a:off x="881508" y="1134116"/>
            <a:ext cx="3322101" cy="1817836"/>
          </a:xfrm>
          <a:prstGeom prst="rect">
            <a:avLst/>
          </a:prstGeom>
          <a:gradFill>
            <a:gsLst>
              <a:gs pos="88000">
                <a:schemeClr val="accent1">
                  <a:lumMod val="5000"/>
                  <a:lumOff val="95000"/>
                  <a:alpha val="0"/>
                </a:schemeClr>
              </a:gs>
              <a:gs pos="96000">
                <a:schemeClr val="accent1">
                  <a:lumMod val="45000"/>
                  <a:lumOff val="55000"/>
                </a:schemeClr>
              </a:gs>
              <a:gs pos="93000">
                <a:schemeClr val="accent1">
                  <a:lumMod val="45000"/>
                  <a:lumOff val="55000"/>
                </a:schemeClr>
              </a:gs>
              <a:gs pos="100000">
                <a:schemeClr val="accent1">
                  <a:lumMod val="30000"/>
                  <a:lumOff val="70000"/>
                </a:schemeClr>
              </a:gs>
              <a:gs pos="99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33839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44CB-E1F8-405C-862D-A1CBE039AD30}"/>
              </a:ext>
            </a:extLst>
          </p:cNvPr>
          <p:cNvSpPr>
            <a:spLocks noGrp="1"/>
          </p:cNvSpPr>
          <p:nvPr>
            <p:ph type="title"/>
          </p:nvPr>
        </p:nvSpPr>
        <p:spPr/>
        <p:txBody>
          <a:bodyPr/>
          <a:lstStyle/>
          <a:p>
            <a:r>
              <a:rPr lang="en-US" dirty="0"/>
              <a:t>Comparing objects</a:t>
            </a:r>
            <a:endParaRPr lang="en-NL" dirty="0"/>
          </a:p>
        </p:txBody>
      </p:sp>
      <p:sp>
        <p:nvSpPr>
          <p:cNvPr id="4" name="Footer Placeholder 3">
            <a:extLst>
              <a:ext uri="{FF2B5EF4-FFF2-40B4-BE49-F238E27FC236}">
                <a16:creationId xmlns:a16="http://schemas.microsoft.com/office/drawing/2014/main" id="{3CE51785-0F4F-45B5-AA5A-40D530231838}"/>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A3A6D6B5-8D6A-4F56-9CFB-D9D681BCC041}"/>
              </a:ext>
            </a:extLst>
          </p:cNvPr>
          <p:cNvSpPr txBox="1"/>
          <p:nvPr/>
        </p:nvSpPr>
        <p:spPr>
          <a:xfrm>
            <a:off x="719999" y="955804"/>
            <a:ext cx="7483287" cy="2793072"/>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//file: functions.js</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createUser</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const user = {</a:t>
            </a:r>
          </a:p>
          <a:p>
            <a:r>
              <a:rPr lang="en-US" dirty="0">
                <a:solidFill>
                  <a:schemeClr val="accent2">
                    <a:lumMod val="75000"/>
                  </a:schemeClr>
                </a:solidFill>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firstName</a:t>
            </a:r>
            <a:r>
              <a:rPr lang="en-US" b="0" dirty="0">
                <a:solidFill>
                  <a:schemeClr val="accent2">
                    <a:lumMod val="75000"/>
                  </a:schemeClr>
                </a:solidFill>
                <a:effectLst/>
                <a:latin typeface="Consolas" panose="020B0609020204030204" pitchFamily="49" charset="0"/>
              </a:rPr>
              <a:t>: ‘Brad’</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a:t>
            </a:r>
          </a:p>
          <a:p>
            <a:r>
              <a:rPr lang="en-US" dirty="0">
                <a:solidFill>
                  <a:schemeClr val="accent2">
                    <a:lumMod val="75000"/>
                  </a:schemeClr>
                </a:solidFill>
                <a:latin typeface="Consolas" panose="020B0609020204030204" pitchFamily="49" charset="0"/>
              </a:rPr>
              <a:t>	user[‘</a:t>
            </a:r>
            <a:r>
              <a:rPr lang="en-US" dirty="0" err="1">
                <a:solidFill>
                  <a:schemeClr val="accent2">
                    <a:lumMod val="75000"/>
                  </a:schemeClr>
                </a:solidFill>
                <a:latin typeface="Consolas" panose="020B0609020204030204" pitchFamily="49" charset="0"/>
              </a:rPr>
              <a:t>lastName</a:t>
            </a:r>
            <a:r>
              <a:rPr lang="en-US" dirty="0">
                <a:solidFill>
                  <a:schemeClr val="accent2">
                    <a:lumMod val="75000"/>
                  </a:schemeClr>
                </a:solidFill>
                <a:latin typeface="Consolas" panose="020B0609020204030204" pitchFamily="49" charset="0"/>
              </a:rPr>
              <a:t>’] = ‘Pitt’;</a:t>
            </a:r>
          </a:p>
          <a:p>
            <a:r>
              <a:rPr lang="en-US" b="0" dirty="0">
                <a:solidFill>
                  <a:schemeClr val="accent2">
                    <a:lumMod val="75000"/>
                  </a:schemeClr>
                </a:solidFill>
                <a:effectLst/>
                <a:latin typeface="Consolas" panose="020B0609020204030204" pitchFamily="49" charset="0"/>
              </a:rPr>
              <a:t>	return user;</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a:t>
            </a:r>
          </a:p>
          <a:p>
            <a:br>
              <a:rPr lang="en-US" b="0" dirty="0">
                <a:solidFill>
                  <a:schemeClr val="accent2">
                    <a:lumMod val="75000"/>
                  </a:schemeClr>
                </a:solidFill>
                <a:effectLst/>
                <a:latin typeface="Consolas" panose="020B0609020204030204" pitchFamily="49" charset="0"/>
              </a:rPr>
            </a:br>
            <a:r>
              <a:rPr lang="en-US" b="0" dirty="0" err="1">
                <a:solidFill>
                  <a:schemeClr val="accent2">
                    <a:lumMod val="75000"/>
                  </a:schemeClr>
                </a:solidFill>
                <a:effectLst/>
                <a:latin typeface="Consolas" panose="020B0609020204030204" pitchFamily="49" charset="0"/>
              </a:rPr>
              <a:t>module.exports</a:t>
            </a:r>
            <a:r>
              <a:rPr lang="en-US" b="0" dirty="0">
                <a:solidFill>
                  <a:schemeClr val="accent2">
                    <a:lumMod val="75000"/>
                  </a:schemeClr>
                </a:solidFill>
                <a:effectLst/>
                <a:latin typeface="Consolas" panose="020B0609020204030204" pitchFamily="49" charset="0"/>
              </a:rPr>
              <a:t> = functions;</a:t>
            </a:r>
          </a:p>
        </p:txBody>
      </p:sp>
    </p:spTree>
    <p:extLst>
      <p:ext uri="{BB962C8B-B14F-4D97-AF65-F5344CB8AC3E}">
        <p14:creationId xmlns:p14="http://schemas.microsoft.com/office/powerpoint/2010/main" val="180492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A1C0-D6AF-4B7D-B74B-2AD9E07BBC3D}"/>
              </a:ext>
            </a:extLst>
          </p:cNvPr>
          <p:cNvSpPr>
            <a:spLocks noGrp="1"/>
          </p:cNvSpPr>
          <p:nvPr>
            <p:ph type="title"/>
          </p:nvPr>
        </p:nvSpPr>
        <p:spPr/>
        <p:txBody>
          <a:bodyPr/>
          <a:lstStyle/>
          <a:p>
            <a:r>
              <a:rPr lang="en-US" dirty="0" err="1"/>
              <a:t>toEqual</a:t>
            </a:r>
            <a:r>
              <a:rPr lang="en-US" dirty="0"/>
              <a:t>()</a:t>
            </a:r>
            <a:endParaRPr lang="en-NL" dirty="0"/>
          </a:p>
        </p:txBody>
      </p:sp>
      <p:sp>
        <p:nvSpPr>
          <p:cNvPr id="4" name="Footer Placeholder 3">
            <a:extLst>
              <a:ext uri="{FF2B5EF4-FFF2-40B4-BE49-F238E27FC236}">
                <a16:creationId xmlns:a16="http://schemas.microsoft.com/office/drawing/2014/main" id="{5AB48276-5EC0-4934-BC9D-EDFCA48B7E9B}"/>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61D0A142-6195-4747-824D-A04DE2CC0020}"/>
              </a:ext>
            </a:extLst>
          </p:cNvPr>
          <p:cNvSpPr txBox="1"/>
          <p:nvPr/>
        </p:nvSpPr>
        <p:spPr>
          <a:xfrm>
            <a:off x="1937006" y="1201381"/>
            <a:ext cx="4976910" cy="2169825"/>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file: tests/functions.js</a:t>
            </a:r>
          </a:p>
          <a:p>
            <a:endParaRPr lang="en-US" b="0" dirty="0">
              <a:solidFill>
                <a:srgbClr val="569CD6"/>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const functions = require('../functions.js');</a:t>
            </a:r>
          </a:p>
          <a:p>
            <a:br>
              <a:rPr lang="en-US" b="0" dirty="0">
                <a:solidFill>
                  <a:srgbClr val="D4D4D4"/>
                </a:solidFill>
                <a:effectLst/>
                <a:latin typeface="Consolas" panose="020B0609020204030204" pitchFamily="49" charset="0"/>
              </a:rPr>
            </a:br>
            <a:r>
              <a:rPr lang="en-US" b="0" dirty="0">
                <a:solidFill>
                  <a:schemeClr val="accent2">
                    <a:lumMod val="75000"/>
                  </a:schemeClr>
                </a:solidFill>
                <a:effectLst/>
                <a:latin typeface="Consolas" panose="020B0609020204030204" pitchFamily="49" charset="0"/>
              </a:rPr>
              <a:t>test(‘user should be Brad Pitt', () =&gt;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expect(</a:t>
            </a:r>
            <a:r>
              <a:rPr lang="en-US" b="0" dirty="0" err="1">
                <a:solidFill>
                  <a:schemeClr val="accent2">
                    <a:lumMod val="75000"/>
                  </a:schemeClr>
                </a:solidFill>
                <a:effectLst/>
                <a:latin typeface="Consolas" panose="020B0609020204030204" pitchFamily="49" charset="0"/>
              </a:rPr>
              <a:t>functions.createUser</a:t>
            </a:r>
            <a:r>
              <a:rPr lang="en-US" b="0" dirty="0">
                <a:solidFill>
                  <a:schemeClr val="accent2">
                    <a:lumMod val="75000"/>
                  </a:schemeClr>
                </a:solidFill>
                <a:effectLst/>
                <a:latin typeface="Consolas" panose="020B0609020204030204" pitchFamily="49" charset="0"/>
              </a:rPr>
              <a:t>().</a:t>
            </a:r>
            <a:r>
              <a:rPr lang="en-US" b="0" strike="sngStrike" dirty="0" err="1">
                <a:solidFill>
                  <a:schemeClr val="tx2"/>
                </a:solidFill>
                <a:effectLst/>
                <a:latin typeface="Consolas" panose="020B0609020204030204" pitchFamily="49" charset="0"/>
              </a:rPr>
              <a:t>toBe</a:t>
            </a:r>
            <a:r>
              <a:rPr lang="en-US" b="0" dirty="0" err="1">
                <a:solidFill>
                  <a:schemeClr val="accent2">
                    <a:lumMod val="75000"/>
                  </a:schemeClr>
                </a:solidFill>
                <a:effectLst/>
                <a:highlight>
                  <a:srgbClr val="FFFF00"/>
                </a:highlight>
                <a:latin typeface="Consolas" panose="020B0609020204030204" pitchFamily="49" charset="0"/>
              </a:rPr>
              <a:t>toEqual</a:t>
            </a:r>
            <a:r>
              <a:rPr lang="en-US" b="0" dirty="0">
                <a:solidFill>
                  <a:schemeClr val="accent2">
                    <a:lumMod val="75000"/>
                  </a:schemeClr>
                </a:solidFill>
                <a:effectLst/>
                <a:latin typeface="Consolas" panose="020B0609020204030204" pitchFamily="49" charset="0"/>
              </a:rPr>
              <a:t>({</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firstName</a:t>
            </a:r>
            <a:r>
              <a:rPr lang="en-US" b="0" dirty="0">
                <a:solidFill>
                  <a:schemeClr val="accent2">
                    <a:lumMod val="75000"/>
                  </a:schemeClr>
                </a:solidFill>
                <a:effectLst/>
                <a:latin typeface="Consolas" panose="020B0609020204030204" pitchFamily="49" charset="0"/>
              </a:rPr>
              <a:t>: ‘Brad’,</a:t>
            </a:r>
          </a:p>
          <a:p>
            <a:r>
              <a:rPr lang="en-US" b="0" dirty="0">
                <a:solidFill>
                  <a:schemeClr val="accent2">
                    <a:lumMod val="75000"/>
                  </a:schemeClr>
                </a:solidFill>
                <a:effectLst/>
                <a:latin typeface="Consolas" panose="020B0609020204030204" pitchFamily="49" charset="0"/>
              </a:rPr>
              <a:t> </a:t>
            </a:r>
            <a:r>
              <a:rPr lang="en-US" dirty="0">
                <a:solidFill>
                  <a:schemeClr val="accent2">
                    <a:lumMod val="75000"/>
                  </a:schemeClr>
                </a:solidFill>
                <a:latin typeface="Consolas" panose="020B0609020204030204" pitchFamily="49" charset="0"/>
              </a:rPr>
              <a:t>	 </a:t>
            </a:r>
            <a:r>
              <a:rPr lang="en-US" dirty="0" err="1">
                <a:solidFill>
                  <a:schemeClr val="accent2">
                    <a:lumMod val="75000"/>
                  </a:schemeClr>
                </a:solidFill>
                <a:latin typeface="Consolas" panose="020B0609020204030204" pitchFamily="49" charset="0"/>
              </a:rPr>
              <a:t>lastName</a:t>
            </a:r>
            <a:r>
              <a:rPr lang="en-US" dirty="0">
                <a:solidFill>
                  <a:schemeClr val="accent2">
                    <a:lumMod val="75000"/>
                  </a:schemeClr>
                </a:solidFill>
                <a:latin typeface="Consolas" panose="020B0609020204030204" pitchFamily="49" charset="0"/>
              </a:rPr>
              <a:t>: ‘Pitt’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997285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A5FA-1C4E-4C60-811F-5E5EB0B553D5}"/>
              </a:ext>
            </a:extLst>
          </p:cNvPr>
          <p:cNvSpPr>
            <a:spLocks noGrp="1"/>
          </p:cNvSpPr>
          <p:nvPr>
            <p:ph type="title"/>
          </p:nvPr>
        </p:nvSpPr>
        <p:spPr/>
        <p:txBody>
          <a:bodyPr/>
          <a:lstStyle/>
          <a:p>
            <a:r>
              <a:rPr lang="en-US" dirty="0"/>
              <a:t>Matchers to be used for numbers</a:t>
            </a:r>
            <a:endParaRPr lang="en-NL" dirty="0"/>
          </a:p>
        </p:txBody>
      </p:sp>
      <p:sp>
        <p:nvSpPr>
          <p:cNvPr id="4" name="Footer Placeholder 3">
            <a:extLst>
              <a:ext uri="{FF2B5EF4-FFF2-40B4-BE49-F238E27FC236}">
                <a16:creationId xmlns:a16="http://schemas.microsoft.com/office/drawing/2014/main" id="{04F7359A-F23B-44E5-AA1F-141542923C41}"/>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F1675FBA-FC41-4599-91A6-1D10E18FDE2D}"/>
              </a:ext>
            </a:extLst>
          </p:cNvPr>
          <p:cNvSpPr txBox="1"/>
          <p:nvPr/>
        </p:nvSpPr>
        <p:spPr>
          <a:xfrm>
            <a:off x="1980105" y="1289370"/>
            <a:ext cx="4877896" cy="2793072"/>
          </a:xfrm>
          <a:prstGeom prst="rect">
            <a:avLst/>
          </a:prstGeom>
          <a:solidFill>
            <a:schemeClr val="bg2">
              <a:lumMod val="20000"/>
              <a:lumOff val="80000"/>
            </a:schemeClr>
          </a:solidFill>
        </p:spPr>
        <p:txBody>
          <a:bodyPr wrap="square">
            <a:spAutoFit/>
          </a:bodyPr>
          <a:lstStyle/>
          <a:p>
            <a:r>
              <a:rPr lang="en-US" dirty="0">
                <a:solidFill>
                  <a:schemeClr val="accent2"/>
                </a:solidFill>
                <a:latin typeface="Consolas" panose="020B0609020204030204" pitchFamily="49" charset="0"/>
              </a:rPr>
              <a:t>test('two plus two', () =&gt; {</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const value = 2 + 2;</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toBeGreaterThan</a:t>
            </a:r>
            <a:r>
              <a:rPr lang="en-US" dirty="0">
                <a:solidFill>
                  <a:schemeClr val="accent2"/>
                </a:solidFill>
                <a:latin typeface="Consolas" panose="020B0609020204030204" pitchFamily="49" charset="0"/>
              </a:rPr>
              <a:t>(3);</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toBeGreaterThanOrEqual</a:t>
            </a:r>
            <a:r>
              <a:rPr lang="en-US" dirty="0">
                <a:solidFill>
                  <a:schemeClr val="accent2"/>
                </a:solidFill>
                <a:latin typeface="Consolas" panose="020B0609020204030204" pitchFamily="49" charset="0"/>
              </a:rPr>
              <a:t>(3.5);</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toBeLessThan</a:t>
            </a:r>
            <a:r>
              <a:rPr lang="en-US" dirty="0">
                <a:solidFill>
                  <a:schemeClr val="accent2"/>
                </a:solidFill>
                <a:latin typeface="Consolas" panose="020B0609020204030204" pitchFamily="49" charset="0"/>
              </a:rPr>
              <a:t>(5);</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toBeLessThanOrEqual</a:t>
            </a:r>
            <a:r>
              <a:rPr lang="en-US" dirty="0">
                <a:solidFill>
                  <a:schemeClr val="accent2"/>
                </a:solidFill>
                <a:latin typeface="Consolas" panose="020B0609020204030204" pitchFamily="49" charset="0"/>
              </a:rPr>
              <a:t>(4.5);</a:t>
            </a:r>
          </a:p>
          <a:p>
            <a:endParaRPr lang="en-US" dirty="0">
              <a:solidFill>
                <a:schemeClr val="accent2"/>
              </a:solidFill>
              <a:latin typeface="Consolas" panose="020B0609020204030204" pitchFamily="49" charset="0"/>
            </a:endParaRPr>
          </a:p>
          <a:p>
            <a:r>
              <a:rPr lang="en-US" dirty="0">
                <a:solidFill>
                  <a:schemeClr val="accent2"/>
                </a:solidFill>
                <a:latin typeface="Consolas" panose="020B0609020204030204" pitchFamily="49" charset="0"/>
              </a:rPr>
              <a:t>  // toBe and </a:t>
            </a:r>
            <a:r>
              <a:rPr lang="en-US" dirty="0" err="1">
                <a:solidFill>
                  <a:schemeClr val="accent2"/>
                </a:solidFill>
                <a:latin typeface="Consolas" panose="020B0609020204030204" pitchFamily="49" charset="0"/>
              </a:rPr>
              <a:t>toEqual</a:t>
            </a:r>
            <a:r>
              <a:rPr lang="en-US" dirty="0">
                <a:solidFill>
                  <a:schemeClr val="accent2"/>
                </a:solidFill>
                <a:latin typeface="Consolas" panose="020B0609020204030204" pitchFamily="49" charset="0"/>
              </a:rPr>
              <a:t> are equivalent for numbers</a:t>
            </a:r>
          </a:p>
          <a:p>
            <a:r>
              <a:rPr lang="en-US" dirty="0">
                <a:solidFill>
                  <a:schemeClr val="accent2"/>
                </a:solidFill>
                <a:latin typeface="Consolas" panose="020B0609020204030204" pitchFamily="49" charset="0"/>
              </a:rPr>
              <a:t>  expect(value).toBe(4);</a:t>
            </a:r>
          </a:p>
          <a:p>
            <a:r>
              <a:rPr lang="en-US" dirty="0">
                <a:solidFill>
                  <a:schemeClr val="accent2"/>
                </a:solidFill>
                <a:latin typeface="Consolas" panose="020B0609020204030204" pitchFamily="49" charset="0"/>
              </a:rPr>
              <a:t>  expect(value).</a:t>
            </a:r>
            <a:r>
              <a:rPr lang="en-US" dirty="0" err="1">
                <a:solidFill>
                  <a:schemeClr val="accent2"/>
                </a:solidFill>
                <a:latin typeface="Consolas" panose="020B0609020204030204" pitchFamily="49" charset="0"/>
              </a:rPr>
              <a:t>toEqual</a:t>
            </a:r>
            <a:r>
              <a:rPr lang="en-US" dirty="0">
                <a:solidFill>
                  <a:schemeClr val="accent2"/>
                </a:solidFill>
                <a:latin typeface="Consolas" panose="020B0609020204030204" pitchFamily="49" charset="0"/>
              </a:rPr>
              <a:t>(4);</a:t>
            </a:r>
          </a:p>
          <a:p>
            <a:r>
              <a:rPr lang="en-US" dirty="0">
                <a:solidFill>
                  <a:schemeClr val="accent2"/>
                </a:solidFill>
                <a:latin typeface="Consolas" panose="020B0609020204030204" pitchFamily="49" charset="0"/>
              </a:rPr>
              <a:t>});</a:t>
            </a:r>
            <a:endParaRPr lang="en-NL"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138778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A5FA-1C4E-4C60-811F-5E5EB0B553D5}"/>
              </a:ext>
            </a:extLst>
          </p:cNvPr>
          <p:cNvSpPr>
            <a:spLocks noGrp="1"/>
          </p:cNvSpPr>
          <p:nvPr>
            <p:ph type="title"/>
          </p:nvPr>
        </p:nvSpPr>
        <p:spPr/>
        <p:txBody>
          <a:bodyPr/>
          <a:lstStyle/>
          <a:p>
            <a:r>
              <a:rPr lang="en-US" dirty="0"/>
              <a:t>Matchers to be used for Strings</a:t>
            </a:r>
            <a:endParaRPr lang="en-NL" dirty="0"/>
          </a:p>
        </p:txBody>
      </p:sp>
      <p:sp>
        <p:nvSpPr>
          <p:cNvPr id="4" name="Footer Placeholder 3">
            <a:extLst>
              <a:ext uri="{FF2B5EF4-FFF2-40B4-BE49-F238E27FC236}">
                <a16:creationId xmlns:a16="http://schemas.microsoft.com/office/drawing/2014/main" id="{04F7359A-F23B-44E5-AA1F-141542923C41}"/>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F1675FBA-FC41-4599-91A6-1D10E18FDE2D}"/>
              </a:ext>
            </a:extLst>
          </p:cNvPr>
          <p:cNvSpPr txBox="1"/>
          <p:nvPr/>
        </p:nvSpPr>
        <p:spPr>
          <a:xfrm>
            <a:off x="1907742" y="1111753"/>
            <a:ext cx="4937102" cy="2585323"/>
          </a:xfrm>
          <a:prstGeom prst="rect">
            <a:avLst/>
          </a:prstGeom>
          <a:solidFill>
            <a:schemeClr val="bg2">
              <a:lumMod val="20000"/>
              <a:lumOff val="80000"/>
            </a:schemeClr>
          </a:solidFill>
        </p:spPr>
        <p:txBody>
          <a:bodyPr wrap="square">
            <a:spAutoFit/>
          </a:bodyPr>
          <a:lstStyle/>
          <a:p>
            <a:pPr algn="l"/>
            <a:r>
              <a:rPr lang="en-US" b="0" i="0" dirty="0">
                <a:solidFill>
                  <a:schemeClr val="accent2"/>
                </a:solidFill>
                <a:effectLst/>
                <a:latin typeface="SFMono-Regular"/>
              </a:rPr>
              <a:t>//regex can be used</a:t>
            </a:r>
          </a:p>
          <a:p>
            <a:pPr algn="l"/>
            <a:endParaRPr lang="en-US" dirty="0">
              <a:solidFill>
                <a:schemeClr val="accent2"/>
              </a:solidFill>
              <a:latin typeface="SFMono-Regular"/>
            </a:endParaRPr>
          </a:p>
          <a:p>
            <a:r>
              <a:rPr lang="en-US" b="0" dirty="0">
                <a:solidFill>
                  <a:schemeClr val="accent2"/>
                </a:solidFill>
                <a:effectLst/>
                <a:latin typeface="Consolas" panose="020B0609020204030204" pitchFamily="49" charset="0"/>
              </a:rPr>
              <a:t>test('there is no B in AMIS', () =&gt; {</a:t>
            </a:r>
          </a:p>
          <a:p>
            <a:r>
              <a:rPr lang="en-US" b="0" dirty="0">
                <a:solidFill>
                  <a:schemeClr val="accent2"/>
                </a:solidFill>
                <a:effectLst/>
                <a:latin typeface="Consolas" panose="020B0609020204030204" pitchFamily="49" charset="0"/>
              </a:rPr>
              <a:t>    expect('AMIS').</a:t>
            </a:r>
            <a:r>
              <a:rPr lang="en-US" b="0" dirty="0" err="1">
                <a:solidFill>
                  <a:schemeClr val="accent2"/>
                </a:solidFill>
                <a:effectLst/>
                <a:latin typeface="Consolas" panose="020B0609020204030204" pitchFamily="49" charset="0"/>
              </a:rPr>
              <a:t>not.toMatch</a:t>
            </a:r>
            <a:r>
              <a:rPr lang="en-US" b="0" dirty="0">
                <a:solidFill>
                  <a:schemeClr val="accent2"/>
                </a:solidFill>
                <a:effectLst/>
                <a:latin typeface="Consolas" panose="020B0609020204030204" pitchFamily="49" charset="0"/>
              </a:rPr>
              <a:t>(/B/);</a:t>
            </a:r>
          </a:p>
          <a:p>
            <a:r>
              <a:rPr lang="en-US" b="0" dirty="0">
                <a:solidFill>
                  <a:schemeClr val="accent2"/>
                </a:solidFill>
                <a:effectLst/>
                <a:latin typeface="Consolas" panose="020B0609020204030204" pitchFamily="49" charset="0"/>
              </a:rPr>
              <a:t>});</a:t>
            </a:r>
          </a:p>
          <a:p>
            <a:pPr algn="l"/>
            <a:endParaRPr lang="en-US" b="0" i="0" dirty="0">
              <a:solidFill>
                <a:schemeClr val="accent2"/>
              </a:solidFill>
              <a:effectLst/>
              <a:latin typeface="SFMono-Regular"/>
            </a:endParaRPr>
          </a:p>
          <a:p>
            <a:r>
              <a:rPr lang="en-US" b="0" dirty="0">
                <a:solidFill>
                  <a:schemeClr val="accent2"/>
                </a:solidFill>
                <a:effectLst/>
                <a:latin typeface="Consolas" panose="020B0609020204030204" pitchFamily="49" charset="0"/>
              </a:rPr>
              <a:t>test('but there is a "grate" in Integrate', () =&gt; {</a:t>
            </a:r>
          </a:p>
          <a:p>
            <a:r>
              <a:rPr lang="en-US" b="0" dirty="0">
                <a:solidFill>
                  <a:schemeClr val="accent2"/>
                </a:solidFill>
                <a:effectLst/>
                <a:latin typeface="Consolas" panose="020B0609020204030204" pitchFamily="49" charset="0"/>
              </a:rPr>
              <a:t>    expect('Integrate').</a:t>
            </a:r>
            <a:r>
              <a:rPr lang="en-US" b="0" dirty="0" err="1">
                <a:solidFill>
                  <a:schemeClr val="accent2"/>
                </a:solidFill>
                <a:effectLst/>
                <a:latin typeface="Consolas" panose="020B0609020204030204" pitchFamily="49" charset="0"/>
              </a:rPr>
              <a:t>toMatch</a:t>
            </a:r>
            <a:r>
              <a:rPr lang="en-US" b="0" dirty="0">
                <a:solidFill>
                  <a:schemeClr val="accent2"/>
                </a:solidFill>
                <a:effectLst/>
                <a:latin typeface="Consolas" panose="020B0609020204030204" pitchFamily="49" charset="0"/>
              </a:rPr>
              <a:t>(/grate/);</a:t>
            </a:r>
          </a:p>
          <a:p>
            <a:r>
              <a:rPr lang="en-US" b="0" dirty="0">
                <a:solidFill>
                  <a:schemeClr val="accent2"/>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8687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E51-B929-467A-B63D-3DE4A0443809}"/>
              </a:ext>
            </a:extLst>
          </p:cNvPr>
          <p:cNvSpPr>
            <a:spLocks noGrp="1"/>
          </p:cNvSpPr>
          <p:nvPr>
            <p:ph type="title"/>
          </p:nvPr>
        </p:nvSpPr>
        <p:spPr/>
        <p:txBody>
          <a:bodyPr/>
          <a:lstStyle/>
          <a:p>
            <a:r>
              <a:rPr lang="en-US" dirty="0"/>
              <a:t>Matchers for arrays and </a:t>
            </a:r>
            <a:r>
              <a:rPr lang="en-US" dirty="0" err="1"/>
              <a:t>iterables</a:t>
            </a:r>
            <a:endParaRPr lang="en-NL" dirty="0"/>
          </a:p>
        </p:txBody>
      </p:sp>
      <p:sp>
        <p:nvSpPr>
          <p:cNvPr id="4" name="Footer Placeholder 3">
            <a:extLst>
              <a:ext uri="{FF2B5EF4-FFF2-40B4-BE49-F238E27FC236}">
                <a16:creationId xmlns:a16="http://schemas.microsoft.com/office/drawing/2014/main" id="{4B8B2EC3-BC76-4642-AC52-8C2EDB2746AD}"/>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26D87948-A12C-4D07-9689-0FA71CC8D964}"/>
              </a:ext>
            </a:extLst>
          </p:cNvPr>
          <p:cNvSpPr txBox="1"/>
          <p:nvPr/>
        </p:nvSpPr>
        <p:spPr>
          <a:xfrm>
            <a:off x="1884146" y="1279088"/>
            <a:ext cx="4832418" cy="2169825"/>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const </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'stone',</a:t>
            </a:r>
          </a:p>
          <a:p>
            <a:r>
              <a:rPr lang="en-US" b="0" dirty="0">
                <a:solidFill>
                  <a:schemeClr val="accent2"/>
                </a:solidFill>
                <a:effectLst/>
                <a:latin typeface="Consolas" panose="020B0609020204030204" pitchFamily="49" charset="0"/>
              </a:rPr>
              <a:t>  'paper',</a:t>
            </a:r>
          </a:p>
          <a:p>
            <a:r>
              <a:rPr lang="en-US" b="0" dirty="0">
                <a:solidFill>
                  <a:schemeClr val="accent2"/>
                </a:solidFill>
                <a:effectLst/>
                <a:latin typeface="Consolas" panose="020B0609020204030204" pitchFamily="49" charset="0"/>
              </a:rPr>
              <a:t>  'scissors',</a:t>
            </a:r>
          </a:p>
          <a:p>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test('the list has paper on it', () =&gt; {</a:t>
            </a:r>
          </a:p>
          <a:p>
            <a:r>
              <a:rPr lang="en-US" b="0" dirty="0">
                <a:solidFill>
                  <a:schemeClr val="accent2"/>
                </a:solidFill>
                <a:effectLst/>
                <a:latin typeface="Consolas" panose="020B0609020204030204" pitchFamily="49" charset="0"/>
              </a:rPr>
              <a:t>    expect(</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toContain</a:t>
            </a:r>
            <a:r>
              <a:rPr lang="en-US" b="0" dirty="0">
                <a:solidFill>
                  <a:schemeClr val="accent2"/>
                </a:solidFill>
                <a:effectLst/>
                <a:latin typeface="Consolas" panose="020B0609020204030204" pitchFamily="49" charset="0"/>
              </a:rPr>
              <a:t>('paper');</a:t>
            </a:r>
          </a:p>
          <a:p>
            <a:r>
              <a:rPr lang="en-US" b="0" dirty="0">
                <a:solidFill>
                  <a:schemeClr val="accent2"/>
                </a:solidFill>
                <a:effectLst/>
                <a:latin typeface="Consolas" panose="020B0609020204030204" pitchFamily="49" charset="0"/>
              </a:rPr>
              <a:t>    expect(new Set(</a:t>
            </a:r>
            <a:r>
              <a:rPr lang="en-US" b="0" dirty="0" err="1">
                <a:solidFill>
                  <a:schemeClr val="accent2"/>
                </a:solidFill>
                <a:effectLst/>
                <a:latin typeface="Consolas" panose="020B0609020204030204" pitchFamily="49" charset="0"/>
              </a:rPr>
              <a:t>someList</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toContain</a:t>
            </a:r>
            <a:r>
              <a:rPr lang="en-US" b="0" dirty="0">
                <a:solidFill>
                  <a:schemeClr val="accent2"/>
                </a:solidFill>
                <a:effectLst/>
                <a:latin typeface="Consolas" panose="020B0609020204030204" pitchFamily="49" charset="0"/>
              </a:rPr>
              <a:t>('paper');</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36260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A9F61F-2B24-41F3-A883-C091AEA79AC6}"/>
              </a:ext>
            </a:extLst>
          </p:cNvPr>
          <p:cNvSpPr>
            <a:spLocks noGrp="1"/>
          </p:cNvSpPr>
          <p:nvPr>
            <p:ph type="pic" idx="13"/>
          </p:nvPr>
        </p:nvSpPr>
        <p:spPr/>
        <p:txBody>
          <a:bodyPr/>
          <a:lstStyle/>
          <a:p>
            <a:endParaRPr lang="nl-NL"/>
          </a:p>
        </p:txBody>
      </p:sp>
      <p:sp>
        <p:nvSpPr>
          <p:cNvPr id="4" name="Text Placeholder 3">
            <a:extLst>
              <a:ext uri="{FF2B5EF4-FFF2-40B4-BE49-F238E27FC236}">
                <a16:creationId xmlns:a16="http://schemas.microsoft.com/office/drawing/2014/main" id="{630C1072-8202-465F-B052-CC094552DE7C}"/>
              </a:ext>
            </a:extLst>
          </p:cNvPr>
          <p:cNvSpPr>
            <a:spLocks noGrp="1"/>
          </p:cNvSpPr>
          <p:nvPr>
            <p:ph type="body" idx="14"/>
          </p:nvPr>
        </p:nvSpPr>
        <p:spPr>
          <a:xfrm>
            <a:off x="719997" y="1080000"/>
            <a:ext cx="7680641" cy="1512000"/>
          </a:xfrm>
        </p:spPr>
        <p:txBody>
          <a:bodyPr/>
          <a:lstStyle/>
          <a:p>
            <a:pPr marL="571500" indent="-571500">
              <a:buFont typeface="Arial" panose="020B0604020202020204" pitchFamily="34" charset="0"/>
              <a:buChar char="•"/>
            </a:pPr>
            <a:r>
              <a:rPr lang="en-US" sz="2400" dirty="0">
                <a:solidFill>
                  <a:schemeClr val="tx1">
                    <a:lumMod val="75000"/>
                    <a:lumOff val="25000"/>
                  </a:schemeClr>
                </a:solidFill>
              </a:rPr>
              <a:t>Cha Liang Chu</a:t>
            </a:r>
          </a:p>
          <a:p>
            <a:pPr marL="571500" indent="-571500">
              <a:buFont typeface="Arial" panose="020B0604020202020204" pitchFamily="34" charset="0"/>
              <a:buChar char="•"/>
            </a:pPr>
            <a:r>
              <a:rPr lang="en-US" sz="2400" dirty="0">
                <a:solidFill>
                  <a:schemeClr val="tx1">
                    <a:lumMod val="75000"/>
                    <a:lumOff val="25000"/>
                  </a:schemeClr>
                </a:solidFill>
              </a:rPr>
              <a:t>Henk Jan van Wijk</a:t>
            </a:r>
          </a:p>
          <a:p>
            <a:pPr marL="571500" indent="-571500">
              <a:buFont typeface="Arial" panose="020B0604020202020204" pitchFamily="34" charset="0"/>
              <a:buChar char="•"/>
            </a:pPr>
            <a:r>
              <a:rPr lang="en-US" sz="2400" dirty="0">
                <a:solidFill>
                  <a:schemeClr val="tx1">
                    <a:lumMod val="75000"/>
                    <a:lumOff val="25000"/>
                  </a:schemeClr>
                </a:solidFill>
              </a:rPr>
              <a:t>Jacco Cijsouw</a:t>
            </a:r>
          </a:p>
          <a:p>
            <a:pPr marL="571500" indent="-571500">
              <a:buFont typeface="Arial" panose="020B0604020202020204" pitchFamily="34" charset="0"/>
              <a:buChar char="•"/>
            </a:pPr>
            <a:r>
              <a:rPr lang="en-US" sz="2400" dirty="0">
                <a:solidFill>
                  <a:schemeClr val="tx1">
                    <a:lumMod val="75000"/>
                    <a:lumOff val="25000"/>
                  </a:schemeClr>
                </a:solidFill>
              </a:rPr>
              <a:t>Jeffrey Resodikromo</a:t>
            </a:r>
          </a:p>
          <a:p>
            <a:pPr marL="571500" indent="-571500">
              <a:buFont typeface="Arial" panose="020B0604020202020204" pitchFamily="34" charset="0"/>
              <a:buChar char="•"/>
            </a:pPr>
            <a:r>
              <a:rPr lang="en-US" sz="2400" dirty="0">
                <a:solidFill>
                  <a:schemeClr val="tx1">
                    <a:lumMod val="75000"/>
                    <a:lumOff val="25000"/>
                  </a:schemeClr>
                </a:solidFill>
              </a:rPr>
              <a:t>Jeroen Rijnboutt</a:t>
            </a:r>
          </a:p>
          <a:p>
            <a:pPr marL="571500" indent="-571500">
              <a:buFont typeface="Arial" panose="020B0604020202020204" pitchFamily="34" charset="0"/>
              <a:buChar char="•"/>
            </a:pPr>
            <a:r>
              <a:rPr lang="en-US" sz="2400" dirty="0">
                <a:solidFill>
                  <a:schemeClr val="tx1">
                    <a:lumMod val="75000"/>
                    <a:lumOff val="25000"/>
                  </a:schemeClr>
                </a:solidFill>
              </a:rPr>
              <a:t>Robert van Mölken</a:t>
            </a:r>
          </a:p>
          <a:p>
            <a:pPr marL="571500" indent="-571500">
              <a:buFont typeface="Arial" panose="020B0604020202020204" pitchFamily="34" charset="0"/>
              <a:buChar char="•"/>
            </a:pPr>
            <a:endParaRPr lang="en-NL" sz="2400" dirty="0">
              <a:solidFill>
                <a:schemeClr val="tx1">
                  <a:lumMod val="75000"/>
                  <a:lumOff val="25000"/>
                </a:schemeClr>
              </a:solidFill>
            </a:endParaRPr>
          </a:p>
        </p:txBody>
      </p:sp>
    </p:spTree>
    <p:extLst>
      <p:ext uri="{BB962C8B-B14F-4D97-AF65-F5344CB8AC3E}">
        <p14:creationId xmlns:p14="http://schemas.microsoft.com/office/powerpoint/2010/main" val="9088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E51-B929-467A-B63D-3DE4A0443809}"/>
              </a:ext>
            </a:extLst>
          </p:cNvPr>
          <p:cNvSpPr>
            <a:spLocks noGrp="1"/>
          </p:cNvSpPr>
          <p:nvPr>
            <p:ph type="title"/>
          </p:nvPr>
        </p:nvSpPr>
        <p:spPr/>
        <p:txBody>
          <a:bodyPr/>
          <a:lstStyle/>
          <a:p>
            <a:r>
              <a:rPr lang="en-US" dirty="0"/>
              <a:t>Matchers for Exceptions</a:t>
            </a:r>
            <a:endParaRPr lang="en-NL" dirty="0"/>
          </a:p>
        </p:txBody>
      </p:sp>
      <p:sp>
        <p:nvSpPr>
          <p:cNvPr id="4" name="Footer Placeholder 3">
            <a:extLst>
              <a:ext uri="{FF2B5EF4-FFF2-40B4-BE49-F238E27FC236}">
                <a16:creationId xmlns:a16="http://schemas.microsoft.com/office/drawing/2014/main" id="{4B8B2EC3-BC76-4642-AC52-8C2EDB2746AD}"/>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26D87948-A12C-4D07-9689-0FA71CC8D964}"/>
              </a:ext>
            </a:extLst>
          </p:cNvPr>
          <p:cNvSpPr txBox="1"/>
          <p:nvPr/>
        </p:nvSpPr>
        <p:spPr>
          <a:xfrm>
            <a:off x="1344715" y="1246196"/>
            <a:ext cx="6904619" cy="2377574"/>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throw new Error('this is a random Error');</a:t>
            </a:r>
          </a:p>
          <a:p>
            <a:r>
              <a:rPr lang="en-US" b="0" dirty="0">
                <a:solidFill>
                  <a:schemeClr val="accent2"/>
                </a:solidFill>
                <a:effectLst/>
                <a:latin typeface="Consolas" panose="020B0609020204030204" pitchFamily="49" charset="0"/>
              </a:rPr>
              <a:t>}</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test('throwing error as expected', () =&gt; {</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(Error);</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('this is a random Error');</a:t>
            </a:r>
          </a:p>
          <a:p>
            <a:r>
              <a:rPr lang="en-US" b="0" dirty="0">
                <a:solidFill>
                  <a:schemeClr val="accent2"/>
                </a:solidFill>
                <a:effectLst/>
                <a:latin typeface="Consolas" panose="020B0609020204030204" pitchFamily="49" charset="0"/>
              </a:rPr>
              <a:t>    expect(() =&gt; </a:t>
            </a:r>
            <a:r>
              <a:rPr lang="en-US" b="0" dirty="0" err="1">
                <a:solidFill>
                  <a:schemeClr val="accent2"/>
                </a:solidFill>
                <a:effectLst/>
                <a:latin typeface="Consolas" panose="020B0609020204030204" pitchFamily="49" charset="0"/>
              </a:rPr>
              <a:t>throwSomeError</a:t>
            </a:r>
            <a:r>
              <a:rPr lang="en-US" b="0" dirty="0">
                <a:solidFill>
                  <a:schemeClr val="accent2"/>
                </a:solidFill>
                <a:effectLst/>
                <a:latin typeface="Consolas" panose="020B0609020204030204" pitchFamily="49" charset="0"/>
              </a:rPr>
              <a:t>()).</a:t>
            </a:r>
            <a:r>
              <a:rPr lang="en-US" b="0" dirty="0" err="1">
                <a:solidFill>
                  <a:schemeClr val="accent2"/>
                </a:solidFill>
                <a:effectLst/>
                <a:latin typeface="Consolas" panose="020B0609020204030204" pitchFamily="49" charset="0"/>
              </a:rPr>
              <a:t>toThrow</a:t>
            </a:r>
            <a:r>
              <a:rPr lang="en-US" b="0" dirty="0">
                <a:solidFill>
                  <a:schemeClr val="accent2"/>
                </a:solidFill>
                <a:effectLst/>
                <a:latin typeface="Consolas" panose="020B0609020204030204" pitchFamily="49" charset="0"/>
              </a:rPr>
              <a:t>(/random/);</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210174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010-F78C-469C-A183-462F0BB0CB2C}"/>
              </a:ext>
            </a:extLst>
          </p:cNvPr>
          <p:cNvSpPr>
            <a:spLocks noGrp="1"/>
          </p:cNvSpPr>
          <p:nvPr>
            <p:ph type="title"/>
          </p:nvPr>
        </p:nvSpPr>
        <p:spPr/>
        <p:txBody>
          <a:bodyPr/>
          <a:lstStyle/>
          <a:p>
            <a:r>
              <a:rPr lang="en-US" dirty="0"/>
              <a:t>Asynchronous testing</a:t>
            </a:r>
            <a:endParaRPr lang="en-NL" dirty="0"/>
          </a:p>
        </p:txBody>
      </p:sp>
      <p:sp>
        <p:nvSpPr>
          <p:cNvPr id="4" name="Footer Placeholder 3">
            <a:extLst>
              <a:ext uri="{FF2B5EF4-FFF2-40B4-BE49-F238E27FC236}">
                <a16:creationId xmlns:a16="http://schemas.microsoft.com/office/drawing/2014/main" id="{2B80D324-80A1-454C-998D-D80C6470FBE1}"/>
              </a:ext>
            </a:extLst>
          </p:cNvPr>
          <p:cNvSpPr>
            <a:spLocks noGrp="1"/>
          </p:cNvSpPr>
          <p:nvPr>
            <p:ph type="ftr" sz="quarter" idx="11"/>
          </p:nvPr>
        </p:nvSpPr>
        <p:spPr/>
        <p:txBody>
          <a:bodyPr/>
          <a:lstStyle/>
          <a:p>
            <a:r>
              <a:rPr lang="nl-NL"/>
              <a:t>Jest, unit testing</a:t>
            </a:r>
          </a:p>
        </p:txBody>
      </p:sp>
      <p:pic>
        <p:nvPicPr>
          <p:cNvPr id="3074" name="Picture 2" descr="Highway toll fee to go up from today in Tamil Nadu- The New Indian Express">
            <a:extLst>
              <a:ext uri="{FF2B5EF4-FFF2-40B4-BE49-F238E27FC236}">
                <a16:creationId xmlns:a16="http://schemas.microsoft.com/office/drawing/2014/main" id="{0AB19FB8-ED0A-4E2B-914A-57C718031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38" y="1814512"/>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otorway toll France 2021: Prices, payment options and toll roads">
            <a:extLst>
              <a:ext uri="{FF2B5EF4-FFF2-40B4-BE49-F238E27FC236}">
                <a16:creationId xmlns:a16="http://schemas.microsoft.com/office/drawing/2014/main" id="{ABF3BD07-447B-4B15-9088-1F058FAD5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313" y="1728787"/>
            <a:ext cx="3112272"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46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126810-3F19-4DB4-ABE1-C63F675C2656}"/>
              </a:ext>
            </a:extLst>
          </p:cNvPr>
          <p:cNvSpPr>
            <a:spLocks noGrp="1"/>
          </p:cNvSpPr>
          <p:nvPr>
            <p:ph type="ftr" sz="quarter" idx="11"/>
          </p:nvPr>
        </p:nvSpPr>
        <p:spPr>
          <a:xfrm>
            <a:off x="4968000" y="5004000"/>
            <a:ext cx="2947499" cy="108000"/>
          </a:xfrm>
        </p:spPr>
        <p:txBody>
          <a:bodyPr anchor="t">
            <a:normAutofit/>
          </a:bodyPr>
          <a:lstStyle/>
          <a:p>
            <a:pPr>
              <a:spcAft>
                <a:spcPts val="600"/>
              </a:spcAft>
            </a:pPr>
            <a:r>
              <a:rPr lang="nl-NL"/>
              <a:t>Jest, unit testing</a:t>
            </a:r>
          </a:p>
        </p:txBody>
      </p:sp>
      <p:sp>
        <p:nvSpPr>
          <p:cNvPr id="2" name="Title 1">
            <a:extLst>
              <a:ext uri="{FF2B5EF4-FFF2-40B4-BE49-F238E27FC236}">
                <a16:creationId xmlns:a16="http://schemas.microsoft.com/office/drawing/2014/main" id="{82F589DC-C345-4DFF-9624-6E940D69B004}"/>
              </a:ext>
            </a:extLst>
          </p:cNvPr>
          <p:cNvSpPr>
            <a:spLocks noGrp="1"/>
          </p:cNvSpPr>
          <p:nvPr>
            <p:ph type="title"/>
          </p:nvPr>
        </p:nvSpPr>
        <p:spPr>
          <a:xfrm>
            <a:off x="719999" y="288000"/>
            <a:ext cx="6624000" cy="504000"/>
          </a:xfrm>
        </p:spPr>
        <p:txBody>
          <a:bodyPr anchor="ctr">
            <a:normAutofit/>
          </a:bodyPr>
          <a:lstStyle/>
          <a:p>
            <a:r>
              <a:rPr lang="en-US" dirty="0"/>
              <a:t>Callback</a:t>
            </a:r>
            <a:endParaRPr lang="en-NL" dirty="0"/>
          </a:p>
        </p:txBody>
      </p:sp>
      <p:pic>
        <p:nvPicPr>
          <p:cNvPr id="1028" name="Picture 4" descr="Don&amp;#39;t Require a Phone Number in Your Contact Forms if You Want More Leads">
            <a:extLst>
              <a:ext uri="{FF2B5EF4-FFF2-40B4-BE49-F238E27FC236}">
                <a16:creationId xmlns:a16="http://schemas.microsoft.com/office/drawing/2014/main" id="{00D501AA-8DDF-40C9-B2ED-1B6604670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029648"/>
            <a:ext cx="4018542" cy="32723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tro Phone Ringing Icon Outline Style, Phone Icons, Style Icons, Outline  Icons PNG and Vector with Transparent Background for Free Download">
            <a:extLst>
              <a:ext uri="{FF2B5EF4-FFF2-40B4-BE49-F238E27FC236}">
                <a16:creationId xmlns:a16="http://schemas.microsoft.com/office/drawing/2014/main" id="{E5C048F5-E158-4B09-A362-3EC9993BA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644" y="1079106"/>
            <a:ext cx="2985288" cy="298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90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Callback function</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08583" y="1279088"/>
            <a:ext cx="6014519" cy="1754326"/>
          </a:xfrm>
          <a:prstGeom prst="rect">
            <a:avLst/>
          </a:prstGeom>
          <a:solidFill>
            <a:schemeClr val="bg2">
              <a:lumMod val="20000"/>
              <a:lumOff val="8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 some io intensive function </a:t>
            </a:r>
            <a:r>
              <a:rPr lang="en-US" b="0" dirty="0">
                <a:solidFill>
                  <a:schemeClr val="accent2">
                    <a:lumMod val="40000"/>
                    <a:lumOff val="60000"/>
                  </a:schemeClr>
                </a:solidFill>
                <a:effectLst/>
                <a:latin typeface="Consolas" panose="020B0609020204030204" pitchFamily="49" charset="0"/>
                <a:sym typeface="Wingdings" panose="05000000000000000000" pitchFamily="2" charset="2"/>
              </a:rPr>
              <a:t></a:t>
            </a:r>
            <a:endParaRPr lang="en-US" b="0" dirty="0">
              <a:solidFill>
                <a:schemeClr val="accent2">
                  <a:lumMod val="40000"/>
                  <a:lumOff val="60000"/>
                </a:schemeClr>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371587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1230762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1962076"/>
          </a:xfrm>
          <a:prstGeom prst="rect">
            <a:avLst/>
          </a:prstGeom>
          <a:solidFill>
            <a:schemeClr val="bg2">
              <a:lumMod val="20000"/>
              <a:lumOff val="80000"/>
            </a:schemeClr>
          </a:solidFill>
        </p:spPr>
        <p:txBody>
          <a:bodyPr wrap="square">
            <a:spAutoFit/>
          </a:bodyPr>
          <a:lstStyle/>
          <a:p>
            <a:r>
              <a:rPr lang="en-US" b="0" strike="sngStrike" dirty="0">
                <a:solidFill>
                  <a:schemeClr val="tx2"/>
                </a:solidFill>
                <a:effectLst/>
                <a:latin typeface="Consolas" panose="020B0609020204030204" pitchFamily="49" charset="0"/>
              </a:rPr>
              <a:t>test('the data is fetched data from some data source', () =&gt; {</a:t>
            </a:r>
          </a:p>
          <a:p>
            <a:br>
              <a:rPr lang="en-US" b="0" strike="sngStrike" dirty="0">
                <a:solidFill>
                  <a:schemeClr val="tx2"/>
                </a:solidFill>
                <a:effectLst/>
                <a:latin typeface="Consolas" panose="020B0609020204030204" pitchFamily="49" charset="0"/>
              </a:rPr>
            </a:br>
            <a:r>
              <a:rPr lang="en-US" b="0" strike="sngStrike" dirty="0">
                <a:solidFill>
                  <a:schemeClr val="tx2"/>
                </a:solidFill>
                <a:effectLst/>
                <a:latin typeface="Consolas" panose="020B0609020204030204" pitchFamily="49" charset="0"/>
              </a:rPr>
              <a:t>    function callback(data) {</a:t>
            </a:r>
          </a:p>
          <a:p>
            <a:r>
              <a:rPr lang="en-US" b="0" strike="sngStrike" dirty="0">
                <a:solidFill>
                  <a:schemeClr val="tx2"/>
                </a:solidFill>
                <a:effectLst/>
                <a:latin typeface="Consolas" panose="020B0609020204030204" pitchFamily="49" charset="0"/>
              </a:rPr>
              <a:t>        console.log('in callback');</a:t>
            </a:r>
          </a:p>
          <a:p>
            <a:r>
              <a:rPr lang="en-US" b="0" strike="sngStrike" dirty="0">
                <a:solidFill>
                  <a:schemeClr val="tx2"/>
                </a:solidFill>
                <a:effectLst/>
                <a:latin typeface="Consolas" panose="020B0609020204030204" pitchFamily="49" charset="0"/>
              </a:rPr>
              <a:t>        expect(data).</a:t>
            </a:r>
            <a:r>
              <a:rPr lang="en-US" b="0" strike="sngStrike" dirty="0" err="1">
                <a:solidFill>
                  <a:schemeClr val="tx2"/>
                </a:solidFill>
                <a:effectLst/>
                <a:latin typeface="Consolas" panose="020B0609020204030204" pitchFamily="49" charset="0"/>
              </a:rPr>
              <a:t>toBe</a:t>
            </a:r>
            <a:r>
              <a:rPr lang="en-US" b="0" strike="sngStrike" dirty="0">
                <a:solidFill>
                  <a:schemeClr val="tx2"/>
                </a:solidFill>
                <a:effectLst/>
                <a:latin typeface="Consolas" panose="020B0609020204030204" pitchFamily="49" charset="0"/>
              </a:rPr>
              <a:t>('fetched data from some data source');        </a:t>
            </a:r>
          </a:p>
          <a:p>
            <a:r>
              <a:rPr lang="en-US" b="0" strike="sngStrike" dirty="0">
                <a:solidFill>
                  <a:schemeClr val="tx2"/>
                </a:solidFill>
                <a:effectLst/>
                <a:latin typeface="Consolas" panose="020B0609020204030204" pitchFamily="49" charset="0"/>
              </a:rPr>
              <a:t>    }  </a:t>
            </a:r>
          </a:p>
          <a:p>
            <a:r>
              <a:rPr lang="en-US" b="0" strike="sngStrike" dirty="0">
                <a:solidFill>
                  <a:schemeClr val="tx2"/>
                </a:solidFill>
                <a:effectLst/>
                <a:latin typeface="Consolas" panose="020B0609020204030204" pitchFamily="49" charset="0"/>
              </a:rPr>
              <a:t>    </a:t>
            </a:r>
            <a:r>
              <a:rPr lang="en-US" b="0" strike="sngStrike" dirty="0" err="1">
                <a:solidFill>
                  <a:schemeClr val="tx2"/>
                </a:solidFill>
                <a:effectLst/>
                <a:latin typeface="Consolas" panose="020B0609020204030204" pitchFamily="49" charset="0"/>
              </a:rPr>
              <a:t>fetchData</a:t>
            </a:r>
            <a:r>
              <a:rPr lang="en-US" b="0" strike="sngStrike" dirty="0">
                <a:solidFill>
                  <a:schemeClr val="tx2"/>
                </a:solidFill>
                <a:effectLst/>
                <a:latin typeface="Consolas" panose="020B0609020204030204" pitchFamily="49" charset="0"/>
              </a:rPr>
              <a:t>(callback);</a:t>
            </a:r>
          </a:p>
          <a:p>
            <a:r>
              <a:rPr lang="en-US" b="0" strike="sngStrike" dirty="0">
                <a:solidFill>
                  <a:schemeClr val="tx2"/>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E2C3CA50-9AF2-4380-831F-BB9F12BA5832}"/>
              </a:ext>
            </a:extLst>
          </p:cNvPr>
          <p:cNvPicPr>
            <a:picLocks noChangeAspect="1"/>
          </p:cNvPicPr>
          <p:nvPr/>
        </p:nvPicPr>
        <p:blipFill>
          <a:blip r:embed="rId2"/>
          <a:stretch>
            <a:fillRect/>
          </a:stretch>
        </p:blipFill>
        <p:spPr>
          <a:xfrm>
            <a:off x="6994398" y="3509811"/>
            <a:ext cx="921101" cy="1010462"/>
          </a:xfrm>
          <a:prstGeom prst="rect">
            <a:avLst/>
          </a:prstGeom>
        </p:spPr>
      </p:pic>
    </p:spTree>
    <p:extLst>
      <p:ext uri="{BB962C8B-B14F-4D97-AF65-F5344CB8AC3E}">
        <p14:creationId xmlns:p14="http://schemas.microsoft.com/office/powerpoint/2010/main" val="2151511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0B02-C871-4E43-8881-E7A73AC5A7BD}"/>
              </a:ext>
            </a:extLst>
          </p:cNvPr>
          <p:cNvSpPr>
            <a:spLocks noGrp="1"/>
          </p:cNvSpPr>
          <p:nvPr>
            <p:ph type="title"/>
          </p:nvPr>
        </p:nvSpPr>
        <p:spPr/>
        <p:txBody>
          <a:bodyPr/>
          <a:lstStyle/>
          <a:p>
            <a:r>
              <a:rPr lang="en-US" dirty="0"/>
              <a:t>Reason why this is bad code</a:t>
            </a:r>
            <a:endParaRPr lang="en-NL" dirty="0"/>
          </a:p>
        </p:txBody>
      </p:sp>
      <p:sp>
        <p:nvSpPr>
          <p:cNvPr id="4" name="Footer Placeholder 3">
            <a:extLst>
              <a:ext uri="{FF2B5EF4-FFF2-40B4-BE49-F238E27FC236}">
                <a16:creationId xmlns:a16="http://schemas.microsoft.com/office/drawing/2014/main" id="{29CAE049-BFA9-414C-B1F0-FCE9FAFDF25E}"/>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FC2ACBC-7B32-47AD-909C-44D148C62EEC}"/>
              </a:ext>
            </a:extLst>
          </p:cNvPr>
          <p:cNvSpPr txBox="1"/>
          <p:nvPr/>
        </p:nvSpPr>
        <p:spPr>
          <a:xfrm>
            <a:off x="1111409" y="965029"/>
            <a:ext cx="6685517" cy="1131079"/>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51DBAB5-0AC0-44BD-B9F5-EE069445DBB9}"/>
              </a:ext>
            </a:extLst>
          </p:cNvPr>
          <p:cNvSpPr txBox="1"/>
          <p:nvPr/>
        </p:nvSpPr>
        <p:spPr>
          <a:xfrm>
            <a:off x="1111409" y="2404403"/>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pic>
        <p:nvPicPr>
          <p:cNvPr id="4098" name="Picture 2" descr="Grunge Green Valid Square Rubber Stamp on White Background Stock Vector -  Illustration of grunge, endorse: 139592091">
            <a:extLst>
              <a:ext uri="{FF2B5EF4-FFF2-40B4-BE49-F238E27FC236}">
                <a16:creationId xmlns:a16="http://schemas.microsoft.com/office/drawing/2014/main" id="{61C187A7-2F69-4F3E-9053-CE6A88598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250" y="3555340"/>
            <a:ext cx="1156846" cy="72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686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0B02-C871-4E43-8881-E7A73AC5A7BD}"/>
              </a:ext>
            </a:extLst>
          </p:cNvPr>
          <p:cNvSpPr>
            <a:spLocks noGrp="1"/>
          </p:cNvSpPr>
          <p:nvPr>
            <p:ph type="title"/>
          </p:nvPr>
        </p:nvSpPr>
        <p:spPr/>
        <p:txBody>
          <a:bodyPr/>
          <a:lstStyle/>
          <a:p>
            <a:r>
              <a:rPr lang="en-US" dirty="0"/>
              <a:t>Reason why this is bad code</a:t>
            </a:r>
            <a:endParaRPr lang="en-NL" dirty="0"/>
          </a:p>
        </p:txBody>
      </p:sp>
      <p:sp>
        <p:nvSpPr>
          <p:cNvPr id="4" name="Footer Placeholder 3">
            <a:extLst>
              <a:ext uri="{FF2B5EF4-FFF2-40B4-BE49-F238E27FC236}">
                <a16:creationId xmlns:a16="http://schemas.microsoft.com/office/drawing/2014/main" id="{29CAE049-BFA9-414C-B1F0-FCE9FAFDF25E}"/>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FC2ACBC-7B32-47AD-909C-44D148C62EEC}"/>
              </a:ext>
            </a:extLst>
          </p:cNvPr>
          <p:cNvSpPr txBox="1"/>
          <p:nvPr/>
        </p:nvSpPr>
        <p:spPr>
          <a:xfrm>
            <a:off x="1101055" y="952232"/>
            <a:ext cx="6685517" cy="1338828"/>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async function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    </a:t>
            </a:r>
          </a:p>
          <a:p>
            <a:r>
              <a:rPr lang="en-US" b="0" strike="sngStrike" dirty="0">
                <a:solidFill>
                  <a:schemeClr val="accent2"/>
                </a:solidFill>
                <a:effectLst/>
                <a:latin typeface="Consolas" panose="020B0609020204030204" pitchFamily="49" charset="0"/>
              </a:rPr>
              <a:t>    let data = 'fetched data from some data source’;</a:t>
            </a:r>
          </a:p>
          <a:p>
            <a:r>
              <a:rPr lang="en-US" b="0" dirty="0">
                <a:solidFill>
                  <a:schemeClr val="accent2"/>
                </a:solidFill>
                <a:effectLst/>
                <a:latin typeface="Consolas" panose="020B0609020204030204" pitchFamily="49" charset="0"/>
              </a:rPr>
              <a:t>    let data = </a:t>
            </a:r>
            <a:r>
              <a:rPr lang="en-US" b="0" dirty="0">
                <a:solidFill>
                  <a:schemeClr val="accent2"/>
                </a:solidFill>
                <a:effectLst/>
                <a:highlight>
                  <a:srgbClr val="FFFF00"/>
                </a:highlight>
                <a:latin typeface="Consolas" panose="020B0609020204030204" pitchFamily="49" charset="0"/>
              </a:rPr>
              <a:t>Error;</a:t>
            </a:r>
          </a:p>
          <a:p>
            <a:r>
              <a:rPr lang="en-US" b="0" dirty="0">
                <a:solidFill>
                  <a:schemeClr val="accent2"/>
                </a:solidFill>
                <a:effectLst/>
                <a:latin typeface="Consolas" panose="020B0609020204030204" pitchFamily="49" charset="0"/>
              </a:rPr>
              <a:t>    callback(data);     </a:t>
            </a:r>
          </a:p>
          <a:p>
            <a:r>
              <a:rPr lang="en-US" b="0" dirty="0">
                <a:solidFill>
                  <a:schemeClr val="accent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51DBAB5-0AC0-44BD-B9F5-EE069445DBB9}"/>
              </a:ext>
            </a:extLst>
          </p:cNvPr>
          <p:cNvSpPr txBox="1"/>
          <p:nvPr/>
        </p:nvSpPr>
        <p:spPr>
          <a:xfrm>
            <a:off x="1101055" y="2523902"/>
            <a:ext cx="6685517" cy="1962076"/>
          </a:xfrm>
          <a:prstGeom prst="rect">
            <a:avLst/>
          </a:prstGeom>
          <a:solidFill>
            <a:schemeClr val="bg2">
              <a:lumMod val="20000"/>
              <a:lumOff val="80000"/>
            </a:schemeClr>
          </a:solidFill>
        </p:spPr>
        <p:txBody>
          <a:bodyPr wrap="square">
            <a:spAutoFit/>
          </a:bodyPr>
          <a:lstStyle/>
          <a:p>
            <a:r>
              <a:rPr lang="en-US" b="0" dirty="0">
                <a:solidFill>
                  <a:schemeClr val="accent2"/>
                </a:solidFill>
                <a:effectLst/>
                <a:latin typeface="Consolas" panose="020B0609020204030204" pitchFamily="49" charset="0"/>
              </a:rPr>
              <a:t>test('the data is fetched data from some data source', () =&gt; {</a:t>
            </a:r>
          </a:p>
          <a:p>
            <a:br>
              <a:rPr lang="en-US" b="0" dirty="0">
                <a:solidFill>
                  <a:schemeClr val="accent2"/>
                </a:solidFill>
                <a:effectLst/>
                <a:latin typeface="Consolas" panose="020B0609020204030204" pitchFamily="49" charset="0"/>
              </a:rPr>
            </a:br>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console.log('in callback');</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        </a:t>
            </a:r>
          </a:p>
          <a:p>
            <a:r>
              <a:rPr lang="en-US" b="0" dirty="0">
                <a:solidFill>
                  <a:schemeClr val="accent2"/>
                </a:solidFill>
                <a:effectLst/>
                <a:latin typeface="Consolas" panose="020B0609020204030204" pitchFamily="49" charset="0"/>
              </a:rPr>
              <a:t>    }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p:txBody>
      </p:sp>
      <p:pic>
        <p:nvPicPr>
          <p:cNvPr id="9" name="Picture 2" descr="Grunge Green Valid Square Rubber Stamp on White Background Stock Vector -  Illustration of grunge, endorse: 139592091">
            <a:extLst>
              <a:ext uri="{FF2B5EF4-FFF2-40B4-BE49-F238E27FC236}">
                <a16:creationId xmlns:a16="http://schemas.microsoft.com/office/drawing/2014/main" id="{C2F6772F-1E65-4726-92F6-6FE5A267A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613" y="3663501"/>
            <a:ext cx="1156846" cy="72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59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184-37DB-45BB-9307-79D23847D779}"/>
              </a:ext>
            </a:extLst>
          </p:cNvPr>
          <p:cNvSpPr>
            <a:spLocks noGrp="1"/>
          </p:cNvSpPr>
          <p:nvPr>
            <p:ph type="title"/>
          </p:nvPr>
        </p:nvSpPr>
        <p:spPr/>
        <p:txBody>
          <a:bodyPr/>
          <a:lstStyle/>
          <a:p>
            <a:r>
              <a:rPr lang="en-US" dirty="0"/>
              <a:t>Testing callback functions the correct way</a:t>
            </a:r>
            <a:endParaRPr lang="en-NL" dirty="0"/>
          </a:p>
        </p:txBody>
      </p:sp>
      <p:sp>
        <p:nvSpPr>
          <p:cNvPr id="4" name="Footer Placeholder 3">
            <a:extLst>
              <a:ext uri="{FF2B5EF4-FFF2-40B4-BE49-F238E27FC236}">
                <a16:creationId xmlns:a16="http://schemas.microsoft.com/office/drawing/2014/main" id="{85E8008A-C88F-4055-9648-820A09E568A5}"/>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8F6BE3A-FF61-4810-BE66-4BB69BC27417}"/>
              </a:ext>
            </a:extLst>
          </p:cNvPr>
          <p:cNvSpPr txBox="1"/>
          <p:nvPr/>
        </p:nvSpPr>
        <p:spPr>
          <a:xfrm>
            <a:off x="1229241" y="1071339"/>
            <a:ext cx="6685517" cy="3000821"/>
          </a:xfrm>
          <a:prstGeom prst="rect">
            <a:avLst/>
          </a:prstGeom>
          <a:solidFill>
            <a:schemeClr val="bg2">
              <a:lumMod val="20000"/>
              <a:lumOff val="80000"/>
            </a:schemeClr>
          </a:solid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chemeClr val="accent2"/>
                </a:solidFill>
                <a:effectLst/>
                <a:latin typeface="Consolas" panose="020B0609020204030204" pitchFamily="49" charset="0"/>
              </a:rPr>
              <a:t>test('the data is fetched data from some data source', </a:t>
            </a:r>
            <a:r>
              <a:rPr lang="en-US" b="0" dirty="0">
                <a:solidFill>
                  <a:schemeClr val="accent2"/>
                </a:solidFill>
                <a:effectLst/>
                <a:highlight>
                  <a:srgbClr val="FFFF00"/>
                </a:highlight>
                <a:latin typeface="Consolas" panose="020B0609020204030204" pitchFamily="49" charset="0"/>
              </a:rPr>
              <a:t>done</a:t>
            </a:r>
            <a:r>
              <a:rPr lang="en-US" b="0" dirty="0">
                <a:solidFill>
                  <a:schemeClr val="accent2"/>
                </a:solidFill>
                <a:effectLst/>
                <a:latin typeface="Consolas" panose="020B0609020204030204" pitchFamily="49" charset="0"/>
              </a:rPr>
              <a:t> =&gt;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function callback(data) {</a:t>
            </a:r>
          </a:p>
          <a:p>
            <a:r>
              <a:rPr lang="en-US" b="0" dirty="0">
                <a:solidFill>
                  <a:schemeClr val="accent2"/>
                </a:solidFill>
                <a:effectLst/>
                <a:latin typeface="Consolas" panose="020B0609020204030204" pitchFamily="49" charset="0"/>
              </a:rPr>
              <a:t>      try {</a:t>
            </a:r>
          </a:p>
          <a:p>
            <a:r>
              <a:rPr lang="en-US" b="0" dirty="0">
                <a:solidFill>
                  <a:schemeClr val="accent2"/>
                </a:solidFill>
                <a:effectLst/>
                <a:latin typeface="Consolas" panose="020B0609020204030204" pitchFamily="49" charset="0"/>
              </a:rPr>
              <a:t>        expect(data).</a:t>
            </a:r>
            <a:r>
              <a:rPr lang="en-US" b="0" dirty="0" err="1">
                <a:solidFill>
                  <a:schemeClr val="accent2"/>
                </a:solidFill>
                <a:effectLst/>
                <a:latin typeface="Consolas" panose="020B0609020204030204" pitchFamily="49" charset="0"/>
              </a:rPr>
              <a:t>toBe</a:t>
            </a:r>
            <a:r>
              <a:rPr lang="en-US" b="0" dirty="0">
                <a:solidFill>
                  <a:schemeClr val="accent2"/>
                </a:solidFill>
                <a:effectLst/>
                <a:latin typeface="Consolas" panose="020B0609020204030204" pitchFamily="49" charset="0"/>
              </a:rPr>
              <a:t>('fetched data from some data source');</a:t>
            </a:r>
          </a:p>
          <a:p>
            <a:r>
              <a:rPr lang="en-US" b="0" dirty="0">
                <a:solidFill>
                  <a:schemeClr val="accent2"/>
                </a:solidFill>
                <a:effectLst/>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done()</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 catch (error) {</a:t>
            </a:r>
          </a:p>
          <a:p>
            <a:r>
              <a:rPr lang="en-US" b="0" dirty="0">
                <a:solidFill>
                  <a:schemeClr val="accent2"/>
                </a:solidFill>
                <a:effectLst/>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done(error)</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a:t>
            </a:r>
            <a:r>
              <a:rPr lang="en-US" b="0" dirty="0" err="1">
                <a:solidFill>
                  <a:schemeClr val="accent2"/>
                </a:solidFill>
                <a:effectLst/>
                <a:latin typeface="Consolas" panose="020B0609020204030204" pitchFamily="49" charset="0"/>
              </a:rPr>
              <a:t>fetchData</a:t>
            </a:r>
            <a:r>
              <a:rPr lang="en-US" b="0" dirty="0">
                <a:solidFill>
                  <a:schemeClr val="accent2"/>
                </a:solidFill>
                <a:effectLst/>
                <a:latin typeface="Consolas" panose="020B0609020204030204" pitchFamily="49" charset="0"/>
              </a:rPr>
              <a:t>(callback);</a:t>
            </a:r>
          </a:p>
          <a:p>
            <a:r>
              <a:rPr lang="en-US" b="0" dirty="0">
                <a:solidFill>
                  <a:schemeClr val="accent2"/>
                </a:solidFill>
                <a:effectLst/>
                <a:latin typeface="Consolas" panose="020B0609020204030204" pitchFamily="49" charset="0"/>
              </a:rPr>
              <a:t>});</a:t>
            </a:r>
          </a:p>
          <a:p>
            <a:endParaRPr lang="en-US" b="0" dirty="0">
              <a:solidFill>
                <a:schemeClr val="accent2"/>
              </a:solidFill>
              <a:effectLst/>
              <a:latin typeface="Consolas" panose="020B0609020204030204" pitchFamily="49" charset="0"/>
            </a:endParaRPr>
          </a:p>
        </p:txBody>
      </p:sp>
    </p:spTree>
    <p:extLst>
      <p:ext uri="{BB962C8B-B14F-4D97-AF65-F5344CB8AC3E}">
        <p14:creationId xmlns:p14="http://schemas.microsoft.com/office/powerpoint/2010/main" val="1864297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8CA-E72F-4631-B479-8B96DF6E7B81}"/>
              </a:ext>
            </a:extLst>
          </p:cNvPr>
          <p:cNvSpPr>
            <a:spLocks noGrp="1"/>
          </p:cNvSpPr>
          <p:nvPr>
            <p:ph type="title"/>
          </p:nvPr>
        </p:nvSpPr>
        <p:spPr/>
        <p:txBody>
          <a:bodyPr/>
          <a:lstStyle/>
          <a:p>
            <a:r>
              <a:rPr lang="en-US" dirty="0"/>
              <a:t>Promise</a:t>
            </a:r>
            <a:endParaRPr lang="en-NL" dirty="0"/>
          </a:p>
        </p:txBody>
      </p:sp>
      <p:sp>
        <p:nvSpPr>
          <p:cNvPr id="4" name="Footer Placeholder 3">
            <a:extLst>
              <a:ext uri="{FF2B5EF4-FFF2-40B4-BE49-F238E27FC236}">
                <a16:creationId xmlns:a16="http://schemas.microsoft.com/office/drawing/2014/main" id="{A4C6A7C2-CD0D-49FC-A4B8-F66D1748D30F}"/>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5284469C-61CB-4EEF-8D24-0DA076BFB73A}"/>
              </a:ext>
            </a:extLst>
          </p:cNvPr>
          <p:cNvPicPr>
            <a:picLocks noChangeAspect="1"/>
          </p:cNvPicPr>
          <p:nvPr/>
        </p:nvPicPr>
        <p:blipFill>
          <a:blip r:embed="rId2"/>
          <a:stretch>
            <a:fillRect/>
          </a:stretch>
        </p:blipFill>
        <p:spPr>
          <a:xfrm>
            <a:off x="2058646" y="1652899"/>
            <a:ext cx="4838700" cy="1123950"/>
          </a:xfrm>
          <a:prstGeom prst="rect">
            <a:avLst/>
          </a:prstGeom>
        </p:spPr>
      </p:pic>
    </p:spTree>
    <p:extLst>
      <p:ext uri="{BB962C8B-B14F-4D97-AF65-F5344CB8AC3E}">
        <p14:creationId xmlns:p14="http://schemas.microsoft.com/office/powerpoint/2010/main" val="2194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nl-NL" dirty="0"/>
              <a:t>JEST</a:t>
            </a:r>
          </a:p>
        </p:txBody>
      </p:sp>
      <p:pic>
        <p:nvPicPr>
          <p:cNvPr id="1028" name="Picture 4" descr="Jest-icon | Brands JA - JZ">
            <a:extLst>
              <a:ext uri="{FF2B5EF4-FFF2-40B4-BE49-F238E27FC236}">
                <a16:creationId xmlns:a16="http://schemas.microsoft.com/office/drawing/2014/main" id="{E819FFD6-9BB4-4287-8B10-63DE7A158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735" y="2368965"/>
            <a:ext cx="1288925" cy="141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900623-2AF5-4119-A674-3472593C8341}"/>
              </a:ext>
            </a:extLst>
          </p:cNvPr>
          <p:cNvSpPr/>
          <p:nvPr/>
        </p:nvSpPr>
        <p:spPr>
          <a:xfrm>
            <a:off x="1874171" y="1109844"/>
            <a:ext cx="5395658" cy="1710138"/>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itle 1">
            <a:extLst>
              <a:ext uri="{FF2B5EF4-FFF2-40B4-BE49-F238E27FC236}">
                <a16:creationId xmlns:a16="http://schemas.microsoft.com/office/drawing/2014/main" id="{0F8D6915-9F0F-4DC7-94F5-32BE5F2F6ACB}"/>
              </a:ext>
            </a:extLst>
          </p:cNvPr>
          <p:cNvSpPr>
            <a:spLocks noGrp="1"/>
          </p:cNvSpPr>
          <p:nvPr>
            <p:ph type="title"/>
          </p:nvPr>
        </p:nvSpPr>
        <p:spPr/>
        <p:txBody>
          <a:bodyPr/>
          <a:lstStyle/>
          <a:p>
            <a:r>
              <a:rPr lang="en-US" dirty="0"/>
              <a:t>Promise state and chaining</a:t>
            </a:r>
            <a:endParaRPr lang="en-NL" dirty="0"/>
          </a:p>
        </p:txBody>
      </p:sp>
      <p:sp>
        <p:nvSpPr>
          <p:cNvPr id="4" name="Footer Placeholder 3">
            <a:extLst>
              <a:ext uri="{FF2B5EF4-FFF2-40B4-BE49-F238E27FC236}">
                <a16:creationId xmlns:a16="http://schemas.microsoft.com/office/drawing/2014/main" id="{B52B9626-32E9-4787-A464-595976F6261B}"/>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75ACD871-6630-4600-8BB8-CB7A920671A1}"/>
              </a:ext>
            </a:extLst>
          </p:cNvPr>
          <p:cNvSpPr txBox="1"/>
          <p:nvPr/>
        </p:nvSpPr>
        <p:spPr>
          <a:xfrm>
            <a:off x="3672000" y="1471824"/>
            <a:ext cx="1800000" cy="200055"/>
          </a:xfrm>
          <a:prstGeom prst="rect">
            <a:avLst/>
          </a:prstGeom>
          <a:solidFill>
            <a:schemeClr val="accent1">
              <a:lumMod val="40000"/>
              <a:lumOff val="60000"/>
            </a:schemeClr>
          </a:solidFill>
        </p:spPr>
        <p:txBody>
          <a:bodyPr wrap="square" lIns="0" tIns="0" rIns="0" bIns="0" rtlCol="0">
            <a:spAutoFit/>
          </a:bodyPr>
          <a:lstStyle/>
          <a:p>
            <a:r>
              <a:rPr lang="en-US" sz="1300" dirty="0"/>
              <a:t>Pending (initial state)</a:t>
            </a:r>
            <a:endParaRPr lang="en-NL" sz="1300" dirty="0" err="1"/>
          </a:p>
        </p:txBody>
      </p:sp>
      <p:sp>
        <p:nvSpPr>
          <p:cNvPr id="8" name="TextBox 7">
            <a:extLst>
              <a:ext uri="{FF2B5EF4-FFF2-40B4-BE49-F238E27FC236}">
                <a16:creationId xmlns:a16="http://schemas.microsoft.com/office/drawing/2014/main" id="{52374E7C-24BC-4356-BC37-838D8842EBEB}"/>
              </a:ext>
            </a:extLst>
          </p:cNvPr>
          <p:cNvSpPr txBox="1"/>
          <p:nvPr/>
        </p:nvSpPr>
        <p:spPr>
          <a:xfrm>
            <a:off x="2901077" y="2387812"/>
            <a:ext cx="1008521" cy="200055"/>
          </a:xfrm>
          <a:prstGeom prst="rect">
            <a:avLst/>
          </a:prstGeom>
          <a:solidFill>
            <a:schemeClr val="accent4">
              <a:lumMod val="40000"/>
              <a:lumOff val="60000"/>
            </a:schemeClr>
          </a:solidFill>
        </p:spPr>
        <p:txBody>
          <a:bodyPr wrap="square" lIns="0" tIns="0" rIns="0" bIns="0" rtlCol="0">
            <a:spAutoFit/>
          </a:bodyPr>
          <a:lstStyle/>
          <a:p>
            <a:r>
              <a:rPr lang="en-US" sz="1300" dirty="0" err="1"/>
              <a:t>Fullfilled</a:t>
            </a:r>
            <a:endParaRPr lang="en-NL" sz="1300" dirty="0" err="1"/>
          </a:p>
        </p:txBody>
      </p:sp>
      <p:sp>
        <p:nvSpPr>
          <p:cNvPr id="9" name="TextBox 8">
            <a:extLst>
              <a:ext uri="{FF2B5EF4-FFF2-40B4-BE49-F238E27FC236}">
                <a16:creationId xmlns:a16="http://schemas.microsoft.com/office/drawing/2014/main" id="{2447A6DF-4A0C-407A-9DB4-8B34981CF72A}"/>
              </a:ext>
            </a:extLst>
          </p:cNvPr>
          <p:cNvSpPr txBox="1"/>
          <p:nvPr/>
        </p:nvSpPr>
        <p:spPr>
          <a:xfrm>
            <a:off x="5345865" y="2394773"/>
            <a:ext cx="1037845" cy="200055"/>
          </a:xfrm>
          <a:prstGeom prst="rect">
            <a:avLst/>
          </a:prstGeom>
          <a:solidFill>
            <a:schemeClr val="tx2">
              <a:lumMod val="75000"/>
            </a:schemeClr>
          </a:solidFill>
        </p:spPr>
        <p:txBody>
          <a:bodyPr wrap="square" lIns="0" tIns="0" rIns="0" bIns="0" rtlCol="0">
            <a:spAutoFit/>
          </a:bodyPr>
          <a:lstStyle/>
          <a:p>
            <a:r>
              <a:rPr lang="en-US" sz="1300" dirty="0"/>
              <a:t>Rejected</a:t>
            </a:r>
            <a:endParaRPr lang="en-NL" sz="1300" dirty="0" err="1"/>
          </a:p>
        </p:txBody>
      </p:sp>
      <p:sp>
        <p:nvSpPr>
          <p:cNvPr id="10" name="TextBox 9">
            <a:extLst>
              <a:ext uri="{FF2B5EF4-FFF2-40B4-BE49-F238E27FC236}">
                <a16:creationId xmlns:a16="http://schemas.microsoft.com/office/drawing/2014/main" id="{5F413875-1B0B-4DC1-AB6A-7458DDC989E8}"/>
              </a:ext>
            </a:extLst>
          </p:cNvPr>
          <p:cNvSpPr txBox="1"/>
          <p:nvPr/>
        </p:nvSpPr>
        <p:spPr>
          <a:xfrm>
            <a:off x="1898602" y="1184272"/>
            <a:ext cx="1254998" cy="200055"/>
          </a:xfrm>
          <a:prstGeom prst="rect">
            <a:avLst/>
          </a:prstGeom>
          <a:noFill/>
        </p:spPr>
        <p:txBody>
          <a:bodyPr wrap="square" lIns="0" tIns="0" rIns="0" bIns="0" rtlCol="0">
            <a:spAutoFit/>
          </a:bodyPr>
          <a:lstStyle/>
          <a:p>
            <a:r>
              <a:rPr lang="en-US" sz="1300" dirty="0"/>
              <a:t>Promise</a:t>
            </a:r>
            <a:endParaRPr lang="en-NL" sz="1300" dirty="0" err="1"/>
          </a:p>
        </p:txBody>
      </p:sp>
      <p:cxnSp>
        <p:nvCxnSpPr>
          <p:cNvPr id="14" name="Straight Arrow Connector 13">
            <a:extLst>
              <a:ext uri="{FF2B5EF4-FFF2-40B4-BE49-F238E27FC236}">
                <a16:creationId xmlns:a16="http://schemas.microsoft.com/office/drawing/2014/main" id="{EA7765E8-FEF6-41AA-A34C-14D0B147B60D}"/>
              </a:ext>
            </a:extLst>
          </p:cNvPr>
          <p:cNvCxnSpPr>
            <a:cxnSpLocks/>
          </p:cNvCxnSpPr>
          <p:nvPr/>
        </p:nvCxnSpPr>
        <p:spPr>
          <a:xfrm>
            <a:off x="5128416" y="1768113"/>
            <a:ext cx="674838" cy="58764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94EE3F0-46AC-47B6-909D-8E07FC8A2F11}"/>
              </a:ext>
            </a:extLst>
          </p:cNvPr>
          <p:cNvCxnSpPr>
            <a:cxnSpLocks/>
          </p:cNvCxnSpPr>
          <p:nvPr/>
        </p:nvCxnSpPr>
        <p:spPr>
          <a:xfrm flipH="1">
            <a:off x="3485609" y="1768113"/>
            <a:ext cx="625591" cy="587641"/>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296487A-D77F-476F-BE2D-0B5CF727E861}"/>
              </a:ext>
            </a:extLst>
          </p:cNvPr>
          <p:cNvSpPr/>
          <p:nvPr/>
        </p:nvSpPr>
        <p:spPr>
          <a:xfrm>
            <a:off x="2871754" y="3067200"/>
            <a:ext cx="1037846" cy="79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.then()</a:t>
            </a:r>
            <a:endParaRPr lang="en-NL" dirty="0">
              <a:solidFill>
                <a:schemeClr val="accent2"/>
              </a:solidFill>
            </a:endParaRPr>
          </a:p>
        </p:txBody>
      </p:sp>
      <p:cxnSp>
        <p:nvCxnSpPr>
          <p:cNvPr id="30" name="Straight Arrow Connector 29">
            <a:extLst>
              <a:ext uri="{FF2B5EF4-FFF2-40B4-BE49-F238E27FC236}">
                <a16:creationId xmlns:a16="http://schemas.microsoft.com/office/drawing/2014/main" id="{27A125F4-7BCA-47AE-814A-F072E0871B1F}"/>
              </a:ext>
            </a:extLst>
          </p:cNvPr>
          <p:cNvCxnSpPr>
            <a:cxnSpLocks/>
          </p:cNvCxnSpPr>
          <p:nvPr/>
        </p:nvCxnSpPr>
        <p:spPr>
          <a:xfrm>
            <a:off x="3225077" y="2731164"/>
            <a:ext cx="0" cy="247218"/>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3A4D9F-7B40-4315-9735-4D2976BD0C18}"/>
              </a:ext>
            </a:extLst>
          </p:cNvPr>
          <p:cNvSpPr/>
          <p:nvPr/>
        </p:nvSpPr>
        <p:spPr>
          <a:xfrm>
            <a:off x="5345865" y="3067200"/>
            <a:ext cx="1037846" cy="792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.catch()</a:t>
            </a:r>
            <a:endParaRPr lang="en-NL" dirty="0">
              <a:solidFill>
                <a:schemeClr val="accent2"/>
              </a:solidFill>
            </a:endParaRPr>
          </a:p>
        </p:txBody>
      </p:sp>
      <p:cxnSp>
        <p:nvCxnSpPr>
          <p:cNvPr id="35" name="Straight Arrow Connector 34">
            <a:extLst>
              <a:ext uri="{FF2B5EF4-FFF2-40B4-BE49-F238E27FC236}">
                <a16:creationId xmlns:a16="http://schemas.microsoft.com/office/drawing/2014/main" id="{58271E9A-495E-467C-B47B-35C7BECA40B7}"/>
              </a:ext>
            </a:extLst>
          </p:cNvPr>
          <p:cNvCxnSpPr>
            <a:cxnSpLocks/>
          </p:cNvCxnSpPr>
          <p:nvPr/>
        </p:nvCxnSpPr>
        <p:spPr>
          <a:xfrm>
            <a:off x="5873361" y="2745564"/>
            <a:ext cx="0" cy="247218"/>
          </a:xfrm>
          <a:prstGeom prst="straightConnector1">
            <a:avLst/>
          </a:prstGeom>
          <a:ln w="381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5178731-46D6-432C-97D1-4566750A092A}"/>
              </a:ext>
            </a:extLst>
          </p:cNvPr>
          <p:cNvSpPr/>
          <p:nvPr/>
        </p:nvSpPr>
        <p:spPr>
          <a:xfrm>
            <a:off x="7396576" y="3515991"/>
            <a:ext cx="1037846" cy="792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.finally()</a:t>
            </a:r>
            <a:endParaRPr lang="en-NL" dirty="0">
              <a:solidFill>
                <a:schemeClr val="accent2"/>
              </a:solidFill>
            </a:endParaRPr>
          </a:p>
        </p:txBody>
      </p:sp>
    </p:spTree>
    <p:extLst>
      <p:ext uri="{BB962C8B-B14F-4D97-AF65-F5344CB8AC3E}">
        <p14:creationId xmlns:p14="http://schemas.microsoft.com/office/powerpoint/2010/main" val="2285521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6F26-4558-47AD-A11D-7B7A94068A48}"/>
              </a:ext>
            </a:extLst>
          </p:cNvPr>
          <p:cNvSpPr>
            <a:spLocks noGrp="1"/>
          </p:cNvSpPr>
          <p:nvPr>
            <p:ph type="title"/>
          </p:nvPr>
        </p:nvSpPr>
        <p:spPr/>
        <p:txBody>
          <a:bodyPr/>
          <a:lstStyle/>
          <a:p>
            <a:r>
              <a:rPr lang="en-US" dirty="0"/>
              <a:t>Promise chaining</a:t>
            </a:r>
            <a:endParaRPr lang="en-NL" dirty="0"/>
          </a:p>
        </p:txBody>
      </p:sp>
      <p:sp>
        <p:nvSpPr>
          <p:cNvPr id="4" name="Footer Placeholder 3">
            <a:extLst>
              <a:ext uri="{FF2B5EF4-FFF2-40B4-BE49-F238E27FC236}">
                <a16:creationId xmlns:a16="http://schemas.microsoft.com/office/drawing/2014/main" id="{48CFC8FE-BD0B-4F73-9D0E-00A9E899F561}"/>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6E05D4B6-7FCD-4039-8D61-97C8BAF8FBA4}"/>
              </a:ext>
            </a:extLst>
          </p:cNvPr>
          <p:cNvSpPr txBox="1"/>
          <p:nvPr/>
        </p:nvSpPr>
        <p:spPr>
          <a:xfrm>
            <a:off x="2210401" y="1203458"/>
            <a:ext cx="4413599" cy="2169825"/>
          </a:xfrm>
          <a:prstGeom prst="rect">
            <a:avLst/>
          </a:prstGeom>
          <a:solidFill>
            <a:schemeClr val="bg2">
              <a:lumMod val="20000"/>
              <a:lumOff val="80000"/>
            </a:schemeClr>
          </a:solidFill>
        </p:spPr>
        <p:txBody>
          <a:bodyPr wrap="square">
            <a:spAutoFit/>
          </a:bodyPr>
          <a:lstStyle/>
          <a:p>
            <a:r>
              <a:rPr lang="en-US" dirty="0">
                <a:solidFill>
                  <a:schemeClr val="accent2"/>
                </a:solidFill>
              </a:rPr>
              <a:t>const </a:t>
            </a:r>
            <a:r>
              <a:rPr lang="en-US" dirty="0" err="1">
                <a:solidFill>
                  <a:schemeClr val="accent2"/>
                </a:solidFill>
              </a:rPr>
              <a:t>myPromise</a:t>
            </a:r>
            <a:r>
              <a:rPr lang="en-US" dirty="0">
                <a:solidFill>
                  <a:schemeClr val="accent2"/>
                </a:solidFill>
              </a:rPr>
              <a:t> = new Promise((</a:t>
            </a:r>
            <a:r>
              <a:rPr lang="en-US" dirty="0">
                <a:solidFill>
                  <a:schemeClr val="accent2"/>
                </a:solidFill>
                <a:highlight>
                  <a:srgbClr val="FFFF00"/>
                </a:highlight>
              </a:rPr>
              <a:t>resolve, reject</a:t>
            </a:r>
            <a:r>
              <a:rPr lang="en-US" dirty="0">
                <a:solidFill>
                  <a:schemeClr val="accent2"/>
                </a:solidFill>
              </a:rPr>
              <a:t>) =&gt; {</a:t>
            </a:r>
          </a:p>
          <a:p>
            <a:r>
              <a:rPr lang="en-US" dirty="0">
                <a:solidFill>
                  <a:schemeClr val="accent2"/>
                </a:solidFill>
              </a:rPr>
              <a:t>  </a:t>
            </a:r>
            <a:r>
              <a:rPr lang="en-US" dirty="0" err="1">
                <a:solidFill>
                  <a:schemeClr val="accent2"/>
                </a:solidFill>
              </a:rPr>
              <a:t>setTimeout</a:t>
            </a:r>
            <a:r>
              <a:rPr lang="en-US" dirty="0">
                <a:solidFill>
                  <a:schemeClr val="accent2"/>
                </a:solidFill>
              </a:rPr>
              <a:t>(() =&gt; {</a:t>
            </a:r>
          </a:p>
          <a:p>
            <a:r>
              <a:rPr lang="en-US" dirty="0">
                <a:solidFill>
                  <a:schemeClr val="accent2"/>
                </a:solidFill>
              </a:rPr>
              <a:t>    resolve('foo');</a:t>
            </a:r>
          </a:p>
          <a:p>
            <a:r>
              <a:rPr lang="en-US" dirty="0">
                <a:solidFill>
                  <a:schemeClr val="accent2"/>
                </a:solidFill>
              </a:rPr>
              <a:t>  }, 300);</a:t>
            </a:r>
          </a:p>
          <a:p>
            <a:r>
              <a:rPr lang="en-US" dirty="0">
                <a:solidFill>
                  <a:schemeClr val="accent2"/>
                </a:solidFill>
              </a:rPr>
              <a:t>});</a:t>
            </a:r>
          </a:p>
          <a:p>
            <a:endParaRPr lang="en-US" dirty="0">
              <a:solidFill>
                <a:schemeClr val="accent2"/>
              </a:solidFill>
            </a:endParaRPr>
          </a:p>
          <a:p>
            <a:r>
              <a:rPr lang="en-US" dirty="0" err="1">
                <a:solidFill>
                  <a:schemeClr val="accent2"/>
                </a:solidFill>
              </a:rPr>
              <a:t>myPromise</a:t>
            </a:r>
            <a:endParaRPr lang="en-US" dirty="0">
              <a:solidFill>
                <a:schemeClr val="accent2"/>
              </a:solidFill>
            </a:endParaRPr>
          </a:p>
          <a:p>
            <a:r>
              <a:rPr lang="en-US" dirty="0">
                <a:solidFill>
                  <a:schemeClr val="accent2"/>
                </a:solidFill>
              </a:rPr>
              <a:t>  .then(</a:t>
            </a:r>
            <a:r>
              <a:rPr lang="en-US" dirty="0" err="1">
                <a:solidFill>
                  <a:schemeClr val="accent2"/>
                </a:solidFill>
              </a:rPr>
              <a:t>handleResolvedA</a:t>
            </a:r>
            <a:r>
              <a:rPr lang="en-US" dirty="0">
                <a:solidFill>
                  <a:schemeClr val="accent2"/>
                </a:solidFill>
              </a:rPr>
              <a:t>, </a:t>
            </a:r>
            <a:r>
              <a:rPr lang="en-US" dirty="0" err="1">
                <a:solidFill>
                  <a:schemeClr val="accent2"/>
                </a:solidFill>
              </a:rPr>
              <a:t>handleRejectedA</a:t>
            </a:r>
            <a:r>
              <a:rPr lang="en-US" dirty="0">
                <a:solidFill>
                  <a:schemeClr val="accent2"/>
                </a:solidFill>
              </a:rPr>
              <a:t>)</a:t>
            </a:r>
          </a:p>
          <a:p>
            <a:r>
              <a:rPr lang="en-US" dirty="0">
                <a:solidFill>
                  <a:schemeClr val="accent2"/>
                </a:solidFill>
              </a:rPr>
              <a:t>  .then(</a:t>
            </a:r>
            <a:r>
              <a:rPr lang="en-US" dirty="0" err="1">
                <a:solidFill>
                  <a:schemeClr val="accent2"/>
                </a:solidFill>
              </a:rPr>
              <a:t>handleResolvedB</a:t>
            </a:r>
            <a:r>
              <a:rPr lang="en-US" dirty="0">
                <a:solidFill>
                  <a:schemeClr val="accent2"/>
                </a:solidFill>
              </a:rPr>
              <a:t>, </a:t>
            </a:r>
            <a:r>
              <a:rPr lang="en-US" dirty="0" err="1">
                <a:solidFill>
                  <a:schemeClr val="accent2"/>
                </a:solidFill>
              </a:rPr>
              <a:t>handleRejectedB</a:t>
            </a:r>
            <a:r>
              <a:rPr lang="en-US" dirty="0">
                <a:solidFill>
                  <a:schemeClr val="accent2"/>
                </a:solidFill>
              </a:rPr>
              <a:t>)</a:t>
            </a:r>
          </a:p>
          <a:p>
            <a:r>
              <a:rPr lang="en-US" dirty="0">
                <a:solidFill>
                  <a:schemeClr val="accent2"/>
                </a:solidFill>
              </a:rPr>
              <a:t>  .then(</a:t>
            </a:r>
            <a:r>
              <a:rPr lang="en-US" dirty="0" err="1">
                <a:solidFill>
                  <a:schemeClr val="accent2"/>
                </a:solidFill>
              </a:rPr>
              <a:t>handleResolvedC</a:t>
            </a:r>
            <a:r>
              <a:rPr lang="en-US" dirty="0">
                <a:solidFill>
                  <a:schemeClr val="accent2"/>
                </a:solidFill>
              </a:rPr>
              <a:t>, </a:t>
            </a:r>
            <a:r>
              <a:rPr lang="en-US" dirty="0" err="1">
                <a:solidFill>
                  <a:schemeClr val="accent2"/>
                </a:solidFill>
              </a:rPr>
              <a:t>handleRejectedC</a:t>
            </a:r>
            <a:r>
              <a:rPr lang="en-US" dirty="0">
                <a:solidFill>
                  <a:schemeClr val="accent2"/>
                </a:solidFill>
              </a:rPr>
              <a:t>);</a:t>
            </a:r>
          </a:p>
        </p:txBody>
      </p:sp>
    </p:spTree>
    <p:extLst>
      <p:ext uri="{BB962C8B-B14F-4D97-AF65-F5344CB8AC3E}">
        <p14:creationId xmlns:p14="http://schemas.microsoft.com/office/powerpoint/2010/main" val="3693983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6F26-4558-47AD-A11D-7B7A94068A48}"/>
              </a:ext>
            </a:extLst>
          </p:cNvPr>
          <p:cNvSpPr>
            <a:spLocks noGrp="1"/>
          </p:cNvSpPr>
          <p:nvPr>
            <p:ph type="title"/>
          </p:nvPr>
        </p:nvSpPr>
        <p:spPr/>
        <p:txBody>
          <a:bodyPr/>
          <a:lstStyle/>
          <a:p>
            <a:r>
              <a:rPr lang="en-US" dirty="0"/>
              <a:t>Promise chaining</a:t>
            </a:r>
            <a:endParaRPr lang="en-NL" dirty="0"/>
          </a:p>
        </p:txBody>
      </p:sp>
      <p:sp>
        <p:nvSpPr>
          <p:cNvPr id="4" name="Footer Placeholder 3">
            <a:extLst>
              <a:ext uri="{FF2B5EF4-FFF2-40B4-BE49-F238E27FC236}">
                <a16:creationId xmlns:a16="http://schemas.microsoft.com/office/drawing/2014/main" id="{48CFC8FE-BD0B-4F73-9D0E-00A9E899F561}"/>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6E05D4B6-7FCD-4039-8D61-97C8BAF8FBA4}"/>
              </a:ext>
            </a:extLst>
          </p:cNvPr>
          <p:cNvSpPr txBox="1"/>
          <p:nvPr/>
        </p:nvSpPr>
        <p:spPr>
          <a:xfrm>
            <a:off x="2210401" y="1203458"/>
            <a:ext cx="4413599" cy="2585323"/>
          </a:xfrm>
          <a:prstGeom prst="rect">
            <a:avLst/>
          </a:prstGeom>
          <a:solidFill>
            <a:schemeClr val="bg2">
              <a:lumMod val="20000"/>
              <a:lumOff val="80000"/>
            </a:schemeClr>
          </a:solidFill>
        </p:spPr>
        <p:txBody>
          <a:bodyPr wrap="square">
            <a:spAutoFit/>
          </a:bodyPr>
          <a:lstStyle/>
          <a:p>
            <a:r>
              <a:rPr lang="en-US" dirty="0">
                <a:solidFill>
                  <a:schemeClr val="accent2"/>
                </a:solidFill>
              </a:rPr>
              <a:t>const </a:t>
            </a:r>
            <a:r>
              <a:rPr lang="en-US" dirty="0" err="1">
                <a:solidFill>
                  <a:schemeClr val="accent2"/>
                </a:solidFill>
              </a:rPr>
              <a:t>myPromise</a:t>
            </a:r>
            <a:r>
              <a:rPr lang="en-US" dirty="0">
                <a:solidFill>
                  <a:schemeClr val="accent2"/>
                </a:solidFill>
              </a:rPr>
              <a:t> = new Promise((resolve, reject) =&gt; {</a:t>
            </a:r>
          </a:p>
          <a:p>
            <a:r>
              <a:rPr lang="en-US" dirty="0">
                <a:solidFill>
                  <a:schemeClr val="accent2"/>
                </a:solidFill>
              </a:rPr>
              <a:t>  </a:t>
            </a:r>
            <a:r>
              <a:rPr lang="en-US" dirty="0" err="1">
                <a:solidFill>
                  <a:schemeClr val="accent2"/>
                </a:solidFill>
              </a:rPr>
              <a:t>setTimeout</a:t>
            </a:r>
            <a:r>
              <a:rPr lang="en-US" dirty="0">
                <a:solidFill>
                  <a:schemeClr val="accent2"/>
                </a:solidFill>
              </a:rPr>
              <a:t>(() =&gt; {</a:t>
            </a:r>
          </a:p>
          <a:p>
            <a:r>
              <a:rPr lang="en-US" dirty="0">
                <a:solidFill>
                  <a:schemeClr val="accent2"/>
                </a:solidFill>
              </a:rPr>
              <a:t>    resolve('foo');</a:t>
            </a:r>
          </a:p>
          <a:p>
            <a:r>
              <a:rPr lang="en-US" dirty="0">
                <a:solidFill>
                  <a:schemeClr val="accent2"/>
                </a:solidFill>
              </a:rPr>
              <a:t>  }, 300);</a:t>
            </a:r>
          </a:p>
          <a:p>
            <a:r>
              <a:rPr lang="en-US" dirty="0">
                <a:solidFill>
                  <a:schemeClr val="accent2"/>
                </a:solidFill>
              </a:rPr>
              <a:t>});</a:t>
            </a:r>
          </a:p>
          <a:p>
            <a:endParaRPr lang="en-US" dirty="0">
              <a:solidFill>
                <a:schemeClr val="accent2"/>
              </a:solidFill>
            </a:endParaRPr>
          </a:p>
          <a:p>
            <a:r>
              <a:rPr lang="en-US" dirty="0" err="1">
                <a:solidFill>
                  <a:schemeClr val="accent2"/>
                </a:solidFill>
              </a:rPr>
              <a:t>myPromise</a:t>
            </a:r>
            <a:endParaRPr lang="en-US" dirty="0">
              <a:solidFill>
                <a:schemeClr val="accent2"/>
              </a:solidFill>
            </a:endParaRPr>
          </a:p>
          <a:p>
            <a:r>
              <a:rPr lang="en-US" dirty="0">
                <a:solidFill>
                  <a:schemeClr val="accent2"/>
                </a:solidFill>
              </a:rPr>
              <a:t>.then(</a:t>
            </a:r>
            <a:r>
              <a:rPr lang="en-US" dirty="0" err="1">
                <a:solidFill>
                  <a:schemeClr val="accent2"/>
                </a:solidFill>
              </a:rPr>
              <a:t>handleResolvedA</a:t>
            </a:r>
            <a:r>
              <a:rPr lang="en-US" dirty="0">
                <a:solidFill>
                  <a:schemeClr val="accent2"/>
                </a:solidFill>
              </a:rPr>
              <a:t>)</a:t>
            </a:r>
          </a:p>
          <a:p>
            <a:r>
              <a:rPr lang="en-US" dirty="0">
                <a:solidFill>
                  <a:schemeClr val="accent2"/>
                </a:solidFill>
              </a:rPr>
              <a:t>.then(</a:t>
            </a:r>
            <a:r>
              <a:rPr lang="en-US" dirty="0" err="1">
                <a:solidFill>
                  <a:schemeClr val="accent2"/>
                </a:solidFill>
              </a:rPr>
              <a:t>handleResolvedB</a:t>
            </a:r>
            <a:r>
              <a:rPr lang="en-US" dirty="0">
                <a:solidFill>
                  <a:schemeClr val="accent2"/>
                </a:solidFill>
              </a:rPr>
              <a:t>)</a:t>
            </a:r>
          </a:p>
          <a:p>
            <a:r>
              <a:rPr lang="en-US" dirty="0">
                <a:solidFill>
                  <a:schemeClr val="accent2"/>
                </a:solidFill>
              </a:rPr>
              <a:t>.then(</a:t>
            </a:r>
            <a:r>
              <a:rPr lang="en-US" dirty="0" err="1">
                <a:solidFill>
                  <a:schemeClr val="accent2"/>
                </a:solidFill>
              </a:rPr>
              <a:t>handleResolvedC</a:t>
            </a:r>
            <a:r>
              <a:rPr lang="en-US" dirty="0">
                <a:solidFill>
                  <a:schemeClr val="accent2"/>
                </a:solidFill>
              </a:rPr>
              <a:t>)</a:t>
            </a:r>
          </a:p>
          <a:p>
            <a:r>
              <a:rPr lang="en-US" dirty="0">
                <a:solidFill>
                  <a:schemeClr val="accent2"/>
                </a:solidFill>
              </a:rPr>
              <a:t>.</a:t>
            </a:r>
            <a:r>
              <a:rPr lang="en-US" dirty="0">
                <a:solidFill>
                  <a:schemeClr val="accent2"/>
                </a:solidFill>
                <a:highlight>
                  <a:srgbClr val="FFFF00"/>
                </a:highlight>
              </a:rPr>
              <a:t>catch(</a:t>
            </a:r>
            <a:r>
              <a:rPr lang="en-US" dirty="0" err="1">
                <a:solidFill>
                  <a:schemeClr val="accent2"/>
                </a:solidFill>
                <a:highlight>
                  <a:srgbClr val="FFFF00"/>
                </a:highlight>
              </a:rPr>
              <a:t>handleRejectedAny</a:t>
            </a:r>
            <a:r>
              <a:rPr lang="en-US" dirty="0">
                <a:solidFill>
                  <a:schemeClr val="accent2"/>
                </a:solidFill>
                <a:highlight>
                  <a:srgbClr val="FFFF00"/>
                </a:highlight>
              </a:rPr>
              <a:t>)</a:t>
            </a:r>
            <a:r>
              <a:rPr lang="en-US" dirty="0">
                <a:solidFill>
                  <a:schemeClr val="accent2"/>
                </a:solidFill>
              </a:rPr>
              <a:t>;</a:t>
            </a:r>
          </a:p>
          <a:p>
            <a:endParaRPr lang="en-US" dirty="0">
              <a:solidFill>
                <a:schemeClr val="accent2"/>
              </a:solidFill>
            </a:endParaRPr>
          </a:p>
        </p:txBody>
      </p:sp>
    </p:spTree>
    <p:extLst>
      <p:ext uri="{BB962C8B-B14F-4D97-AF65-F5344CB8AC3E}">
        <p14:creationId xmlns:p14="http://schemas.microsoft.com/office/powerpoint/2010/main" val="2247910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data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Tree>
    <p:extLst>
      <p:ext uri="{BB962C8B-B14F-4D97-AF65-F5344CB8AC3E}">
        <p14:creationId xmlns:p14="http://schemas.microsoft.com/office/powerpoint/2010/main" val="3298237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bits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BF386AF-D6CE-414B-BDEB-956623BD0284}"/>
              </a:ext>
            </a:extLst>
          </p:cNvPr>
          <p:cNvSpPr txBox="1"/>
          <p:nvPr/>
        </p:nvSpPr>
        <p:spPr>
          <a:xfrm>
            <a:off x="1068100" y="2962687"/>
            <a:ext cx="7234792"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some more </a:t>
            </a:r>
            <a:r>
              <a:rPr lang="en-US" dirty="0">
                <a:solidFill>
                  <a:schemeClr val="accent2">
                    <a:lumMod val="75000"/>
                  </a:schemeClr>
                </a:solidFill>
                <a:latin typeface="Consolas" panose="020B0609020204030204" pitchFamily="49" charset="0"/>
              </a:rPr>
              <a:t>bits</a:t>
            </a:r>
            <a:r>
              <a:rPr lang="en-US" b="0" dirty="0">
                <a:solidFill>
                  <a:schemeClr val="accent2">
                    <a:lumMod val="75000"/>
                  </a:schemeClr>
                </a:solidFill>
                <a:effectLst/>
                <a:latin typeface="Consolas" panose="020B0609020204030204" pitchFamily="49" charset="0"/>
              </a:rPr>
              <a:t> from data source', () =&gt; {    </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return </a:t>
            </a:r>
            <a:r>
              <a:rPr lang="en-US" b="0" dirty="0" err="1">
                <a:solidFill>
                  <a:schemeClr val="accent2">
                    <a:lumMod val="75000"/>
                  </a:schemeClr>
                </a:solidFill>
                <a:effectLst/>
                <a:latin typeface="Consolas" panose="020B0609020204030204" pitchFamily="49" charset="0"/>
              </a:rPr>
              <a:t>fetchSomeMoreData</a:t>
            </a:r>
            <a:r>
              <a:rPr lang="en-US" b="0" dirty="0">
                <a:solidFill>
                  <a:schemeClr val="accent2">
                    <a:lumMod val="75000"/>
                  </a:schemeClr>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.then</a:t>
            </a:r>
            <a:r>
              <a:rPr lang="en-US" b="0" dirty="0">
                <a:solidFill>
                  <a:schemeClr val="accent2">
                    <a:lumMod val="75000"/>
                  </a:schemeClr>
                </a:solidFill>
                <a:effectLst/>
                <a:latin typeface="Consolas" panose="020B0609020204030204" pitchFamily="49" charset="0"/>
              </a:rPr>
              <a:t>(</a:t>
            </a:r>
            <a:r>
              <a:rPr lang="en-US" b="0" dirty="0">
                <a:solidFill>
                  <a:schemeClr val="accent2">
                    <a:lumMod val="75000"/>
                  </a:schemeClr>
                </a:solidFill>
                <a:effectLst/>
                <a:highlight>
                  <a:srgbClr val="FFFF00"/>
                </a:highlight>
                <a:latin typeface="Consolas" panose="020B0609020204030204" pitchFamily="49" charset="0"/>
              </a:rPr>
              <a:t>data</a:t>
            </a:r>
            <a:r>
              <a:rPr lang="en-US" b="0" dirty="0">
                <a:solidFill>
                  <a:schemeClr val="accent2">
                    <a:lumMod val="75000"/>
                  </a:schemeClr>
                </a:solidFill>
                <a:effectLst/>
                <a:latin typeface="Consolas" panose="020B0609020204030204" pitchFamily="49" charset="0"/>
              </a:rPr>
              <a:t> =&gt; {</a:t>
            </a:r>
          </a:p>
          <a:p>
            <a:r>
              <a:rPr lang="en-US" b="0" dirty="0">
                <a:solidFill>
                  <a:schemeClr val="accent2">
                    <a:lumMod val="75000"/>
                  </a:schemeClr>
                </a:solidFill>
                <a:effectLst/>
                <a:latin typeface="Consolas" panose="020B0609020204030204" pitchFamily="49" charset="0"/>
              </a:rPr>
              <a:t>        expect(data).</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('fetched some more bits from data source');</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775608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(resolve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resolved Promise</a:t>
            </a:r>
          </a:p>
          <a:p>
            <a:endParaRPr lang="en-US" b="0" dirty="0">
              <a:solidFill>
                <a:schemeClr val="accent2"/>
              </a:solidFill>
              <a:effectLst/>
              <a:latin typeface="Consolas" panose="020B0609020204030204" pitchFamily="49" charset="0"/>
            </a:endParaRPr>
          </a:p>
          <a:p>
            <a:r>
              <a:rPr lang="en-US" b="0" dirty="0">
                <a:solidFill>
                  <a:schemeClr val="accent2"/>
                </a:solidFill>
                <a:effectLst/>
                <a:latin typeface="Consolas" panose="020B0609020204030204" pitchFamily="49" charset="0"/>
              </a:rPr>
              <a:t>function </a:t>
            </a:r>
            <a:r>
              <a:rPr lang="en-US" b="0" dirty="0" err="1">
                <a:solidFill>
                  <a:schemeClr val="accent2"/>
                </a:solidFill>
                <a:effectLst/>
                <a:latin typeface="Consolas" panose="020B0609020204030204" pitchFamily="49" charset="0"/>
              </a:rPr>
              <a:t>fetchSomeMoreData</a:t>
            </a:r>
            <a:r>
              <a:rPr lang="en-US" b="0" dirty="0">
                <a:solidFill>
                  <a:schemeClr val="accent2"/>
                </a:solidFill>
                <a:effectLst/>
                <a:latin typeface="Consolas" panose="020B0609020204030204" pitchFamily="49" charset="0"/>
              </a:rPr>
              <a:t>(){</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    return new Promise((resolve, reject) =&gt; { </a:t>
            </a:r>
          </a:p>
          <a:p>
            <a:r>
              <a:rPr lang="en-US" dirty="0">
                <a:solidFill>
                  <a:schemeClr val="accent2"/>
                </a:solidFill>
                <a:latin typeface="Consolas" panose="020B0609020204030204" pitchFamily="49" charset="0"/>
              </a:rPr>
              <a:t>	</a:t>
            </a:r>
            <a:r>
              <a:rPr lang="en-US" b="0" dirty="0">
                <a:solidFill>
                  <a:schemeClr val="accent2"/>
                </a:solidFill>
                <a:effectLst/>
                <a:highlight>
                  <a:srgbClr val="FFFF00"/>
                </a:highlight>
                <a:latin typeface="Consolas" panose="020B0609020204030204" pitchFamily="49" charset="0"/>
              </a:rPr>
              <a:t>resolve</a:t>
            </a:r>
            <a:r>
              <a:rPr lang="en-US" b="0" dirty="0">
                <a:solidFill>
                  <a:schemeClr val="accent2"/>
                </a:solidFill>
                <a:effectLst/>
                <a:latin typeface="Consolas" panose="020B0609020204030204" pitchFamily="49" charset="0"/>
              </a:rPr>
              <a:t>('fetched some more bits from data source’) </a:t>
            </a:r>
          </a:p>
          <a:p>
            <a:r>
              <a:rPr lang="en-US" b="0" dirty="0">
                <a:solidFill>
                  <a:schemeClr val="accent2"/>
                </a:solidFill>
                <a:effectLst/>
                <a:latin typeface="Consolas" panose="020B0609020204030204" pitchFamily="49" charset="0"/>
              </a:rPr>
              <a:t>    });</a:t>
            </a:r>
          </a:p>
          <a:p>
            <a:r>
              <a:rPr lang="en-US" b="0" dirty="0">
                <a:solidFill>
                  <a:schemeClr val="accent2"/>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BF386AF-D6CE-414B-BDEB-956623BD0284}"/>
              </a:ext>
            </a:extLst>
          </p:cNvPr>
          <p:cNvSpPr txBox="1"/>
          <p:nvPr/>
        </p:nvSpPr>
        <p:spPr>
          <a:xfrm>
            <a:off x="1068100" y="2962687"/>
            <a:ext cx="7234792"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some more </a:t>
            </a:r>
            <a:r>
              <a:rPr lang="en-US" dirty="0">
                <a:solidFill>
                  <a:schemeClr val="accent2">
                    <a:lumMod val="75000"/>
                  </a:schemeClr>
                </a:solidFill>
                <a:latin typeface="Consolas" panose="020B0609020204030204" pitchFamily="49" charset="0"/>
              </a:rPr>
              <a:t>bits</a:t>
            </a:r>
            <a:r>
              <a:rPr lang="en-US" b="0" dirty="0">
                <a:solidFill>
                  <a:schemeClr val="accent2">
                    <a:lumMod val="75000"/>
                  </a:schemeClr>
                </a:solidFill>
                <a:effectLst/>
                <a:latin typeface="Consolas" panose="020B0609020204030204" pitchFamily="49" charset="0"/>
              </a:rPr>
              <a:t> from data source', () =&gt; {    </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return expect(</a:t>
            </a:r>
            <a:r>
              <a:rPr lang="en-US" b="0" dirty="0" err="1">
                <a:solidFill>
                  <a:schemeClr val="accent2">
                    <a:lumMod val="75000"/>
                  </a:schemeClr>
                </a:solidFill>
                <a:effectLst/>
                <a:highlight>
                  <a:srgbClr val="FFFF00"/>
                </a:highlight>
                <a:latin typeface="Consolas" panose="020B0609020204030204" pitchFamily="49" charset="0"/>
              </a:rPr>
              <a:t>fetchSomeMoreData</a:t>
            </a:r>
            <a:r>
              <a:rPr lang="en-US" b="0" dirty="0">
                <a:solidFill>
                  <a:schemeClr val="accent2">
                    <a:lumMod val="75000"/>
                  </a:schemeClr>
                </a:solidFill>
                <a:effectLst/>
                <a:highlight>
                  <a:srgbClr val="FFFF00"/>
                </a:highligh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resolves.toBe</a:t>
            </a:r>
            <a:r>
              <a:rPr lang="en-US" b="0" dirty="0">
                <a:solidFill>
                  <a:schemeClr val="accent2">
                    <a:lumMod val="75000"/>
                  </a:schemeClr>
                </a:solidFill>
                <a:effectLst/>
                <a:highlight>
                  <a:srgbClr val="FFFF00"/>
                </a:highlight>
                <a:latin typeface="Consolas" panose="020B0609020204030204" pitchFamily="49" charset="0"/>
              </a:rPr>
              <a:t>(</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'fetched some more data from data source’</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a:t>
            </a:r>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311469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(rejected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//function that returns a rejected Promise</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function </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('failed to fetch some more data from data source’)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445101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Testing promises (rejected state)</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endParaRPr lang="nl-NL" dirty="0"/>
          </a:p>
        </p:txBody>
      </p:sp>
      <p:sp>
        <p:nvSpPr>
          <p:cNvPr id="7" name="TextBox 6">
            <a:extLst>
              <a:ext uri="{FF2B5EF4-FFF2-40B4-BE49-F238E27FC236}">
                <a16:creationId xmlns:a16="http://schemas.microsoft.com/office/drawing/2014/main" id="{8B6FDB4D-20C4-495A-8ACE-FF23CFFD842B}"/>
              </a:ext>
            </a:extLst>
          </p:cNvPr>
          <p:cNvSpPr txBox="1"/>
          <p:nvPr/>
        </p:nvSpPr>
        <p:spPr>
          <a:xfrm>
            <a:off x="1092531" y="1002034"/>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//function that returns a rejected Promise</a:t>
            </a:r>
          </a:p>
          <a:p>
            <a:endParaRPr lang="en-US" b="0" dirty="0">
              <a:solidFill>
                <a:schemeClr val="accent2">
                  <a:lumMod val="75000"/>
                </a:schemeClr>
              </a:solidFill>
              <a:effectLst/>
              <a:latin typeface="Consolas" panose="020B0609020204030204" pitchFamily="49" charset="0"/>
            </a:endParaRPr>
          </a:p>
          <a:p>
            <a:r>
              <a:rPr lang="en-US" b="0" dirty="0">
                <a:solidFill>
                  <a:schemeClr val="accent2">
                    <a:lumMod val="75000"/>
                  </a:schemeClr>
                </a:solidFill>
                <a:effectLst/>
                <a:latin typeface="Consolas" panose="020B0609020204030204" pitchFamily="49" charset="0"/>
              </a:rPr>
              <a:t>function </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('failed to fetch some more data…’)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1092531" y="3039640"/>
            <a:ext cx="7185930" cy="1338828"/>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failed to fetched some more data…', () =&gt; {</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expect.assertions</a:t>
            </a:r>
            <a:r>
              <a:rPr lang="en-US" b="0" dirty="0">
                <a:solidFill>
                  <a:schemeClr val="accent2">
                    <a:lumMod val="75000"/>
                  </a:schemeClr>
                </a:solidFill>
                <a:effectLst/>
                <a:latin typeface="Consolas" panose="020B0609020204030204" pitchFamily="49" charset="0"/>
              </a:rPr>
              <a:t>(1);</a:t>
            </a:r>
          </a:p>
          <a:p>
            <a:r>
              <a:rPr lang="en-US" b="0" dirty="0">
                <a:solidFill>
                  <a:schemeClr val="accent2">
                    <a:lumMod val="75000"/>
                  </a:schemeClr>
                </a:solidFill>
                <a:effectLst/>
                <a:latin typeface="Consolas" panose="020B0609020204030204" pitchFamily="49" charset="0"/>
              </a:rPr>
              <a:t>    return expect(</a:t>
            </a:r>
            <a:r>
              <a:rPr lang="en-US" b="0" dirty="0" err="1">
                <a:solidFill>
                  <a:schemeClr val="accent2">
                    <a:lumMod val="75000"/>
                  </a:schemeClr>
                </a:solidFill>
                <a:effectLst/>
                <a:latin typeface="Consolas" panose="020B0609020204030204" pitchFamily="49" charset="0"/>
              </a:rPr>
              <a:t>rejectedToFetchSomeMoreData</a:t>
            </a:r>
            <a:r>
              <a:rPr lang="en-US" b="0" dirty="0">
                <a:solidFill>
                  <a:schemeClr val="accent2">
                    <a:lumMod val="75000"/>
                  </a:schemeClr>
                </a:solidFill>
                <a:effectLs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rejects</a:t>
            </a:r>
            <a:r>
              <a:rPr lang="en-US" b="0" dirty="0" err="1">
                <a:solidFill>
                  <a:schemeClr val="accent2">
                    <a:lumMod val="75000"/>
                  </a:schemeClr>
                </a:solidFill>
                <a:effectLs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'failed to fetch some more data…');</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712522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resolve('fetched async’) </a:t>
            </a:r>
          </a:p>
          <a:p>
            <a:r>
              <a:rPr lang="en-US" b="0" dirty="0">
                <a:solidFill>
                  <a:schemeClr val="accent2">
                    <a:lumMod val="75000"/>
                  </a:schemeClr>
                </a:solidFill>
                <a:effectLst/>
                <a:latin typeface="Consolas" panose="020B0609020204030204" pitchFamily="49" charset="0"/>
              </a:rPr>
              <a:t>    });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2072867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p>
          <a:p>
            <a:r>
              <a:rPr lang="en-US" dirty="0">
                <a:solidFill>
                  <a:schemeClr val="accent2">
                    <a:lumMod val="75000"/>
                  </a:schemeClr>
                </a:solidFill>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resolve</a:t>
            </a:r>
            <a:r>
              <a:rPr lang="en-US" b="0" dirty="0">
                <a:solidFill>
                  <a:schemeClr val="accent2">
                    <a:lumMod val="75000"/>
                  </a:schemeClr>
                </a:solidFill>
                <a:effectLst/>
                <a:latin typeface="Consolas" panose="020B0609020204030204" pitchFamily="49" charset="0"/>
              </a:rPr>
              <a:t>('fetched async’) </a:t>
            </a:r>
          </a:p>
          <a:p>
            <a:r>
              <a:rPr lang="en-US" b="0" dirty="0">
                <a:solidFill>
                  <a:schemeClr val="accent2">
                    <a:lumMod val="75000"/>
                  </a:schemeClr>
                </a:solidFill>
                <a:effectLst/>
                <a:latin typeface="Consolas" panose="020B0609020204030204" pitchFamily="49" charset="0"/>
              </a:rPr>
              <a:t>    });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794002" y="3150035"/>
            <a:ext cx="7185930" cy="1131079"/>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data is fetched async', </a:t>
            </a:r>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const data = </a:t>
            </a:r>
            <a:r>
              <a:rPr lang="en-US" b="0" dirty="0">
                <a:solidFill>
                  <a:schemeClr val="accent2">
                    <a:lumMod val="75000"/>
                  </a:schemeClr>
                </a:solidFill>
                <a:effectLst/>
                <a:highlight>
                  <a:srgbClr val="FFFF00"/>
                </a:highlight>
                <a:latin typeface="Consolas" panose="020B0609020204030204" pitchFamily="49" charset="0"/>
              </a:rPr>
              <a:t>await</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asyncFetchData</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expect</a:t>
            </a:r>
            <a:r>
              <a:rPr lang="en-US" b="0" dirty="0">
                <a:solidFill>
                  <a:schemeClr val="accent2">
                    <a:lumMod val="75000"/>
                  </a:schemeClr>
                </a:solidFill>
                <a:effectLst/>
                <a:latin typeface="Consolas" panose="020B0609020204030204" pitchFamily="49" charset="0"/>
              </a:rPr>
              <a:t>(data).</a:t>
            </a:r>
            <a:r>
              <a:rPr lang="en-US" b="0" dirty="0" err="1">
                <a:solidFill>
                  <a:schemeClr val="accent2">
                    <a:lumMod val="75000"/>
                  </a:schemeClr>
                </a:solidFill>
                <a:effectLst/>
                <a:highlight>
                  <a:srgbClr val="FFFF00"/>
                </a:highlight>
                <a:latin typeface="Consolas" panose="020B0609020204030204" pitchFamily="49" charset="0"/>
              </a:rPr>
              <a:t>toBe</a:t>
            </a:r>
            <a:r>
              <a:rPr lang="en-US" b="0" dirty="0">
                <a:solidFill>
                  <a:schemeClr val="accent2">
                    <a:lumMod val="75000"/>
                  </a:schemeClr>
                </a:solidFill>
                <a:effectLst/>
                <a:latin typeface="Consolas" panose="020B0609020204030204" pitchFamily="49" charset="0"/>
              </a:rPr>
              <a:t>('fetched async');</a:t>
            </a:r>
          </a:p>
          <a:p>
            <a:r>
              <a:rPr lang="en-US" b="0" dirty="0">
                <a:solidFill>
                  <a:schemeClr val="accent2">
                    <a:lumMod val="75000"/>
                  </a:schemeClr>
                </a:solidFill>
                <a:effectLst/>
                <a:latin typeface="Consolas" panose="020B0609020204030204" pitchFamily="49" charset="0"/>
              </a:rPr>
              <a:t>});</a:t>
            </a:r>
          </a:p>
          <a:p>
            <a:endParaRPr lang="en-US" b="0" dirty="0">
              <a:solidFill>
                <a:schemeClr val="accent2">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15845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9FA936-5F66-4EB0-A003-6C0023670FFF}"/>
              </a:ext>
            </a:extLst>
          </p:cNvPr>
          <p:cNvSpPr>
            <a:spLocks noGrp="1"/>
          </p:cNvSpPr>
          <p:nvPr>
            <p:ph type="title"/>
          </p:nvPr>
        </p:nvSpPr>
        <p:spPr/>
        <p:txBody>
          <a:bodyPr/>
          <a:lstStyle/>
          <a:p>
            <a:r>
              <a:rPr lang="en-US" dirty="0"/>
              <a:t>JEST</a:t>
            </a:r>
            <a:endParaRPr lang="en-NL" dirty="0"/>
          </a:p>
        </p:txBody>
      </p:sp>
      <p:sp>
        <p:nvSpPr>
          <p:cNvPr id="12" name="TextBox 11">
            <a:extLst>
              <a:ext uri="{FF2B5EF4-FFF2-40B4-BE49-F238E27FC236}">
                <a16:creationId xmlns:a16="http://schemas.microsoft.com/office/drawing/2014/main" id="{ADAF82A5-112A-41F1-8C8A-3C082D650EBB}"/>
              </a:ext>
            </a:extLst>
          </p:cNvPr>
          <p:cNvSpPr txBox="1"/>
          <p:nvPr/>
        </p:nvSpPr>
        <p:spPr>
          <a:xfrm>
            <a:off x="719999" y="1012772"/>
            <a:ext cx="7841473" cy="2585323"/>
          </a:xfrm>
          <a:prstGeom prst="rect">
            <a:avLst/>
          </a:prstGeom>
          <a:blipFill>
            <a:blip r:embed="rId2"/>
            <a:tile tx="0" ty="0" sx="100000" sy="100000" flip="none" algn="tl"/>
          </a:blipFill>
        </p:spPr>
        <p:txBody>
          <a:bodyPr wrap="square">
            <a:spAutoFit/>
          </a:bodyPr>
          <a:lstStyle/>
          <a:p>
            <a:pPr algn="l"/>
            <a:r>
              <a:rPr lang="en-NL" b="0" i="0" dirty="0">
                <a:solidFill>
                  <a:srgbClr val="4D5156"/>
                </a:solidFill>
                <a:effectLst/>
                <a:latin typeface="arial" panose="020B0604020202020204" pitchFamily="34" charset="0"/>
              </a:rPr>
              <a:t>Jest is </a:t>
            </a:r>
            <a:r>
              <a:rPr lang="en-NL" b="0" i="0" dirty="0">
                <a:solidFill>
                  <a:srgbClr val="4D5156"/>
                </a:solidFill>
                <a:effectLst/>
                <a:highlight>
                  <a:srgbClr val="FFFF00"/>
                </a:highlight>
                <a:latin typeface="arial" panose="020B0604020202020204" pitchFamily="34" charset="0"/>
              </a:rPr>
              <a:t>a JavaScript testing framework</a:t>
            </a:r>
            <a:r>
              <a:rPr lang="en-NL" b="0" i="0" dirty="0">
                <a:solidFill>
                  <a:srgbClr val="4D5156"/>
                </a:solidFill>
                <a:effectLst/>
                <a:latin typeface="arial" panose="020B0604020202020204" pitchFamily="34" charset="0"/>
              </a:rPr>
              <a:t> maintained by </a:t>
            </a:r>
            <a:r>
              <a:rPr lang="en-NL" b="0" i="0" dirty="0">
                <a:solidFill>
                  <a:srgbClr val="4D5156"/>
                </a:solidFill>
                <a:effectLst/>
                <a:highlight>
                  <a:srgbClr val="FFFF00"/>
                </a:highlight>
                <a:latin typeface="arial" panose="020B0604020202020204" pitchFamily="34" charset="0"/>
              </a:rPr>
              <a:t>Facebook</a:t>
            </a:r>
            <a:r>
              <a:rPr lang="en-NL" b="0" i="0" dirty="0">
                <a:solidFill>
                  <a:srgbClr val="4D5156"/>
                </a:solidFill>
                <a:effectLst/>
                <a:latin typeface="arial" panose="020B0604020202020204" pitchFamily="34" charset="0"/>
              </a:rPr>
              <a:t>, Inc.</a:t>
            </a:r>
            <a:endParaRPr lang="en-US" b="0" i="0" dirty="0">
              <a:solidFill>
                <a:srgbClr val="4D5156"/>
              </a:solidFill>
              <a:effectLst/>
              <a:latin typeface="arial" panose="020B0604020202020204" pitchFamily="34" charset="0"/>
            </a:endParaRPr>
          </a:p>
          <a:p>
            <a:pPr algn="l"/>
            <a:r>
              <a:rPr lang="en-NL" b="0" i="0" dirty="0">
                <a:solidFill>
                  <a:srgbClr val="4D5156"/>
                </a:solidFill>
                <a:effectLst/>
                <a:latin typeface="arial" panose="020B0604020202020204" pitchFamily="34" charset="0"/>
              </a:rPr>
              <a:t> </a:t>
            </a:r>
            <a:endParaRPr lang="en-US" b="0" i="0" dirty="0">
              <a:solidFill>
                <a:srgbClr val="4D5156"/>
              </a:solidFill>
              <a:effectLst/>
              <a:latin typeface="arial" panose="020B0604020202020204" pitchFamily="34" charset="0"/>
            </a:endParaRPr>
          </a:p>
          <a:p>
            <a:pPr algn="l"/>
            <a:r>
              <a:rPr lang="en-NL" b="0" i="0" dirty="0">
                <a:solidFill>
                  <a:srgbClr val="4D5156"/>
                </a:solidFill>
                <a:effectLst/>
                <a:latin typeface="arial" panose="020B0604020202020204" pitchFamily="34" charset="0"/>
              </a:rPr>
              <a:t>designed and built by Christoph Nakazawa </a:t>
            </a:r>
            <a:endParaRPr lang="en-US" b="0" i="0" dirty="0">
              <a:solidFill>
                <a:srgbClr val="4D5156"/>
              </a:solidFill>
              <a:effectLst/>
              <a:latin typeface="arial" panose="020B0604020202020204" pitchFamily="34" charset="0"/>
            </a:endParaRPr>
          </a:p>
          <a:p>
            <a:pPr algn="l"/>
            <a:endParaRPr lang="en-US" b="0" i="0" dirty="0">
              <a:solidFill>
                <a:srgbClr val="4D5156"/>
              </a:solidFill>
              <a:effectLst/>
              <a:latin typeface="arial" panose="020B0604020202020204" pitchFamily="34" charset="0"/>
            </a:endParaRPr>
          </a:p>
          <a:p>
            <a:pPr algn="l"/>
            <a:r>
              <a:rPr lang="en-NL" b="0" i="0" dirty="0">
                <a:solidFill>
                  <a:srgbClr val="4D5156"/>
                </a:solidFill>
                <a:effectLst/>
                <a:latin typeface="arial" panose="020B0604020202020204" pitchFamily="34" charset="0"/>
              </a:rPr>
              <a:t>with a focus on simplicity and support for large web applications. </a:t>
            </a:r>
            <a:endParaRPr lang="en-US" b="0" i="0" dirty="0">
              <a:solidFill>
                <a:srgbClr val="4D5156"/>
              </a:solidFill>
              <a:effectLst/>
              <a:latin typeface="arial" panose="020B0604020202020204" pitchFamily="34" charset="0"/>
            </a:endParaRPr>
          </a:p>
          <a:p>
            <a:pPr algn="l"/>
            <a:endParaRPr lang="en-US" dirty="0">
              <a:solidFill>
                <a:srgbClr val="4D5156"/>
              </a:solidFill>
              <a:latin typeface="arial" panose="020B0604020202020204" pitchFamily="34" charset="0"/>
            </a:endParaRPr>
          </a:p>
          <a:p>
            <a:pPr algn="l"/>
            <a:endParaRPr lang="en-US" b="0" i="0" dirty="0">
              <a:solidFill>
                <a:srgbClr val="4D5156"/>
              </a:solidFill>
              <a:effectLst/>
              <a:latin typeface="arial" panose="020B0604020202020204" pitchFamily="34" charset="0"/>
            </a:endParaRPr>
          </a:p>
          <a:p>
            <a:pPr algn="l"/>
            <a:r>
              <a:rPr lang="en-NL" b="0" i="0" dirty="0">
                <a:solidFill>
                  <a:srgbClr val="4D5156"/>
                </a:solidFill>
                <a:effectLst/>
                <a:latin typeface="arial" panose="020B0604020202020204" pitchFamily="34" charset="0"/>
              </a:rPr>
              <a:t>It works with projects using Babel, TypeScript, Node.js, React, Angular, Vue.js and Svelte. </a:t>
            </a:r>
            <a:endParaRPr lang="en-US" b="0" i="0" dirty="0">
              <a:solidFill>
                <a:srgbClr val="4D5156"/>
              </a:solidFill>
              <a:effectLst/>
              <a:latin typeface="arial" panose="020B0604020202020204" pitchFamily="34" charset="0"/>
            </a:endParaRPr>
          </a:p>
          <a:p>
            <a:pPr algn="l"/>
            <a:endParaRPr lang="en-US" u="none" strike="noStrike" dirty="0">
              <a:solidFill>
                <a:srgbClr val="4D5156"/>
              </a:solidFill>
              <a:latin typeface="arial" panose="020B0604020202020204" pitchFamily="34" charset="0"/>
              <a:hlinkClick r:id="rId3"/>
            </a:endParaRPr>
          </a:p>
          <a:p>
            <a:pPr algn="l"/>
            <a:r>
              <a:rPr lang="en-NL" b="0" i="0" u="none" strike="noStrike" dirty="0">
                <a:solidFill>
                  <a:srgbClr val="1A0DAB"/>
                </a:solidFill>
                <a:effectLst/>
                <a:latin typeface="arial" panose="020B0604020202020204" pitchFamily="34" charset="0"/>
                <a:hlinkClick r:id="rId3"/>
              </a:rPr>
              <a:t>Wikipedia</a:t>
            </a:r>
            <a:endParaRPr lang="en-NL" b="0" i="0" dirty="0">
              <a:solidFill>
                <a:srgbClr val="4D5156"/>
              </a:solidFill>
              <a:effectLst/>
              <a:latin typeface="arial" panose="020B0604020202020204" pitchFamily="34" charset="0"/>
            </a:endParaRPr>
          </a:p>
          <a:p>
            <a:pPr algn="l"/>
            <a:r>
              <a:rPr lang="en-NL" b="1" i="0" u="none" strike="noStrike" dirty="0">
                <a:solidFill>
                  <a:srgbClr val="1A0DAB"/>
                </a:solidFill>
                <a:effectLst/>
                <a:latin typeface="arial" panose="020B0604020202020204" pitchFamily="34" charset="0"/>
                <a:hlinkClick r:id="rId4"/>
              </a:rPr>
              <a:t>Developer</a:t>
            </a:r>
            <a:r>
              <a:rPr lang="en-NL" b="1" i="0" dirty="0">
                <a:solidFill>
                  <a:srgbClr val="202124"/>
                </a:solidFill>
                <a:effectLst/>
                <a:latin typeface="arial" panose="020B0604020202020204" pitchFamily="34" charset="0"/>
              </a:rPr>
              <a:t>: </a:t>
            </a:r>
            <a:r>
              <a:rPr lang="en-NL" b="0" i="0" u="none" strike="noStrike" dirty="0">
                <a:solidFill>
                  <a:srgbClr val="1A0DAB"/>
                </a:solidFill>
                <a:effectLst/>
                <a:latin typeface="arial" panose="020B0604020202020204" pitchFamily="34" charset="0"/>
                <a:hlinkClick r:id="rId5"/>
              </a:rPr>
              <a:t>Facebook</a:t>
            </a:r>
            <a:endParaRPr lang="en-NL" b="0" i="0" dirty="0">
              <a:solidFill>
                <a:srgbClr val="202124"/>
              </a:solidFill>
              <a:effectLst/>
              <a:latin typeface="arial" panose="020B0604020202020204" pitchFamily="34" charset="0"/>
            </a:endParaRPr>
          </a:p>
          <a:p>
            <a:pPr algn="l"/>
            <a:r>
              <a:rPr lang="en-NL" b="1" i="0" u="none" strike="noStrike" dirty="0">
                <a:solidFill>
                  <a:srgbClr val="1A0DAB"/>
                </a:solidFill>
                <a:effectLst/>
                <a:latin typeface="arial" panose="020B0604020202020204" pitchFamily="34" charset="0"/>
                <a:hlinkClick r:id="rId6"/>
              </a:rPr>
              <a:t>Programming language</a:t>
            </a:r>
            <a:r>
              <a:rPr lang="en-NL" b="1" i="0" dirty="0">
                <a:solidFill>
                  <a:srgbClr val="202124"/>
                </a:solidFill>
                <a:effectLst/>
                <a:latin typeface="arial" panose="020B0604020202020204" pitchFamily="34" charset="0"/>
              </a:rPr>
              <a:t>: </a:t>
            </a:r>
            <a:r>
              <a:rPr lang="en-NL" b="0" i="0" u="none" strike="noStrike" dirty="0">
                <a:solidFill>
                  <a:srgbClr val="1A0DAB"/>
                </a:solidFill>
                <a:effectLst/>
                <a:latin typeface="arial" panose="020B0604020202020204" pitchFamily="34" charset="0"/>
                <a:hlinkClick r:id="rId7"/>
              </a:rPr>
              <a:t>JavaScript</a:t>
            </a:r>
            <a:endParaRPr lang="en-NL" b="0" i="0" dirty="0">
              <a:solidFill>
                <a:srgbClr val="202124"/>
              </a:solidFill>
              <a:effectLst/>
              <a:latin typeface="arial" panose="020B0604020202020204" pitchFamily="34" charset="0"/>
            </a:endParaRPr>
          </a:p>
        </p:txBody>
      </p:sp>
      <p:pic>
        <p:nvPicPr>
          <p:cNvPr id="14" name="Picture 4" descr="Jest-icon | Brands JA - JZ">
            <a:extLst>
              <a:ext uri="{FF2B5EF4-FFF2-40B4-BE49-F238E27FC236}">
                <a16:creationId xmlns:a16="http://schemas.microsoft.com/office/drawing/2014/main" id="{88349538-A26C-4DB8-B588-253831CA9B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1870" y="3178111"/>
            <a:ext cx="1288925" cy="141540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DA4593FE-D74E-470F-9CBB-83EC706E0C8A}"/>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87699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5BF-6D55-4402-AB1F-9F1E1D911480}"/>
              </a:ext>
            </a:extLst>
          </p:cNvPr>
          <p:cNvSpPr>
            <a:spLocks noGrp="1"/>
          </p:cNvSpPr>
          <p:nvPr>
            <p:ph type="title"/>
          </p:nvPr>
        </p:nvSpPr>
        <p:spPr/>
        <p:txBody>
          <a:bodyPr/>
          <a:lstStyle/>
          <a:p>
            <a:r>
              <a:rPr lang="en-US" dirty="0"/>
              <a:t>async / await</a:t>
            </a:r>
            <a:endParaRPr lang="en-NL" dirty="0"/>
          </a:p>
        </p:txBody>
      </p:sp>
      <p:sp>
        <p:nvSpPr>
          <p:cNvPr id="4" name="Footer Placeholder 3">
            <a:extLst>
              <a:ext uri="{FF2B5EF4-FFF2-40B4-BE49-F238E27FC236}">
                <a16:creationId xmlns:a16="http://schemas.microsoft.com/office/drawing/2014/main" id="{A51BEDE2-53D5-4F1F-981F-FC92C6D9110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8B6FDB4D-20C4-495A-8ACE-FF23CFFD842B}"/>
              </a:ext>
            </a:extLst>
          </p:cNvPr>
          <p:cNvSpPr txBox="1"/>
          <p:nvPr/>
        </p:nvSpPr>
        <p:spPr>
          <a:xfrm>
            <a:off x="794002" y="1031660"/>
            <a:ext cx="7185930" cy="1338828"/>
          </a:xfrm>
          <a:prstGeom prst="rect">
            <a:avLst/>
          </a:prstGeom>
          <a:solidFill>
            <a:schemeClr val="bg2">
              <a:lumMod val="40000"/>
              <a:lumOff val="60000"/>
            </a:schemeClr>
          </a:solidFill>
        </p:spPr>
        <p:txBody>
          <a:bodyPr wrap="square">
            <a:spAutoFit/>
          </a:bodyPr>
          <a:lstStyle/>
          <a:p>
            <a:r>
              <a:rPr lang="en-US" b="0" dirty="0">
                <a:solidFill>
                  <a:schemeClr val="accent2">
                    <a:lumMod val="40000"/>
                    <a:lumOff val="60000"/>
                  </a:schemeClr>
                </a:solidFill>
                <a:effectLst/>
                <a:latin typeface="Consolas" panose="020B0609020204030204" pitchFamily="49" charset="0"/>
              </a:rPr>
              <a:t>//async function that returns a Promise</a:t>
            </a:r>
          </a:p>
          <a:p>
            <a:endParaRPr lang="en-US" dirty="0">
              <a:solidFill>
                <a:schemeClr val="accent2">
                  <a:lumMod val="75000"/>
                </a:schemeClr>
              </a:solidFill>
              <a:latin typeface="Consolas" panose="020B0609020204030204" pitchFamily="49" charset="0"/>
            </a:endParaRPr>
          </a:p>
          <a:p>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function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    return new Promise((resolve, reject) =&gt; { </a:t>
            </a:r>
            <a:r>
              <a:rPr lang="en-US" b="0" dirty="0">
                <a:solidFill>
                  <a:schemeClr val="accent2">
                    <a:lumMod val="75000"/>
                  </a:schemeClr>
                </a:solidFill>
                <a:effectLst/>
                <a:highlight>
                  <a:srgbClr val="FFFF00"/>
                </a:highlight>
                <a:latin typeface="Consolas" panose="020B0609020204030204" pitchFamily="49" charset="0"/>
              </a:rPr>
              <a:t>reject</a:t>
            </a:r>
            <a:r>
              <a:rPr lang="en-US" b="0" dirty="0">
                <a:solidFill>
                  <a:schemeClr val="accent2">
                    <a:lumMod val="75000"/>
                  </a:schemeClr>
                </a:solidFill>
                <a:effectLst/>
                <a:latin typeface="Consolas" panose="020B0609020204030204" pitchFamily="49" charset="0"/>
              </a:rPr>
              <a:t>(‘some error') });</a:t>
            </a:r>
          </a:p>
          <a:p>
            <a:r>
              <a:rPr lang="en-US" b="0" dirty="0">
                <a:solidFill>
                  <a:schemeClr val="accent2">
                    <a:lumMod val="75000"/>
                  </a:schemeClr>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94E2F74-ED1D-46BF-B2F4-8B70D1D92757}"/>
              </a:ext>
            </a:extLst>
          </p:cNvPr>
          <p:cNvSpPr txBox="1"/>
          <p:nvPr/>
        </p:nvSpPr>
        <p:spPr>
          <a:xfrm>
            <a:off x="794002" y="2610148"/>
            <a:ext cx="7185930" cy="1754326"/>
          </a:xfrm>
          <a:prstGeom prst="rect">
            <a:avLst/>
          </a:prstGeom>
          <a:solidFill>
            <a:schemeClr val="bg2">
              <a:lumMod val="40000"/>
              <a:lumOff val="60000"/>
            </a:schemeClr>
          </a:solidFill>
        </p:spPr>
        <p:txBody>
          <a:bodyPr wrap="square">
            <a:spAutoFit/>
          </a:bodyPr>
          <a:lstStyle/>
          <a:p>
            <a:r>
              <a:rPr lang="en-US" b="0" dirty="0">
                <a:solidFill>
                  <a:schemeClr val="accent2">
                    <a:lumMod val="75000"/>
                  </a:schemeClr>
                </a:solidFill>
                <a:effectLst/>
                <a:latin typeface="Consolas" panose="020B0609020204030204" pitchFamily="49" charset="0"/>
              </a:rPr>
              <a:t>test('the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 fails with some error', </a:t>
            </a:r>
            <a:r>
              <a:rPr lang="en-US" b="0" dirty="0">
                <a:solidFill>
                  <a:schemeClr val="accent2">
                    <a:lumMod val="75000"/>
                  </a:schemeClr>
                </a:solidFill>
                <a:effectLst/>
                <a:highlight>
                  <a:srgbClr val="FFFF00"/>
                </a:highlight>
                <a:latin typeface="Consolas" panose="020B0609020204030204" pitchFamily="49" charset="0"/>
              </a:rPr>
              <a:t>async</a:t>
            </a:r>
            <a:r>
              <a:rPr lang="en-US" b="0" dirty="0">
                <a:solidFill>
                  <a:schemeClr val="accent2">
                    <a:lumMod val="75000"/>
                  </a:schemeClr>
                </a:solidFill>
                <a:effectLst/>
                <a:latin typeface="Consolas" panose="020B0609020204030204" pitchFamily="49" charset="0"/>
              </a:rPr>
              <a:t> () =&gt; {</a:t>
            </a:r>
          </a:p>
          <a:p>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highlight>
                  <a:srgbClr val="FFFF00"/>
                </a:highlight>
                <a:latin typeface="Consolas" panose="020B0609020204030204" pitchFamily="49" charset="0"/>
              </a:rPr>
              <a:t>expect.assertions</a:t>
            </a:r>
            <a:r>
              <a:rPr lang="en-US" b="0" dirty="0">
                <a:solidFill>
                  <a:schemeClr val="accent2">
                    <a:lumMod val="75000"/>
                  </a:schemeClr>
                </a:solidFill>
                <a:effectLst/>
                <a:highlight>
                  <a:srgbClr val="FFFF00"/>
                </a:highlight>
                <a:latin typeface="Consolas" panose="020B0609020204030204" pitchFamily="49" charset="0"/>
              </a:rPr>
              <a:t>(1);</a:t>
            </a:r>
          </a:p>
          <a:p>
            <a:r>
              <a:rPr lang="en-US" b="0" dirty="0">
                <a:solidFill>
                  <a:schemeClr val="accent2">
                    <a:lumMod val="75000"/>
                  </a:schemeClr>
                </a:solidFill>
                <a:effectLst/>
                <a:latin typeface="Consolas" panose="020B0609020204030204" pitchFamily="49" charset="0"/>
              </a:rPr>
              <a:t>    try {</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await</a:t>
            </a:r>
            <a:r>
              <a:rPr lang="en-US" b="0" dirty="0">
                <a:solidFill>
                  <a:schemeClr val="accent2">
                    <a:lumMod val="75000"/>
                  </a:schemeClr>
                </a:solidFill>
                <a:effectLst/>
                <a:latin typeface="Consolas" panose="020B0609020204030204" pitchFamily="49" charset="0"/>
              </a:rPr>
              <a:t> </a:t>
            </a:r>
            <a:r>
              <a:rPr lang="en-US" b="0" dirty="0" err="1">
                <a:solidFill>
                  <a:schemeClr val="accent2">
                    <a:lumMod val="75000"/>
                  </a:schemeClr>
                </a:solidFill>
                <a:effectLst/>
                <a:latin typeface="Consolas" panose="020B0609020204030204" pitchFamily="49" charset="0"/>
              </a:rPr>
              <a:t>asyncFetchError</a:t>
            </a:r>
            <a:r>
              <a:rPr lang="en-US" b="0" dirty="0">
                <a:solidFill>
                  <a:schemeClr val="accent2">
                    <a:lumMod val="75000"/>
                  </a:schemeClr>
                </a:solidFill>
                <a:effectLst/>
                <a:latin typeface="Consolas" panose="020B0609020204030204" pitchFamily="49" charset="0"/>
              </a:rPr>
              <a:t>();</a:t>
            </a:r>
          </a:p>
          <a:p>
            <a:r>
              <a:rPr lang="en-US" b="0" dirty="0">
                <a:solidFill>
                  <a:schemeClr val="accent2">
                    <a:lumMod val="75000"/>
                  </a:schemeClr>
                </a:solidFill>
                <a:effectLst/>
                <a:latin typeface="Consolas" panose="020B0609020204030204" pitchFamily="49" charset="0"/>
              </a:rPr>
              <a:t>    } catch (e) {</a:t>
            </a:r>
          </a:p>
          <a:p>
            <a:r>
              <a:rPr lang="en-US" b="0" dirty="0">
                <a:solidFill>
                  <a:schemeClr val="accent2">
                    <a:lumMod val="75000"/>
                  </a:schemeClr>
                </a:solidFill>
                <a:effectLst/>
                <a:latin typeface="Consolas" panose="020B0609020204030204" pitchFamily="49" charset="0"/>
              </a:rPr>
              <a:t>      </a:t>
            </a:r>
            <a:r>
              <a:rPr lang="en-US" b="0" dirty="0">
                <a:solidFill>
                  <a:schemeClr val="accent2">
                    <a:lumMod val="75000"/>
                  </a:schemeClr>
                </a:solidFill>
                <a:effectLst/>
                <a:highlight>
                  <a:srgbClr val="FFFF00"/>
                </a:highlight>
                <a:latin typeface="Consolas" panose="020B0609020204030204" pitchFamily="49" charset="0"/>
              </a:rPr>
              <a:t>expect</a:t>
            </a:r>
            <a:r>
              <a:rPr lang="en-US" b="0" dirty="0">
                <a:solidFill>
                  <a:schemeClr val="accent2">
                    <a:lumMod val="75000"/>
                  </a:schemeClr>
                </a:solidFill>
                <a:effectLst/>
                <a:latin typeface="Consolas" panose="020B0609020204030204" pitchFamily="49" charset="0"/>
              </a:rPr>
              <a:t>(e)</a:t>
            </a:r>
            <a:r>
              <a:rPr lang="en-US" b="0" dirty="0">
                <a:solidFill>
                  <a:schemeClr val="accent2">
                    <a:lumMod val="75000"/>
                  </a:schemeClr>
                </a:solidFill>
                <a:effectLst/>
                <a:highlight>
                  <a:srgbClr val="FFFF00"/>
                </a:highlight>
                <a:latin typeface="Consolas" panose="020B0609020204030204" pitchFamily="49" charset="0"/>
              </a:rPr>
              <a:t>.</a:t>
            </a:r>
            <a:r>
              <a:rPr lang="en-US" b="0" dirty="0" err="1">
                <a:solidFill>
                  <a:schemeClr val="accent2">
                    <a:lumMod val="75000"/>
                  </a:schemeClr>
                </a:solidFill>
                <a:effectLst/>
                <a:highlight>
                  <a:srgbClr val="FFFF00"/>
                </a:highlight>
                <a:latin typeface="Consolas" panose="020B0609020204030204" pitchFamily="49" charset="0"/>
              </a:rPr>
              <a:t>toMatch</a:t>
            </a:r>
            <a:r>
              <a:rPr lang="en-US" b="0" dirty="0">
                <a:solidFill>
                  <a:schemeClr val="accent2">
                    <a:lumMod val="75000"/>
                  </a:schemeClr>
                </a:solidFill>
                <a:effectLst/>
                <a:latin typeface="Consolas" panose="020B0609020204030204" pitchFamily="49" charset="0"/>
              </a:rPr>
              <a:t>('some error');</a:t>
            </a:r>
          </a:p>
          <a:p>
            <a:r>
              <a:rPr lang="en-US" b="0" dirty="0">
                <a:solidFill>
                  <a:schemeClr val="accent2">
                    <a:lumMod val="75000"/>
                  </a:schemeClr>
                </a:solidFill>
                <a:effectLst/>
                <a:latin typeface="Consolas" panose="020B0609020204030204" pitchFamily="49" charset="0"/>
              </a:rPr>
              <a:t>    }</a:t>
            </a:r>
          </a:p>
          <a:p>
            <a:r>
              <a:rPr lang="en-US" b="0" dirty="0">
                <a:solidFill>
                  <a:schemeClr val="accent2">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2756613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9ECD-390F-4544-8C58-B28CFCCFF5FC}"/>
              </a:ext>
            </a:extLst>
          </p:cNvPr>
          <p:cNvSpPr>
            <a:spLocks noGrp="1"/>
          </p:cNvSpPr>
          <p:nvPr>
            <p:ph type="title"/>
          </p:nvPr>
        </p:nvSpPr>
        <p:spPr/>
        <p:txBody>
          <a:bodyPr/>
          <a:lstStyle/>
          <a:p>
            <a:r>
              <a:rPr lang="en-US" dirty="0"/>
              <a:t>Setup and teardown</a:t>
            </a:r>
            <a:endParaRPr lang="en-NL" dirty="0"/>
          </a:p>
        </p:txBody>
      </p:sp>
      <p:sp>
        <p:nvSpPr>
          <p:cNvPr id="4" name="Footer Placeholder 3">
            <a:extLst>
              <a:ext uri="{FF2B5EF4-FFF2-40B4-BE49-F238E27FC236}">
                <a16:creationId xmlns:a16="http://schemas.microsoft.com/office/drawing/2014/main" id="{69DE9C98-40C1-477B-86C9-E830C67EA29B}"/>
              </a:ext>
            </a:extLst>
          </p:cNvPr>
          <p:cNvSpPr>
            <a:spLocks noGrp="1"/>
          </p:cNvSpPr>
          <p:nvPr>
            <p:ph type="ftr" sz="quarter" idx="11"/>
          </p:nvPr>
        </p:nvSpPr>
        <p:spPr/>
        <p:txBody>
          <a:bodyPr/>
          <a:lstStyle/>
          <a:p>
            <a:r>
              <a:rPr lang="nl-NL"/>
              <a:t>Jest, unit testing</a:t>
            </a:r>
          </a:p>
        </p:txBody>
      </p:sp>
      <p:pic>
        <p:nvPicPr>
          <p:cNvPr id="5122" name="Picture 2" descr="Is the construction industry due a complete re-build? | Odgers Berndtson">
            <a:extLst>
              <a:ext uri="{FF2B5EF4-FFF2-40B4-BE49-F238E27FC236}">
                <a16:creationId xmlns:a16="http://schemas.microsoft.com/office/drawing/2014/main" id="{57DBA207-1537-4ACC-98AE-69BEADFD9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598" y="1532235"/>
            <a:ext cx="3697402" cy="22962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en To Demolish a Building - Big Easy Demolition">
            <a:extLst>
              <a:ext uri="{FF2B5EF4-FFF2-40B4-BE49-F238E27FC236}">
                <a16:creationId xmlns:a16="http://schemas.microsoft.com/office/drawing/2014/main" id="{0B5C5C34-63F7-4C78-9C9B-55C9A73C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207" y="1532234"/>
            <a:ext cx="3630492" cy="229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44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One time setup and teardown</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1299351" y="910307"/>
            <a:ext cx="2930621" cy="2169825"/>
          </a:xfrm>
          <a:prstGeom prst="rect">
            <a:avLst/>
          </a:prstGeom>
          <a:noFill/>
        </p:spPr>
        <p:txBody>
          <a:bodyPr wrap="square">
            <a:spAutoFit/>
          </a:bodyPr>
          <a:lstStyle/>
          <a:p>
            <a:r>
              <a:rPr lang="en-US" dirty="0" err="1">
                <a:solidFill>
                  <a:schemeClr val="accent2"/>
                </a:solidFill>
                <a:highlight>
                  <a:srgbClr val="FFFF00"/>
                </a:highlight>
              </a:rPr>
              <a:t>beforeAll</a:t>
            </a:r>
            <a:r>
              <a:rPr lang="en-US" dirty="0">
                <a:solidFill>
                  <a:schemeClr val="accent2"/>
                </a:solidFill>
              </a:rPr>
              <a:t>(() =&gt; {</a:t>
            </a:r>
          </a:p>
          <a:p>
            <a:r>
              <a:rPr lang="en-US" dirty="0">
                <a:solidFill>
                  <a:schemeClr val="accent2">
                    <a:lumMod val="40000"/>
                    <a:lumOff val="60000"/>
                  </a:schemeClr>
                </a:solidFill>
              </a:rPr>
              <a:t>  //do some setup</a:t>
            </a:r>
          </a:p>
          <a:p>
            <a:r>
              <a:rPr lang="en-US" dirty="0">
                <a:solidFill>
                  <a:schemeClr val="accent2"/>
                </a:solidFill>
              </a:rPr>
              <a:t>  </a:t>
            </a:r>
            <a:r>
              <a:rPr lang="en-US" dirty="0" err="1">
                <a:solidFill>
                  <a:schemeClr val="accent2"/>
                </a:solidFill>
              </a:rPr>
              <a:t>startRepository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err="1">
                <a:solidFill>
                  <a:schemeClr val="accent2"/>
                </a:solidFill>
                <a:highlight>
                  <a:srgbClr val="FFFF00"/>
                </a:highlight>
              </a:rPr>
              <a:t>afterAll</a:t>
            </a:r>
            <a:r>
              <a:rPr lang="en-US" dirty="0">
                <a:solidFill>
                  <a:schemeClr val="accent2"/>
                </a:solidFill>
              </a:rPr>
              <a:t>(() =&gt; {</a:t>
            </a:r>
          </a:p>
          <a:p>
            <a:r>
              <a:rPr lang="en-US" dirty="0">
                <a:solidFill>
                  <a:schemeClr val="accent2">
                    <a:lumMod val="40000"/>
                    <a:lumOff val="60000"/>
                  </a:schemeClr>
                </a:solidFill>
              </a:rPr>
              <a:t>  //do some teardown</a:t>
            </a:r>
          </a:p>
          <a:p>
            <a:r>
              <a:rPr lang="en-US" dirty="0">
                <a:solidFill>
                  <a:schemeClr val="accent2"/>
                </a:solidFill>
              </a:rPr>
              <a:t>  </a:t>
            </a:r>
            <a:r>
              <a:rPr lang="en-US" dirty="0" err="1">
                <a:solidFill>
                  <a:schemeClr val="accent2"/>
                </a:solidFill>
              </a:rPr>
              <a:t>teardownRepository</a:t>
            </a:r>
            <a:r>
              <a:rPr lang="en-US" dirty="0">
                <a:solidFill>
                  <a:schemeClr val="accent2"/>
                </a:solidFill>
              </a:rPr>
              <a:t> ();</a:t>
            </a:r>
          </a:p>
          <a:p>
            <a:r>
              <a:rPr lang="en-US" dirty="0">
                <a:solidFill>
                  <a:schemeClr val="accent2"/>
                </a:solidFill>
              </a:rPr>
              <a:t>});</a:t>
            </a:r>
          </a:p>
          <a:p>
            <a:endParaRPr lang="en-US" dirty="0">
              <a:solidFill>
                <a:schemeClr val="accent2"/>
              </a:solidFill>
            </a:endParaRPr>
          </a:p>
        </p:txBody>
      </p:sp>
    </p:spTree>
    <p:extLst>
      <p:ext uri="{BB962C8B-B14F-4D97-AF65-F5344CB8AC3E}">
        <p14:creationId xmlns:p14="http://schemas.microsoft.com/office/powerpoint/2010/main" val="308162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Repeating setup and teardown: for each test</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1261922" y="939981"/>
            <a:ext cx="2846859" cy="3624069"/>
          </a:xfrm>
          <a:prstGeom prst="rect">
            <a:avLst/>
          </a:prstGeom>
          <a:noFill/>
        </p:spPr>
        <p:txBody>
          <a:bodyPr wrap="square">
            <a:spAutoFit/>
          </a:bodyPr>
          <a:lstStyle/>
          <a:p>
            <a:r>
              <a:rPr lang="en-US" dirty="0" err="1">
                <a:solidFill>
                  <a:schemeClr val="accent2"/>
                </a:solidFill>
                <a:highlight>
                  <a:srgbClr val="FFFF00"/>
                </a:highlight>
              </a:rPr>
              <a:t>beforeEach</a:t>
            </a:r>
            <a:r>
              <a:rPr lang="en-US" dirty="0">
                <a:solidFill>
                  <a:schemeClr val="accent2"/>
                </a:solidFill>
              </a:rPr>
              <a:t>(() =&gt; {</a:t>
            </a:r>
          </a:p>
          <a:p>
            <a:r>
              <a:rPr lang="en-US" dirty="0">
                <a:solidFill>
                  <a:schemeClr val="accent2">
                    <a:lumMod val="40000"/>
                    <a:lumOff val="60000"/>
                  </a:schemeClr>
                </a:solidFill>
              </a:rPr>
              <a:t>  //do some setup</a:t>
            </a:r>
          </a:p>
          <a:p>
            <a:r>
              <a:rPr lang="en-US" dirty="0">
                <a:solidFill>
                  <a:schemeClr val="accent2"/>
                </a:solidFill>
              </a:rPr>
              <a:t>  </a:t>
            </a:r>
            <a:r>
              <a:rPr lang="en-US" dirty="0" err="1">
                <a:solidFill>
                  <a:schemeClr val="accent2"/>
                </a:solidFill>
              </a:rPr>
              <a:t>initializeRepository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err="1">
                <a:solidFill>
                  <a:schemeClr val="accent2"/>
                </a:solidFill>
                <a:highlight>
                  <a:srgbClr val="FFFF00"/>
                </a:highlight>
              </a:rPr>
              <a:t>afterEach</a:t>
            </a:r>
            <a:r>
              <a:rPr lang="en-US" dirty="0">
                <a:solidFill>
                  <a:schemeClr val="accent2"/>
                </a:solidFill>
              </a:rPr>
              <a:t>(() =&gt; {</a:t>
            </a:r>
          </a:p>
          <a:p>
            <a:r>
              <a:rPr lang="en-US" dirty="0">
                <a:solidFill>
                  <a:schemeClr val="accent2">
                    <a:lumMod val="40000"/>
                    <a:lumOff val="60000"/>
                  </a:schemeClr>
                </a:solidFill>
              </a:rPr>
              <a:t>  //do some teardown</a:t>
            </a:r>
          </a:p>
          <a:p>
            <a:r>
              <a:rPr lang="en-US" dirty="0">
                <a:solidFill>
                  <a:schemeClr val="accent2"/>
                </a:solidFill>
              </a:rPr>
              <a:t>  </a:t>
            </a:r>
            <a:r>
              <a:rPr lang="en-US" dirty="0" err="1">
                <a:solidFill>
                  <a:schemeClr val="accent2"/>
                </a:solidFill>
              </a:rPr>
              <a:t>clearRepository</a:t>
            </a:r>
            <a:r>
              <a:rPr lang="en-US" dirty="0">
                <a:solidFill>
                  <a:schemeClr val="accent2"/>
                </a:solidFill>
              </a:rPr>
              <a:t> ();</a:t>
            </a:r>
          </a:p>
          <a:p>
            <a:r>
              <a:rPr lang="en-US" dirty="0">
                <a:solidFill>
                  <a:schemeClr val="accent2"/>
                </a:solidFill>
              </a:rPr>
              <a:t>});</a:t>
            </a:r>
          </a:p>
          <a:p>
            <a:endParaRPr lang="en-US" dirty="0">
              <a:solidFill>
                <a:schemeClr val="accent2"/>
              </a:solidFill>
            </a:endParaRPr>
          </a:p>
          <a:p>
            <a:r>
              <a:rPr lang="en-US" dirty="0">
                <a:solidFill>
                  <a:schemeClr val="accent2">
                    <a:lumMod val="40000"/>
                    <a:lumOff val="60000"/>
                  </a:schemeClr>
                </a:solidFill>
              </a:rPr>
              <a:t>test(‘some test', () =&gt; {</a:t>
            </a:r>
          </a:p>
          <a:p>
            <a:r>
              <a:rPr lang="en-US" dirty="0">
                <a:solidFill>
                  <a:schemeClr val="accent2">
                    <a:lumMod val="40000"/>
                    <a:lumOff val="60000"/>
                  </a:schemeClr>
                </a:solidFill>
              </a:rPr>
              <a:t>  expect(…).</a:t>
            </a:r>
            <a:r>
              <a:rPr lang="en-US" dirty="0" err="1">
                <a:solidFill>
                  <a:schemeClr val="accent2">
                    <a:lumMod val="40000"/>
                    <a:lumOff val="60000"/>
                  </a:schemeClr>
                </a:solidFill>
              </a:rPr>
              <a:t>toBeTruthy</a:t>
            </a:r>
            <a:r>
              <a:rPr lang="en-US" dirty="0">
                <a:solidFill>
                  <a:schemeClr val="accent2">
                    <a:lumMod val="40000"/>
                    <a:lumOff val="60000"/>
                  </a:schemeClr>
                </a:solidFill>
              </a:rPr>
              <a:t>();</a:t>
            </a:r>
          </a:p>
          <a:p>
            <a:r>
              <a:rPr lang="en-US" dirty="0">
                <a:solidFill>
                  <a:schemeClr val="accent2">
                    <a:lumMod val="40000"/>
                    <a:lumOff val="60000"/>
                  </a:schemeClr>
                </a:solidFill>
              </a:rPr>
              <a:t>});</a:t>
            </a:r>
          </a:p>
          <a:p>
            <a:endParaRPr lang="en-US" dirty="0">
              <a:solidFill>
                <a:schemeClr val="accent2">
                  <a:lumMod val="40000"/>
                  <a:lumOff val="60000"/>
                </a:schemeClr>
              </a:solidFill>
            </a:endParaRPr>
          </a:p>
          <a:p>
            <a:r>
              <a:rPr lang="en-US" dirty="0">
                <a:solidFill>
                  <a:schemeClr val="accent2">
                    <a:lumMod val="40000"/>
                    <a:lumOff val="60000"/>
                  </a:schemeClr>
                </a:solidFill>
              </a:rPr>
              <a:t>test(‘some other test', () =&gt; {</a:t>
            </a:r>
          </a:p>
          <a:p>
            <a:r>
              <a:rPr lang="en-US" dirty="0">
                <a:solidFill>
                  <a:schemeClr val="accent2">
                    <a:lumMod val="40000"/>
                    <a:lumOff val="60000"/>
                  </a:schemeClr>
                </a:solidFill>
              </a:rPr>
              <a:t>  expect(…).</a:t>
            </a:r>
            <a:r>
              <a:rPr lang="en-US" dirty="0" err="1">
                <a:solidFill>
                  <a:schemeClr val="accent2">
                    <a:lumMod val="40000"/>
                    <a:lumOff val="60000"/>
                  </a:schemeClr>
                </a:solidFill>
              </a:rPr>
              <a:t>toBeTruthy</a:t>
            </a:r>
            <a:r>
              <a:rPr lang="en-US" dirty="0">
                <a:solidFill>
                  <a:schemeClr val="accent2">
                    <a:lumMod val="40000"/>
                    <a:lumOff val="60000"/>
                  </a:schemeClr>
                </a:solidFill>
              </a:rPr>
              <a:t>();</a:t>
            </a:r>
          </a:p>
          <a:p>
            <a:r>
              <a:rPr lang="en-US" dirty="0">
                <a:solidFill>
                  <a:schemeClr val="accent2">
                    <a:lumMod val="40000"/>
                    <a:lumOff val="60000"/>
                  </a:schemeClr>
                </a:solidFill>
              </a:rPr>
              <a:t>});</a:t>
            </a:r>
            <a:endParaRPr lang="en-NL" dirty="0">
              <a:solidFill>
                <a:schemeClr val="accent2">
                  <a:lumMod val="40000"/>
                  <a:lumOff val="60000"/>
                </a:schemeClr>
              </a:solidFill>
            </a:endParaRPr>
          </a:p>
        </p:txBody>
      </p:sp>
    </p:spTree>
    <p:extLst>
      <p:ext uri="{BB962C8B-B14F-4D97-AF65-F5344CB8AC3E}">
        <p14:creationId xmlns:p14="http://schemas.microsoft.com/office/powerpoint/2010/main" val="2891326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describe</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492BD3A4-3E70-4946-AC59-4EBD9526587D}"/>
              </a:ext>
            </a:extLst>
          </p:cNvPr>
          <p:cNvSpPr txBox="1"/>
          <p:nvPr/>
        </p:nvSpPr>
        <p:spPr>
          <a:xfrm>
            <a:off x="2029738" y="1073512"/>
            <a:ext cx="4350121" cy="3824124"/>
          </a:xfrm>
          <a:prstGeom prst="rect">
            <a:avLst/>
          </a:prstGeom>
          <a:noFill/>
        </p:spPr>
        <p:txBody>
          <a:bodyPr wrap="square">
            <a:spAutoFit/>
          </a:bodyPr>
          <a:lstStyle/>
          <a:p>
            <a:r>
              <a:rPr lang="en-US" sz="1000" dirty="0" err="1">
                <a:solidFill>
                  <a:schemeClr val="accent2"/>
                </a:solidFill>
              </a:rPr>
              <a:t>beforeEach</a:t>
            </a:r>
            <a:r>
              <a:rPr lang="en-US" sz="1000" dirty="0">
                <a:solidFill>
                  <a:schemeClr val="accent2"/>
                </a:solidFill>
              </a:rPr>
              <a:t>(() =&gt; {…});</a:t>
            </a:r>
          </a:p>
          <a:p>
            <a:r>
              <a:rPr lang="en-US" sz="1000" dirty="0" err="1">
                <a:solidFill>
                  <a:schemeClr val="accent2"/>
                </a:solidFill>
              </a:rPr>
              <a:t>afterEach</a:t>
            </a:r>
            <a:r>
              <a:rPr lang="en-US" sz="1000" dirty="0">
                <a:solidFill>
                  <a:schemeClr val="accent2"/>
                </a:solidFill>
              </a:rPr>
              <a:t>(() =&gt; {…});</a:t>
            </a:r>
          </a:p>
          <a:p>
            <a:r>
              <a:rPr lang="en-US" sz="1000" dirty="0">
                <a:solidFill>
                  <a:schemeClr val="accent2">
                    <a:lumMod val="40000"/>
                    <a:lumOff val="60000"/>
                  </a:schemeClr>
                </a:solidFill>
              </a:rPr>
              <a:t>test(‘some test', () =&gt; {..});</a:t>
            </a:r>
          </a:p>
          <a:p>
            <a:endParaRPr lang="en-US" sz="1000" dirty="0">
              <a:solidFill>
                <a:schemeClr val="accent2">
                  <a:lumMod val="40000"/>
                  <a:lumOff val="60000"/>
                </a:schemeClr>
              </a:solidFill>
            </a:endParaRPr>
          </a:p>
          <a:p>
            <a:r>
              <a:rPr lang="en-US" dirty="0">
                <a:solidFill>
                  <a:schemeClr val="accent2">
                    <a:lumMod val="75000"/>
                  </a:schemeClr>
                </a:solidFill>
                <a:highlight>
                  <a:srgbClr val="FFFF00"/>
                </a:highlight>
                <a:latin typeface="SFMono-Regular"/>
              </a:rPr>
              <a:t>describe</a:t>
            </a:r>
            <a:r>
              <a:rPr lang="en-US" dirty="0">
                <a:solidFill>
                  <a:schemeClr val="accent2">
                    <a:lumMod val="75000"/>
                  </a:schemeClr>
                </a:solidFill>
                <a:latin typeface="SFMono-Regular"/>
              </a:rPr>
              <a:t>(‘this is a scoped block', () =&gt; {</a:t>
            </a:r>
          </a:p>
          <a:p>
            <a:endParaRPr lang="en-US" i="1" dirty="0">
              <a:solidFill>
                <a:schemeClr val="accent2">
                  <a:lumMod val="75000"/>
                </a:schemeClr>
              </a:solidFill>
              <a:latin typeface="SFMono-Regular"/>
            </a:endParaRPr>
          </a:p>
          <a:p>
            <a:r>
              <a:rPr lang="en-US" i="1" dirty="0">
                <a:solidFill>
                  <a:schemeClr val="accent2">
                    <a:lumMod val="40000"/>
                    <a:lumOff val="60000"/>
                  </a:schemeClr>
                </a:solidFill>
                <a:latin typeface="SFMono-Regular"/>
              </a:rPr>
              <a:t>	// Applies only to tests in this block</a:t>
            </a:r>
          </a:p>
          <a:p>
            <a:endParaRPr lang="en-US" i="1" dirty="0">
              <a:solidFill>
                <a:schemeClr val="accent2">
                  <a:lumMod val="40000"/>
                  <a:lumOff val="60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beforeEach</a:t>
            </a:r>
            <a:r>
              <a:rPr lang="en-US" dirty="0">
                <a:solidFill>
                  <a:schemeClr val="accent2">
                    <a:lumMod val="75000"/>
                  </a:schemeClr>
                </a:solidFill>
                <a:latin typeface="SFMono-Regular"/>
              </a:rPr>
              <a:t>(() =&gt; {…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beforeAll</a:t>
            </a:r>
            <a:r>
              <a:rPr lang="en-US" dirty="0">
                <a:solidFill>
                  <a:schemeClr val="accent2">
                    <a:lumMod val="75000"/>
                  </a:schemeClr>
                </a:solidFill>
                <a:latin typeface="SFMono-Regular"/>
              </a:rPr>
              <a:t>(() =&gt; {…});</a:t>
            </a:r>
          </a:p>
          <a:p>
            <a:endParaRPr lang="en-US" dirty="0">
              <a:solidFill>
                <a:schemeClr val="accent2">
                  <a:lumMod val="75000"/>
                </a:schemeClr>
              </a:solidFill>
              <a:latin typeface="SFMono-Regular"/>
            </a:endParaRPr>
          </a:p>
          <a:p>
            <a:r>
              <a:rPr lang="en-US" dirty="0">
                <a:solidFill>
                  <a:schemeClr val="accent2">
                    <a:lumMod val="60000"/>
                    <a:lumOff val="40000"/>
                  </a:schemeClr>
                </a:solidFill>
                <a:latin typeface="SFMono-Regular"/>
              </a:rPr>
              <a:t>	test(‘some test within scope', () =&gt; {…});</a:t>
            </a:r>
          </a:p>
          <a:p>
            <a:r>
              <a:rPr lang="en-US" dirty="0">
                <a:solidFill>
                  <a:schemeClr val="accent2">
                    <a:lumMod val="60000"/>
                    <a:lumOff val="40000"/>
                  </a:schemeClr>
                </a:solidFill>
                <a:latin typeface="SFMono-Regular"/>
              </a:rPr>
              <a:t>	test(‘some 2</a:t>
            </a:r>
            <a:r>
              <a:rPr lang="en-US" baseline="30000" dirty="0">
                <a:solidFill>
                  <a:schemeClr val="accent2">
                    <a:lumMod val="60000"/>
                    <a:lumOff val="40000"/>
                  </a:schemeClr>
                </a:solidFill>
                <a:latin typeface="SFMono-Regular"/>
              </a:rPr>
              <a:t>nd</a:t>
            </a:r>
            <a:r>
              <a:rPr lang="en-US" dirty="0">
                <a:solidFill>
                  <a:schemeClr val="accent2">
                    <a:lumMod val="60000"/>
                    <a:lumOff val="40000"/>
                  </a:schemeClr>
                </a:solidFill>
                <a:latin typeface="SFMono-Regular"/>
              </a:rPr>
              <a:t> test within scope', () =&gt;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afterEach</a:t>
            </a:r>
            <a:r>
              <a:rPr lang="en-US" dirty="0">
                <a:solidFill>
                  <a:schemeClr val="accent2">
                    <a:lumMod val="75000"/>
                  </a:schemeClr>
                </a:solidFill>
                <a:latin typeface="SFMono-Regular"/>
              </a:rPr>
              <a:t>(() =&gt; {…});</a:t>
            </a:r>
          </a:p>
          <a:p>
            <a:endParaRPr lang="en-US" dirty="0">
              <a:solidFill>
                <a:schemeClr val="accent2">
                  <a:lumMod val="75000"/>
                </a:schemeClr>
              </a:solidFill>
              <a:latin typeface="SFMono-Regular"/>
            </a:endParaRPr>
          </a:p>
          <a:p>
            <a:r>
              <a:rPr lang="en-US" dirty="0">
                <a:solidFill>
                  <a:schemeClr val="accent2">
                    <a:lumMod val="75000"/>
                  </a:schemeClr>
                </a:solidFill>
                <a:latin typeface="SFMono-Regular"/>
              </a:rPr>
              <a:t>	</a:t>
            </a:r>
            <a:r>
              <a:rPr lang="en-US" dirty="0" err="1">
                <a:solidFill>
                  <a:schemeClr val="accent2">
                    <a:lumMod val="75000"/>
                  </a:schemeClr>
                </a:solidFill>
                <a:latin typeface="SFMono-Regular"/>
              </a:rPr>
              <a:t>afterAll</a:t>
            </a:r>
            <a:r>
              <a:rPr lang="en-US" dirty="0">
                <a:solidFill>
                  <a:schemeClr val="accent2">
                    <a:lumMod val="75000"/>
                  </a:schemeClr>
                </a:solidFill>
                <a:latin typeface="SFMono-Regular"/>
              </a:rPr>
              <a:t>(() =&gt; {…});</a:t>
            </a:r>
          </a:p>
          <a:p>
            <a:r>
              <a:rPr lang="en-US" dirty="0">
                <a:solidFill>
                  <a:schemeClr val="accent2">
                    <a:lumMod val="75000"/>
                  </a:schemeClr>
                </a:solidFill>
                <a:latin typeface="SFMono-Regular"/>
              </a:rPr>
              <a:t>});</a:t>
            </a:r>
          </a:p>
        </p:txBody>
      </p:sp>
    </p:spTree>
    <p:extLst>
      <p:ext uri="{BB962C8B-B14F-4D97-AF65-F5344CB8AC3E}">
        <p14:creationId xmlns:p14="http://schemas.microsoft.com/office/powerpoint/2010/main" val="3332519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14" name="TextBox 13">
            <a:extLst>
              <a:ext uri="{FF2B5EF4-FFF2-40B4-BE49-F238E27FC236}">
                <a16:creationId xmlns:a16="http://schemas.microsoft.com/office/drawing/2014/main" id="{98206DDD-649E-47B9-899F-3FC6FE57346C}"/>
              </a:ext>
            </a:extLst>
          </p:cNvPr>
          <p:cNvSpPr txBox="1"/>
          <p:nvPr/>
        </p:nvSpPr>
        <p:spPr>
          <a:xfrm>
            <a:off x="641348" y="1080599"/>
            <a:ext cx="8236580" cy="158504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600" b="0" i="0" dirty="0">
                <a:solidFill>
                  <a:srgbClr val="1C1E21"/>
                </a:solidFill>
                <a:effectLst/>
                <a:latin typeface="system-ui"/>
              </a:rPr>
              <a:t>Jest executes all describe handlers in a test file </a:t>
            </a:r>
            <a:r>
              <a:rPr lang="en-US" sz="1600" dirty="0">
                <a:solidFill>
                  <a:srgbClr val="1C1E21"/>
                </a:solidFill>
                <a:effectLst/>
                <a:latin typeface="system-ui"/>
              </a:rPr>
              <a:t>before</a:t>
            </a:r>
            <a:r>
              <a:rPr lang="en-US" sz="1600" b="0" i="0" dirty="0">
                <a:solidFill>
                  <a:srgbClr val="1C1E21"/>
                </a:solidFill>
                <a:effectLst/>
                <a:latin typeface="system-ui"/>
              </a:rPr>
              <a:t> it executes any of the actual tests.</a:t>
            </a:r>
          </a:p>
          <a:p>
            <a:endParaRPr lang="en-US" sz="1300" dirty="0"/>
          </a:p>
          <a:p>
            <a:pPr marL="285750" indent="-285750">
              <a:buFont typeface="Arial" panose="020B0604020202020204" pitchFamily="34" charset="0"/>
              <a:buChar char="•"/>
            </a:pPr>
            <a:r>
              <a:rPr lang="en-US" sz="1300" dirty="0"/>
              <a:t>Top level </a:t>
            </a:r>
            <a:r>
              <a:rPr lang="en-US" sz="1300" dirty="0" err="1"/>
              <a:t>beforeEach</a:t>
            </a:r>
            <a:r>
              <a:rPr lang="en-US" sz="1300" dirty="0"/>
              <a:t> will be executed before the </a:t>
            </a:r>
            <a:r>
              <a:rPr lang="en-US" sz="1300" dirty="0" err="1"/>
              <a:t>beforeEach</a:t>
            </a:r>
            <a:r>
              <a:rPr lang="en-US" sz="1300" dirty="0"/>
              <a:t> inside each present describe block</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600" b="0" i="0" dirty="0">
                <a:solidFill>
                  <a:srgbClr val="1C1E21"/>
                </a:solidFill>
                <a:effectLst/>
                <a:latin typeface="system-ui"/>
              </a:rPr>
              <a:t>Once the describe blocks are complete, by default Jest runs all the tests serially in the order they were encountered in the collection phase, waiting for each to finish and be tidied up before moving on</a:t>
            </a:r>
            <a:endParaRPr lang="en-NL" sz="1300" dirty="0" err="1"/>
          </a:p>
        </p:txBody>
      </p:sp>
    </p:spTree>
    <p:extLst>
      <p:ext uri="{BB962C8B-B14F-4D97-AF65-F5344CB8AC3E}">
        <p14:creationId xmlns:p14="http://schemas.microsoft.com/office/powerpoint/2010/main" val="1533777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8CBE27A4-A31C-4882-A255-84E34E91F1E0}"/>
              </a:ext>
            </a:extLst>
          </p:cNvPr>
          <p:cNvSpPr txBox="1"/>
          <p:nvPr/>
        </p:nvSpPr>
        <p:spPr>
          <a:xfrm>
            <a:off x="1138643" y="1256426"/>
            <a:ext cx="4033650" cy="2793072"/>
          </a:xfrm>
          <a:prstGeom prst="rect">
            <a:avLst/>
          </a:prstGeom>
          <a:noFill/>
        </p:spPr>
        <p:txBody>
          <a:bodyPr wrap="square">
            <a:spAutoFit/>
          </a:bodyPr>
          <a:lstStyle/>
          <a:p>
            <a:r>
              <a:rPr lang="en-US" dirty="0" err="1">
                <a:solidFill>
                  <a:schemeClr val="accent2">
                    <a:lumMod val="75000"/>
                  </a:schemeClr>
                </a:solidFill>
              </a:rPr>
              <a:t>beforeAll</a:t>
            </a:r>
            <a:r>
              <a:rPr lang="en-US" dirty="0">
                <a:solidFill>
                  <a:schemeClr val="accent2">
                    <a:lumMod val="75000"/>
                  </a:schemeClr>
                </a:solidFill>
              </a:rPr>
              <a:t>(() =&gt; console.log('1 - </a:t>
            </a:r>
            <a:r>
              <a:rPr lang="en-US" dirty="0" err="1">
                <a:solidFill>
                  <a:schemeClr val="accent2">
                    <a:lumMod val="75000"/>
                  </a:schemeClr>
                </a:solidFill>
              </a:rPr>
              <a:t>beforeAll</a:t>
            </a:r>
            <a:r>
              <a:rPr lang="en-US" dirty="0">
                <a:solidFill>
                  <a:schemeClr val="accent2">
                    <a:lumMod val="75000"/>
                  </a:schemeClr>
                </a:solidFill>
              </a:rPr>
              <a:t>'));</a:t>
            </a:r>
          </a:p>
          <a:p>
            <a:r>
              <a:rPr lang="en-US" dirty="0" err="1">
                <a:solidFill>
                  <a:schemeClr val="accent2">
                    <a:lumMod val="75000"/>
                  </a:schemeClr>
                </a:solidFill>
              </a:rPr>
              <a:t>afterAll</a:t>
            </a:r>
            <a:r>
              <a:rPr lang="en-US" dirty="0">
                <a:solidFill>
                  <a:schemeClr val="accent2">
                    <a:lumMod val="75000"/>
                  </a:schemeClr>
                </a:solidFill>
              </a:rPr>
              <a:t>(() =&gt; console.log('1 - </a:t>
            </a:r>
            <a:r>
              <a:rPr lang="en-US" dirty="0" err="1">
                <a:solidFill>
                  <a:schemeClr val="accent2">
                    <a:lumMod val="75000"/>
                  </a:schemeClr>
                </a:solidFill>
              </a:rPr>
              <a:t>afterAll</a:t>
            </a:r>
            <a:r>
              <a:rPr lang="en-US" dirty="0">
                <a:solidFill>
                  <a:schemeClr val="accent2">
                    <a:lumMod val="75000"/>
                  </a:schemeClr>
                </a:solidFill>
              </a:rPr>
              <a:t>'));</a:t>
            </a:r>
          </a:p>
          <a:p>
            <a:r>
              <a:rPr lang="en-US" dirty="0" err="1">
                <a:solidFill>
                  <a:schemeClr val="accent2">
                    <a:lumMod val="75000"/>
                  </a:schemeClr>
                </a:solidFill>
              </a:rPr>
              <a:t>beforeEach</a:t>
            </a:r>
            <a:r>
              <a:rPr lang="en-US" dirty="0">
                <a:solidFill>
                  <a:schemeClr val="accent2">
                    <a:lumMod val="75000"/>
                  </a:schemeClr>
                </a:solidFill>
              </a:rPr>
              <a:t>(() =&gt; console.log('1 - </a:t>
            </a:r>
            <a:r>
              <a:rPr lang="en-US" dirty="0" err="1">
                <a:solidFill>
                  <a:schemeClr val="accent2">
                    <a:lumMod val="75000"/>
                  </a:schemeClr>
                </a:solidFill>
              </a:rPr>
              <a:t>beforeEach</a:t>
            </a:r>
            <a:r>
              <a:rPr lang="en-US" dirty="0">
                <a:solidFill>
                  <a:schemeClr val="accent2">
                    <a:lumMod val="75000"/>
                  </a:schemeClr>
                </a:solidFill>
              </a:rPr>
              <a:t>'));</a:t>
            </a:r>
          </a:p>
          <a:p>
            <a:r>
              <a:rPr lang="en-US" dirty="0" err="1">
                <a:solidFill>
                  <a:schemeClr val="accent2">
                    <a:lumMod val="75000"/>
                  </a:schemeClr>
                </a:solidFill>
              </a:rPr>
              <a:t>afterEach</a:t>
            </a:r>
            <a:r>
              <a:rPr lang="en-US" dirty="0">
                <a:solidFill>
                  <a:schemeClr val="accent2">
                    <a:lumMod val="75000"/>
                  </a:schemeClr>
                </a:solidFill>
              </a:rPr>
              <a:t>(() =&gt; console.log('1 - </a:t>
            </a:r>
            <a:r>
              <a:rPr lang="en-US" dirty="0" err="1">
                <a:solidFill>
                  <a:schemeClr val="accent2">
                    <a:lumMod val="75000"/>
                  </a:schemeClr>
                </a:solidFill>
              </a:rPr>
              <a:t>afterEach</a:t>
            </a:r>
            <a:r>
              <a:rPr lang="en-US" dirty="0">
                <a:solidFill>
                  <a:schemeClr val="accent2">
                    <a:lumMod val="75000"/>
                  </a:schemeClr>
                </a:solidFill>
              </a:rPr>
              <a:t>'));</a:t>
            </a:r>
          </a:p>
          <a:p>
            <a:r>
              <a:rPr lang="en-US" dirty="0">
                <a:solidFill>
                  <a:schemeClr val="accent2">
                    <a:lumMod val="75000"/>
                  </a:schemeClr>
                </a:solidFill>
              </a:rPr>
              <a:t>test('', () =&gt; console.log('1 - test'));</a:t>
            </a:r>
          </a:p>
          <a:p>
            <a:r>
              <a:rPr lang="en-US" dirty="0">
                <a:solidFill>
                  <a:schemeClr val="accent2">
                    <a:lumMod val="75000"/>
                  </a:schemeClr>
                </a:solidFill>
              </a:rPr>
              <a:t>describe('Scoped / Nested block', () =&gt; {</a:t>
            </a:r>
          </a:p>
          <a:p>
            <a:r>
              <a:rPr lang="en-US" dirty="0">
                <a:solidFill>
                  <a:schemeClr val="accent2">
                    <a:lumMod val="75000"/>
                  </a:schemeClr>
                </a:solidFill>
              </a:rPr>
              <a:t>  </a:t>
            </a:r>
            <a:r>
              <a:rPr lang="en-US" dirty="0" err="1">
                <a:solidFill>
                  <a:schemeClr val="accent2">
                    <a:lumMod val="75000"/>
                  </a:schemeClr>
                </a:solidFill>
              </a:rPr>
              <a:t>beforeAll</a:t>
            </a:r>
            <a:r>
              <a:rPr lang="en-US" dirty="0">
                <a:solidFill>
                  <a:schemeClr val="accent2">
                    <a:lumMod val="75000"/>
                  </a:schemeClr>
                </a:solidFill>
              </a:rPr>
              <a:t>(() =&gt; console.log('2 - </a:t>
            </a:r>
            <a:r>
              <a:rPr lang="en-US" dirty="0" err="1">
                <a:solidFill>
                  <a:schemeClr val="accent2">
                    <a:lumMod val="75000"/>
                  </a:schemeClr>
                </a:solidFill>
              </a:rPr>
              <a:t>beforeAll</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afterAll</a:t>
            </a:r>
            <a:r>
              <a:rPr lang="en-US" dirty="0">
                <a:solidFill>
                  <a:schemeClr val="accent2">
                    <a:lumMod val="75000"/>
                  </a:schemeClr>
                </a:solidFill>
              </a:rPr>
              <a:t>(() =&gt; console.log('2 - </a:t>
            </a:r>
            <a:r>
              <a:rPr lang="en-US" dirty="0" err="1">
                <a:solidFill>
                  <a:schemeClr val="accent2">
                    <a:lumMod val="75000"/>
                  </a:schemeClr>
                </a:solidFill>
              </a:rPr>
              <a:t>afterAll</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beforeEach</a:t>
            </a:r>
            <a:r>
              <a:rPr lang="en-US" dirty="0">
                <a:solidFill>
                  <a:schemeClr val="accent2">
                    <a:lumMod val="75000"/>
                  </a:schemeClr>
                </a:solidFill>
              </a:rPr>
              <a:t>(() =&gt; console.log('2 - </a:t>
            </a:r>
            <a:r>
              <a:rPr lang="en-US" dirty="0" err="1">
                <a:solidFill>
                  <a:schemeClr val="accent2">
                    <a:lumMod val="75000"/>
                  </a:schemeClr>
                </a:solidFill>
              </a:rPr>
              <a:t>beforeEach</a:t>
            </a:r>
            <a:r>
              <a:rPr lang="en-US" dirty="0">
                <a:solidFill>
                  <a:schemeClr val="accent2">
                    <a:lumMod val="75000"/>
                  </a:schemeClr>
                </a:solidFill>
              </a:rPr>
              <a:t>'));</a:t>
            </a:r>
          </a:p>
          <a:p>
            <a:r>
              <a:rPr lang="en-US" dirty="0">
                <a:solidFill>
                  <a:schemeClr val="accent2">
                    <a:lumMod val="75000"/>
                  </a:schemeClr>
                </a:solidFill>
              </a:rPr>
              <a:t>  </a:t>
            </a:r>
            <a:r>
              <a:rPr lang="en-US" dirty="0" err="1">
                <a:solidFill>
                  <a:schemeClr val="accent2">
                    <a:lumMod val="75000"/>
                  </a:schemeClr>
                </a:solidFill>
              </a:rPr>
              <a:t>afterEach</a:t>
            </a:r>
            <a:r>
              <a:rPr lang="en-US" dirty="0">
                <a:solidFill>
                  <a:schemeClr val="accent2">
                    <a:lumMod val="75000"/>
                  </a:schemeClr>
                </a:solidFill>
              </a:rPr>
              <a:t>(() =&gt; console.log('2 - </a:t>
            </a:r>
            <a:r>
              <a:rPr lang="en-US" dirty="0" err="1">
                <a:solidFill>
                  <a:schemeClr val="accent2">
                    <a:lumMod val="75000"/>
                  </a:schemeClr>
                </a:solidFill>
              </a:rPr>
              <a:t>afterEach</a:t>
            </a:r>
            <a:r>
              <a:rPr lang="en-US" dirty="0">
                <a:solidFill>
                  <a:schemeClr val="accent2">
                    <a:lumMod val="75000"/>
                  </a:schemeClr>
                </a:solidFill>
              </a:rPr>
              <a:t>'));</a:t>
            </a:r>
          </a:p>
          <a:p>
            <a:r>
              <a:rPr lang="en-US" dirty="0">
                <a:solidFill>
                  <a:schemeClr val="accent2">
                    <a:lumMod val="75000"/>
                  </a:schemeClr>
                </a:solidFill>
              </a:rPr>
              <a:t>  test('', () =&gt; console.log('2 - test'));</a:t>
            </a:r>
          </a:p>
          <a:p>
            <a:r>
              <a:rPr lang="en-US" dirty="0">
                <a:solidFill>
                  <a:schemeClr val="accent2">
                    <a:lumMod val="75000"/>
                  </a:schemeClr>
                </a:solidFill>
              </a:rPr>
              <a:t>});</a:t>
            </a:r>
          </a:p>
          <a:p>
            <a:endParaRPr lang="en-US" dirty="0"/>
          </a:p>
        </p:txBody>
      </p:sp>
      <p:pic>
        <p:nvPicPr>
          <p:cNvPr id="8194" name="Picture 2">
            <a:extLst>
              <a:ext uri="{FF2B5EF4-FFF2-40B4-BE49-F238E27FC236}">
                <a16:creationId xmlns:a16="http://schemas.microsoft.com/office/drawing/2014/main" id="{1DA598EF-CDDC-4FF5-B4D4-FB5F64AED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694" y="2110810"/>
            <a:ext cx="1560318" cy="205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43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048-323B-4BD9-B0AF-449DAD158D5B}"/>
              </a:ext>
            </a:extLst>
          </p:cNvPr>
          <p:cNvSpPr>
            <a:spLocks noGrp="1"/>
          </p:cNvSpPr>
          <p:nvPr>
            <p:ph type="title"/>
          </p:nvPr>
        </p:nvSpPr>
        <p:spPr/>
        <p:txBody>
          <a:bodyPr/>
          <a:lstStyle/>
          <a:p>
            <a:r>
              <a:rPr lang="en-US" dirty="0"/>
              <a:t>Scoping: execution order</a:t>
            </a:r>
            <a:endParaRPr lang="en-NL" dirty="0"/>
          </a:p>
        </p:txBody>
      </p:sp>
      <p:sp>
        <p:nvSpPr>
          <p:cNvPr id="4" name="Footer Placeholder 3">
            <a:extLst>
              <a:ext uri="{FF2B5EF4-FFF2-40B4-BE49-F238E27FC236}">
                <a16:creationId xmlns:a16="http://schemas.microsoft.com/office/drawing/2014/main" id="{5CF499B0-2ACB-4A72-A810-1F027AC84559}"/>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8CBE27A4-A31C-4882-A255-84E34E91F1E0}"/>
              </a:ext>
            </a:extLst>
          </p:cNvPr>
          <p:cNvSpPr txBox="1"/>
          <p:nvPr/>
        </p:nvSpPr>
        <p:spPr>
          <a:xfrm>
            <a:off x="1138643" y="1256426"/>
            <a:ext cx="4033650" cy="2793072"/>
          </a:xfrm>
          <a:prstGeom prst="rect">
            <a:avLst/>
          </a:prstGeom>
          <a:noFill/>
        </p:spPr>
        <p:txBody>
          <a:bodyPr wrap="square">
            <a:spAutoFit/>
          </a:bodyPr>
          <a:lstStyle/>
          <a:p>
            <a:r>
              <a:rPr lang="en-US" dirty="0" err="1">
                <a:solidFill>
                  <a:schemeClr val="accent2">
                    <a:lumMod val="40000"/>
                    <a:lumOff val="60000"/>
                  </a:schemeClr>
                </a:solidFill>
              </a:rPr>
              <a:t>beforeAll</a:t>
            </a:r>
            <a:r>
              <a:rPr lang="en-US" dirty="0">
                <a:solidFill>
                  <a:schemeClr val="accent2">
                    <a:lumMod val="40000"/>
                    <a:lumOff val="60000"/>
                  </a:schemeClr>
                </a:solidFill>
              </a:rPr>
              <a:t>(() =&gt; console.log('1 - </a:t>
            </a:r>
            <a:r>
              <a:rPr lang="en-US" dirty="0" err="1">
                <a:solidFill>
                  <a:schemeClr val="accent2">
                    <a:lumMod val="40000"/>
                    <a:lumOff val="60000"/>
                  </a:schemeClr>
                </a:solidFill>
              </a:rPr>
              <a:t>beforeAll</a:t>
            </a:r>
            <a:r>
              <a:rPr lang="en-US" dirty="0">
                <a:solidFill>
                  <a:schemeClr val="accent2">
                    <a:lumMod val="40000"/>
                    <a:lumOff val="60000"/>
                  </a:schemeClr>
                </a:solidFill>
              </a:rPr>
              <a:t>'));</a:t>
            </a:r>
          </a:p>
          <a:p>
            <a:r>
              <a:rPr lang="en-US" dirty="0" err="1">
                <a:solidFill>
                  <a:schemeClr val="accent2">
                    <a:lumMod val="40000"/>
                    <a:lumOff val="60000"/>
                  </a:schemeClr>
                </a:solidFill>
              </a:rPr>
              <a:t>afterAll</a:t>
            </a:r>
            <a:r>
              <a:rPr lang="en-US" dirty="0">
                <a:solidFill>
                  <a:schemeClr val="accent2">
                    <a:lumMod val="40000"/>
                    <a:lumOff val="60000"/>
                  </a:schemeClr>
                </a:solidFill>
              </a:rPr>
              <a:t>(() =&gt; console.log('1 - </a:t>
            </a:r>
            <a:r>
              <a:rPr lang="en-US" dirty="0" err="1">
                <a:solidFill>
                  <a:schemeClr val="accent2">
                    <a:lumMod val="40000"/>
                    <a:lumOff val="60000"/>
                  </a:schemeClr>
                </a:solidFill>
              </a:rPr>
              <a:t>afterAll</a:t>
            </a:r>
            <a:r>
              <a:rPr lang="en-US" dirty="0">
                <a:solidFill>
                  <a:schemeClr val="accent2">
                    <a:lumMod val="40000"/>
                    <a:lumOff val="60000"/>
                  </a:schemeClr>
                </a:solidFill>
              </a:rPr>
              <a:t>'));</a:t>
            </a:r>
          </a:p>
          <a:p>
            <a:r>
              <a:rPr lang="en-US" dirty="0" err="1">
                <a:solidFill>
                  <a:schemeClr val="accent2">
                    <a:lumMod val="40000"/>
                    <a:lumOff val="60000"/>
                  </a:schemeClr>
                </a:solidFill>
              </a:rPr>
              <a:t>beforeEach</a:t>
            </a:r>
            <a:r>
              <a:rPr lang="en-US" dirty="0">
                <a:solidFill>
                  <a:schemeClr val="accent2">
                    <a:lumMod val="40000"/>
                    <a:lumOff val="60000"/>
                  </a:schemeClr>
                </a:solidFill>
              </a:rPr>
              <a:t>(() =&gt; console.log('1 - </a:t>
            </a:r>
            <a:r>
              <a:rPr lang="en-US" dirty="0" err="1">
                <a:solidFill>
                  <a:schemeClr val="accent2">
                    <a:lumMod val="40000"/>
                    <a:lumOff val="60000"/>
                  </a:schemeClr>
                </a:solidFill>
              </a:rPr>
              <a:t>beforeEach</a:t>
            </a:r>
            <a:r>
              <a:rPr lang="en-US" dirty="0">
                <a:solidFill>
                  <a:schemeClr val="accent2">
                    <a:lumMod val="40000"/>
                    <a:lumOff val="60000"/>
                  </a:schemeClr>
                </a:solidFill>
              </a:rPr>
              <a:t>'));</a:t>
            </a:r>
          </a:p>
          <a:p>
            <a:r>
              <a:rPr lang="en-US" dirty="0" err="1">
                <a:solidFill>
                  <a:schemeClr val="accent2">
                    <a:lumMod val="40000"/>
                    <a:lumOff val="60000"/>
                  </a:schemeClr>
                </a:solidFill>
              </a:rPr>
              <a:t>afterEach</a:t>
            </a:r>
            <a:r>
              <a:rPr lang="en-US" dirty="0">
                <a:solidFill>
                  <a:schemeClr val="accent2">
                    <a:lumMod val="40000"/>
                    <a:lumOff val="60000"/>
                  </a:schemeClr>
                </a:solidFill>
              </a:rPr>
              <a:t>(() =&gt; console.log('1 - </a:t>
            </a:r>
            <a:r>
              <a:rPr lang="en-US" dirty="0" err="1">
                <a:solidFill>
                  <a:schemeClr val="accent2">
                    <a:lumMod val="40000"/>
                    <a:lumOff val="60000"/>
                  </a:schemeClr>
                </a:solidFill>
              </a:rPr>
              <a:t>afterEach</a:t>
            </a:r>
            <a:r>
              <a:rPr lang="en-US" dirty="0">
                <a:solidFill>
                  <a:schemeClr val="accent2">
                    <a:lumMod val="40000"/>
                    <a:lumOff val="60000"/>
                  </a:schemeClr>
                </a:solidFill>
              </a:rPr>
              <a:t>'));</a:t>
            </a:r>
          </a:p>
          <a:p>
            <a:r>
              <a:rPr lang="en-US" dirty="0">
                <a:solidFill>
                  <a:schemeClr val="accent2">
                    <a:lumMod val="40000"/>
                    <a:lumOff val="60000"/>
                  </a:schemeClr>
                </a:solidFill>
              </a:rPr>
              <a:t>test('', () =&gt; console.log('1 - test'));</a:t>
            </a:r>
          </a:p>
          <a:p>
            <a:r>
              <a:rPr lang="en-US" dirty="0">
                <a:solidFill>
                  <a:schemeClr val="accent2">
                    <a:lumMod val="40000"/>
                    <a:lumOff val="60000"/>
                  </a:schemeClr>
                </a:solidFill>
              </a:rPr>
              <a:t>describe('Scoped / Nested block', () =&gt; {</a:t>
            </a:r>
          </a:p>
          <a:p>
            <a:r>
              <a:rPr lang="en-US" dirty="0">
                <a:solidFill>
                  <a:schemeClr val="accent2">
                    <a:lumMod val="40000"/>
                    <a:lumOff val="60000"/>
                  </a:schemeClr>
                </a:solidFill>
              </a:rPr>
              <a:t>  </a:t>
            </a:r>
            <a:r>
              <a:rPr lang="en-US" dirty="0" err="1">
                <a:solidFill>
                  <a:schemeClr val="accent2">
                    <a:lumMod val="40000"/>
                    <a:lumOff val="60000"/>
                  </a:schemeClr>
                </a:solidFill>
              </a:rPr>
              <a:t>beforeAll</a:t>
            </a:r>
            <a:r>
              <a:rPr lang="en-US" dirty="0">
                <a:solidFill>
                  <a:schemeClr val="accent2">
                    <a:lumMod val="40000"/>
                    <a:lumOff val="60000"/>
                  </a:schemeClr>
                </a:solidFill>
              </a:rPr>
              <a:t>(() =&gt; console.log('2 - </a:t>
            </a:r>
            <a:r>
              <a:rPr lang="en-US" dirty="0" err="1">
                <a:solidFill>
                  <a:schemeClr val="accent2">
                    <a:lumMod val="40000"/>
                    <a:lumOff val="60000"/>
                  </a:schemeClr>
                </a:solidFill>
              </a:rPr>
              <a:t>beforeAll</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afterAll</a:t>
            </a:r>
            <a:r>
              <a:rPr lang="en-US" dirty="0">
                <a:solidFill>
                  <a:schemeClr val="accent2">
                    <a:lumMod val="40000"/>
                    <a:lumOff val="60000"/>
                  </a:schemeClr>
                </a:solidFill>
              </a:rPr>
              <a:t>(() =&gt; console.log('2 - </a:t>
            </a:r>
            <a:r>
              <a:rPr lang="en-US" dirty="0" err="1">
                <a:solidFill>
                  <a:schemeClr val="accent2">
                    <a:lumMod val="40000"/>
                    <a:lumOff val="60000"/>
                  </a:schemeClr>
                </a:solidFill>
              </a:rPr>
              <a:t>afterAll</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beforeEach</a:t>
            </a:r>
            <a:r>
              <a:rPr lang="en-US" dirty="0">
                <a:solidFill>
                  <a:schemeClr val="accent2">
                    <a:lumMod val="40000"/>
                    <a:lumOff val="60000"/>
                  </a:schemeClr>
                </a:solidFill>
              </a:rPr>
              <a:t>(() =&gt; console.log('2 - </a:t>
            </a:r>
            <a:r>
              <a:rPr lang="en-US" dirty="0" err="1">
                <a:solidFill>
                  <a:schemeClr val="accent2">
                    <a:lumMod val="40000"/>
                    <a:lumOff val="60000"/>
                  </a:schemeClr>
                </a:solidFill>
              </a:rPr>
              <a:t>beforeEach</a:t>
            </a:r>
            <a:r>
              <a:rPr lang="en-US" dirty="0">
                <a:solidFill>
                  <a:schemeClr val="accent2">
                    <a:lumMod val="40000"/>
                    <a:lumOff val="60000"/>
                  </a:schemeClr>
                </a:solidFill>
              </a:rPr>
              <a:t>'));</a:t>
            </a:r>
          </a:p>
          <a:p>
            <a:r>
              <a:rPr lang="en-US" dirty="0">
                <a:solidFill>
                  <a:schemeClr val="accent2">
                    <a:lumMod val="40000"/>
                    <a:lumOff val="60000"/>
                  </a:schemeClr>
                </a:solidFill>
              </a:rPr>
              <a:t>  </a:t>
            </a:r>
            <a:r>
              <a:rPr lang="en-US" dirty="0" err="1">
                <a:solidFill>
                  <a:schemeClr val="accent2">
                    <a:lumMod val="40000"/>
                    <a:lumOff val="60000"/>
                  </a:schemeClr>
                </a:solidFill>
              </a:rPr>
              <a:t>afterEach</a:t>
            </a:r>
            <a:r>
              <a:rPr lang="en-US" dirty="0">
                <a:solidFill>
                  <a:schemeClr val="accent2">
                    <a:lumMod val="40000"/>
                    <a:lumOff val="60000"/>
                  </a:schemeClr>
                </a:solidFill>
              </a:rPr>
              <a:t>(() =&gt; console.log('2 - </a:t>
            </a:r>
            <a:r>
              <a:rPr lang="en-US" dirty="0" err="1">
                <a:solidFill>
                  <a:schemeClr val="accent2">
                    <a:lumMod val="40000"/>
                    <a:lumOff val="60000"/>
                  </a:schemeClr>
                </a:solidFill>
              </a:rPr>
              <a:t>afterEach</a:t>
            </a:r>
            <a:r>
              <a:rPr lang="en-US" dirty="0">
                <a:solidFill>
                  <a:schemeClr val="accent2">
                    <a:lumMod val="40000"/>
                    <a:lumOff val="60000"/>
                  </a:schemeClr>
                </a:solidFill>
              </a:rPr>
              <a:t>'));</a:t>
            </a:r>
          </a:p>
          <a:p>
            <a:r>
              <a:rPr lang="en-US" dirty="0">
                <a:solidFill>
                  <a:schemeClr val="accent2">
                    <a:lumMod val="40000"/>
                    <a:lumOff val="60000"/>
                  </a:schemeClr>
                </a:solidFill>
              </a:rPr>
              <a:t>  test('', () =&gt; console.log('2 - test'));</a:t>
            </a:r>
          </a:p>
          <a:p>
            <a:r>
              <a:rPr lang="en-US" dirty="0">
                <a:solidFill>
                  <a:schemeClr val="accent2">
                    <a:lumMod val="40000"/>
                    <a:lumOff val="60000"/>
                  </a:schemeClr>
                </a:solidFill>
              </a:rPr>
              <a:t>});</a:t>
            </a:r>
          </a:p>
          <a:p>
            <a:endParaRPr lang="en-US" dirty="0"/>
          </a:p>
        </p:txBody>
      </p:sp>
      <p:sp>
        <p:nvSpPr>
          <p:cNvPr id="9" name="TextBox 8">
            <a:extLst>
              <a:ext uri="{FF2B5EF4-FFF2-40B4-BE49-F238E27FC236}">
                <a16:creationId xmlns:a16="http://schemas.microsoft.com/office/drawing/2014/main" id="{68F39DC4-7C08-4794-8558-25A17A715FD6}"/>
              </a:ext>
            </a:extLst>
          </p:cNvPr>
          <p:cNvSpPr txBox="1"/>
          <p:nvPr/>
        </p:nvSpPr>
        <p:spPr>
          <a:xfrm>
            <a:off x="6085826" y="1941426"/>
            <a:ext cx="2516345" cy="2585323"/>
          </a:xfrm>
          <a:prstGeom prst="rect">
            <a:avLst/>
          </a:prstGeom>
          <a:noFill/>
        </p:spPr>
        <p:txBody>
          <a:bodyPr wrap="square">
            <a:spAutoFit/>
          </a:bodyPr>
          <a:lstStyle/>
          <a:p>
            <a:r>
              <a:rPr lang="en-US" dirty="0">
                <a:solidFill>
                  <a:schemeClr val="accent2">
                    <a:lumMod val="75000"/>
                  </a:schemeClr>
                </a:solidFill>
              </a:rPr>
              <a:t>1 - </a:t>
            </a:r>
            <a:r>
              <a:rPr lang="en-US" dirty="0" err="1">
                <a:solidFill>
                  <a:schemeClr val="accent2">
                    <a:lumMod val="75000"/>
                  </a:schemeClr>
                </a:solidFill>
              </a:rPr>
              <a:t>beforeAll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1 - test</a:t>
            </a:r>
          </a:p>
          <a:p>
            <a:r>
              <a:rPr lang="en-US" dirty="0">
                <a:solidFill>
                  <a:schemeClr val="accent2">
                    <a:lumMod val="75000"/>
                  </a:schemeClr>
                </a:solidFill>
              </a:rPr>
              <a:t>1 -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beforeAll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beforeEach</a:t>
            </a:r>
            <a:endParaRPr lang="en-US" dirty="0">
              <a:solidFill>
                <a:schemeClr val="accent2">
                  <a:lumMod val="75000"/>
                </a:schemeClr>
              </a:solidFill>
            </a:endParaRPr>
          </a:p>
          <a:p>
            <a:r>
              <a:rPr lang="en-US" dirty="0">
                <a:solidFill>
                  <a:schemeClr val="accent2">
                    <a:lumMod val="75000"/>
                  </a:schemeClr>
                </a:solidFill>
              </a:rPr>
              <a:t>2 - test</a:t>
            </a:r>
          </a:p>
          <a:p>
            <a:r>
              <a:rPr lang="en-US" dirty="0">
                <a:solidFill>
                  <a:schemeClr val="accent2">
                    <a:lumMod val="75000"/>
                  </a:schemeClr>
                </a:solidFill>
              </a:rPr>
              <a:t>2 -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afterEach</a:t>
            </a:r>
            <a:endParaRPr lang="en-US" dirty="0">
              <a:solidFill>
                <a:schemeClr val="accent2">
                  <a:lumMod val="75000"/>
                </a:schemeClr>
              </a:solidFill>
            </a:endParaRPr>
          </a:p>
          <a:p>
            <a:r>
              <a:rPr lang="en-US" dirty="0">
                <a:solidFill>
                  <a:schemeClr val="accent2">
                    <a:lumMod val="75000"/>
                  </a:schemeClr>
                </a:solidFill>
              </a:rPr>
              <a:t>2 - </a:t>
            </a:r>
            <a:r>
              <a:rPr lang="en-US" dirty="0" err="1">
                <a:solidFill>
                  <a:schemeClr val="accent2">
                    <a:lumMod val="75000"/>
                  </a:schemeClr>
                </a:solidFill>
              </a:rPr>
              <a:t>afterAll</a:t>
            </a:r>
            <a:endParaRPr lang="en-US" dirty="0">
              <a:solidFill>
                <a:schemeClr val="accent2">
                  <a:lumMod val="75000"/>
                </a:schemeClr>
              </a:solidFill>
            </a:endParaRPr>
          </a:p>
          <a:p>
            <a:r>
              <a:rPr lang="en-US" dirty="0">
                <a:solidFill>
                  <a:schemeClr val="accent2">
                    <a:lumMod val="75000"/>
                  </a:schemeClr>
                </a:solidFill>
              </a:rPr>
              <a:t>1 - </a:t>
            </a:r>
            <a:r>
              <a:rPr lang="en-US" dirty="0" err="1">
                <a:solidFill>
                  <a:schemeClr val="accent2">
                    <a:lumMod val="75000"/>
                  </a:schemeClr>
                </a:solidFill>
              </a:rPr>
              <a:t>afterAll</a:t>
            </a:r>
            <a:endParaRPr lang="en-NL" dirty="0">
              <a:solidFill>
                <a:schemeClr val="accent2">
                  <a:lumMod val="75000"/>
                </a:schemeClr>
              </a:solidFill>
            </a:endParaRPr>
          </a:p>
        </p:txBody>
      </p:sp>
    </p:spTree>
    <p:extLst>
      <p:ext uri="{BB962C8B-B14F-4D97-AF65-F5344CB8AC3E}">
        <p14:creationId xmlns:p14="http://schemas.microsoft.com/office/powerpoint/2010/main" val="216832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758B-F72C-4EA2-BA1E-971D186B2DBC}"/>
              </a:ext>
            </a:extLst>
          </p:cNvPr>
          <p:cNvSpPr>
            <a:spLocks noGrp="1"/>
          </p:cNvSpPr>
          <p:nvPr>
            <p:ph type="title"/>
          </p:nvPr>
        </p:nvSpPr>
        <p:spPr/>
        <p:txBody>
          <a:bodyPr/>
          <a:lstStyle/>
          <a:p>
            <a:r>
              <a:rPr lang="en-US" dirty="0"/>
              <a:t>Mock testing</a:t>
            </a:r>
            <a:endParaRPr lang="en-NL" dirty="0"/>
          </a:p>
        </p:txBody>
      </p:sp>
      <p:sp>
        <p:nvSpPr>
          <p:cNvPr id="4" name="Footer Placeholder 3">
            <a:extLst>
              <a:ext uri="{FF2B5EF4-FFF2-40B4-BE49-F238E27FC236}">
                <a16:creationId xmlns:a16="http://schemas.microsoft.com/office/drawing/2014/main" id="{A68A3746-F129-4A20-8768-674EB77E5D72}"/>
              </a:ext>
            </a:extLst>
          </p:cNvPr>
          <p:cNvSpPr>
            <a:spLocks noGrp="1"/>
          </p:cNvSpPr>
          <p:nvPr>
            <p:ph type="ftr" sz="quarter" idx="11"/>
          </p:nvPr>
        </p:nvSpPr>
        <p:spPr/>
        <p:txBody>
          <a:bodyPr/>
          <a:lstStyle/>
          <a:p>
            <a:r>
              <a:rPr lang="nl-NL"/>
              <a:t>Jest, unit testing</a:t>
            </a:r>
          </a:p>
        </p:txBody>
      </p:sp>
      <p:pic>
        <p:nvPicPr>
          <p:cNvPr id="9218" name="Picture 2" descr="Fake News erkennen unbd Informationen kritisch hinterfragen">
            <a:extLst>
              <a:ext uri="{FF2B5EF4-FFF2-40B4-BE49-F238E27FC236}">
                <a16:creationId xmlns:a16="http://schemas.microsoft.com/office/drawing/2014/main" id="{4E8F7487-EE58-4BD3-9B93-C3DFC43A4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159" y="140547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all Recording - Record Inbound And Outbound Phone Calls">
            <a:extLst>
              <a:ext uri="{FF2B5EF4-FFF2-40B4-BE49-F238E27FC236}">
                <a16:creationId xmlns:a16="http://schemas.microsoft.com/office/drawing/2014/main" id="{FA038F64-D943-441B-ABAA-DCC17F06F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874" y="1743609"/>
            <a:ext cx="34766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17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C9F8-0CB8-52A6-63FB-480182C9EEB1}"/>
              </a:ext>
            </a:extLst>
          </p:cNvPr>
          <p:cNvSpPr>
            <a:spLocks noGrp="1"/>
          </p:cNvSpPr>
          <p:nvPr>
            <p:ph type="title"/>
          </p:nvPr>
        </p:nvSpPr>
        <p:spPr/>
        <p:txBody>
          <a:bodyPr/>
          <a:lstStyle/>
          <a:p>
            <a:r>
              <a:rPr lang="en-US" dirty="0"/>
              <a:t>Documentation is your friend</a:t>
            </a:r>
            <a:endParaRPr lang="nl-NL" dirty="0"/>
          </a:p>
        </p:txBody>
      </p:sp>
      <p:sp>
        <p:nvSpPr>
          <p:cNvPr id="3" name="Content Placeholder 2">
            <a:extLst>
              <a:ext uri="{FF2B5EF4-FFF2-40B4-BE49-F238E27FC236}">
                <a16:creationId xmlns:a16="http://schemas.microsoft.com/office/drawing/2014/main" id="{1655AD08-9719-162F-243A-9E967B4A0FBB}"/>
              </a:ext>
            </a:extLst>
          </p:cNvPr>
          <p:cNvSpPr>
            <a:spLocks noGrp="1"/>
          </p:cNvSpPr>
          <p:nvPr>
            <p:ph idx="1"/>
          </p:nvPr>
        </p:nvSpPr>
        <p:spPr/>
        <p:txBody>
          <a:bodyPr/>
          <a:lstStyle/>
          <a:p>
            <a:r>
              <a:rPr lang="nl-NL" sz="3600" dirty="0"/>
              <a:t>https://vitest.dev/guide/mocking</a:t>
            </a:r>
          </a:p>
        </p:txBody>
      </p:sp>
      <p:sp>
        <p:nvSpPr>
          <p:cNvPr id="4" name="Footer Placeholder 3">
            <a:extLst>
              <a:ext uri="{FF2B5EF4-FFF2-40B4-BE49-F238E27FC236}">
                <a16:creationId xmlns:a16="http://schemas.microsoft.com/office/drawing/2014/main" id="{04571F00-1FF1-0F90-3504-B6C3E8E34357}"/>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208883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BAB7-0C92-444B-9FE1-4A1706FCD5BF}"/>
              </a:ext>
            </a:extLst>
          </p:cNvPr>
          <p:cNvSpPr>
            <a:spLocks noGrp="1"/>
          </p:cNvSpPr>
          <p:nvPr>
            <p:ph type="title"/>
          </p:nvPr>
        </p:nvSpPr>
        <p:spPr/>
        <p:txBody>
          <a:bodyPr/>
          <a:lstStyle/>
          <a:p>
            <a:r>
              <a:rPr lang="en-US" dirty="0"/>
              <a:t>Prerequisite</a:t>
            </a:r>
            <a:endParaRPr lang="en-NL" dirty="0"/>
          </a:p>
        </p:txBody>
      </p:sp>
      <p:sp>
        <p:nvSpPr>
          <p:cNvPr id="4" name="Footer Placeholder 3">
            <a:extLst>
              <a:ext uri="{FF2B5EF4-FFF2-40B4-BE49-F238E27FC236}">
                <a16:creationId xmlns:a16="http://schemas.microsoft.com/office/drawing/2014/main" id="{F1F954D6-9213-4CDA-B956-0B1A841436B6}"/>
              </a:ext>
            </a:extLst>
          </p:cNvPr>
          <p:cNvSpPr>
            <a:spLocks noGrp="1"/>
          </p:cNvSpPr>
          <p:nvPr>
            <p:ph type="ftr" sz="quarter" idx="11"/>
          </p:nvPr>
        </p:nvSpPr>
        <p:spPr/>
        <p:txBody>
          <a:bodyPr/>
          <a:lstStyle/>
          <a:p>
            <a:r>
              <a:rPr lang="nl-NL"/>
              <a:t>Jest, unit testing</a:t>
            </a:r>
          </a:p>
        </p:txBody>
      </p:sp>
      <p:pic>
        <p:nvPicPr>
          <p:cNvPr id="2050" name="Picture 2" descr="Node.js - Wikipedia">
            <a:extLst>
              <a:ext uri="{FF2B5EF4-FFF2-40B4-BE49-F238E27FC236}">
                <a16:creationId xmlns:a16="http://schemas.microsoft.com/office/drawing/2014/main" id="{501FB20A-09E6-4B58-AC9C-71C4439EB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2" y="1724744"/>
            <a:ext cx="2733675" cy="1666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505FB8-A74D-47B9-9F8E-FE99D34B9AC2}"/>
              </a:ext>
            </a:extLst>
          </p:cNvPr>
          <p:cNvSpPr txBox="1"/>
          <p:nvPr/>
        </p:nvSpPr>
        <p:spPr>
          <a:xfrm>
            <a:off x="920978" y="4104932"/>
            <a:ext cx="2657681" cy="200055"/>
          </a:xfrm>
          <a:prstGeom prst="rect">
            <a:avLst/>
          </a:prstGeom>
          <a:noFill/>
        </p:spPr>
        <p:txBody>
          <a:bodyPr wrap="square" lIns="0" tIns="0" rIns="0" bIns="0" rtlCol="0">
            <a:spAutoFit/>
          </a:bodyPr>
          <a:lstStyle/>
          <a:p>
            <a:r>
              <a:rPr lang="en-US" sz="1300" dirty="0"/>
              <a:t>http://nodejs.org</a:t>
            </a:r>
            <a:endParaRPr lang="en-NL" sz="1300" dirty="0" err="1"/>
          </a:p>
        </p:txBody>
      </p:sp>
    </p:spTree>
    <p:extLst>
      <p:ext uri="{BB962C8B-B14F-4D97-AF65-F5344CB8AC3E}">
        <p14:creationId xmlns:p14="http://schemas.microsoft.com/office/powerpoint/2010/main" val="1057459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3" name="Rectangle 2">
            <a:extLst>
              <a:ext uri="{FF2B5EF4-FFF2-40B4-BE49-F238E27FC236}">
                <a16:creationId xmlns:a16="http://schemas.microsoft.com/office/drawing/2014/main" id="{48935D54-34C9-C911-E6E9-F47C01507E60}"/>
              </a:ext>
            </a:extLst>
          </p:cNvPr>
          <p:cNvSpPr/>
          <p:nvPr/>
        </p:nvSpPr>
        <p:spPr>
          <a:xfrm>
            <a:off x="872241" y="2073481"/>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a:t>
            </a:r>
            <a:r>
              <a:rPr lang="en-US" dirty="0"/>
              <a:t>()</a:t>
            </a:r>
            <a:endParaRPr lang="nl-NL" dirty="0"/>
          </a:p>
        </p:txBody>
      </p:sp>
      <p:sp>
        <p:nvSpPr>
          <p:cNvPr id="5" name="Rectangle 4">
            <a:extLst>
              <a:ext uri="{FF2B5EF4-FFF2-40B4-BE49-F238E27FC236}">
                <a16:creationId xmlns:a16="http://schemas.microsoft.com/office/drawing/2014/main" id="{53A2E362-3EBA-3594-D8D6-9EDBF117A73A}"/>
              </a:ext>
            </a:extLst>
          </p:cNvPr>
          <p:cNvSpPr/>
          <p:nvPr/>
        </p:nvSpPr>
        <p:spPr>
          <a:xfrm>
            <a:off x="2616880" y="2073481"/>
            <a:ext cx="162635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getUserFromDb</a:t>
            </a:r>
            <a:r>
              <a:rPr lang="en-US" dirty="0"/>
              <a:t>()</a:t>
            </a:r>
            <a:endParaRPr lang="nl-NL" dirty="0"/>
          </a:p>
        </p:txBody>
      </p:sp>
      <p:cxnSp>
        <p:nvCxnSpPr>
          <p:cNvPr id="8" name="Straight Arrow Connector 7">
            <a:extLst>
              <a:ext uri="{FF2B5EF4-FFF2-40B4-BE49-F238E27FC236}">
                <a16:creationId xmlns:a16="http://schemas.microsoft.com/office/drawing/2014/main" id="{FC567696-8145-CFCE-9EFD-6F1A5F520ED4}"/>
              </a:ext>
            </a:extLst>
          </p:cNvPr>
          <p:cNvCxnSpPr>
            <a:stCxn id="3" idx="3"/>
            <a:endCxn id="5" idx="1"/>
          </p:cNvCxnSpPr>
          <p:nvPr/>
        </p:nvCxnSpPr>
        <p:spPr>
          <a:xfrm>
            <a:off x="1786641" y="2530681"/>
            <a:ext cx="83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C4AEB6-6444-3837-361F-F83E58D78838}"/>
              </a:ext>
            </a:extLst>
          </p:cNvPr>
          <p:cNvSpPr txBox="1"/>
          <p:nvPr/>
        </p:nvSpPr>
        <p:spPr>
          <a:xfrm>
            <a:off x="2014104" y="2330626"/>
            <a:ext cx="464871" cy="200055"/>
          </a:xfrm>
          <a:prstGeom prst="rect">
            <a:avLst/>
          </a:prstGeom>
          <a:noFill/>
        </p:spPr>
        <p:txBody>
          <a:bodyPr wrap="none" lIns="0" tIns="0" rIns="0" bIns="0" rtlCol="0">
            <a:spAutoFit/>
          </a:bodyPr>
          <a:lstStyle/>
          <a:p>
            <a:r>
              <a:rPr lang="en-US" sz="1300" dirty="0"/>
              <a:t>import</a:t>
            </a:r>
            <a:endParaRPr lang="nl-NL" sz="1300" dirty="0" err="1"/>
          </a:p>
        </p:txBody>
      </p:sp>
      <p:sp>
        <p:nvSpPr>
          <p:cNvPr id="10" name="TextBox 9">
            <a:extLst>
              <a:ext uri="{FF2B5EF4-FFF2-40B4-BE49-F238E27FC236}">
                <a16:creationId xmlns:a16="http://schemas.microsoft.com/office/drawing/2014/main" id="{E739F473-5CF6-C996-0E1A-D53A6088F5FE}"/>
              </a:ext>
            </a:extLst>
          </p:cNvPr>
          <p:cNvSpPr txBox="1"/>
          <p:nvPr/>
        </p:nvSpPr>
        <p:spPr>
          <a:xfrm>
            <a:off x="1087964" y="1822405"/>
            <a:ext cx="482953" cy="200055"/>
          </a:xfrm>
          <a:prstGeom prst="rect">
            <a:avLst/>
          </a:prstGeom>
          <a:noFill/>
        </p:spPr>
        <p:txBody>
          <a:bodyPr wrap="none" lIns="0" tIns="0" rIns="0" bIns="0" rtlCol="0">
            <a:spAutoFit/>
          </a:bodyPr>
          <a:lstStyle/>
          <a:p>
            <a:r>
              <a:rPr lang="en-US" sz="1300" dirty="0"/>
              <a:t>user.js</a:t>
            </a:r>
            <a:endParaRPr lang="nl-NL" sz="1300" dirty="0" err="1"/>
          </a:p>
        </p:txBody>
      </p:sp>
      <p:sp>
        <p:nvSpPr>
          <p:cNvPr id="11" name="TextBox 10">
            <a:extLst>
              <a:ext uri="{FF2B5EF4-FFF2-40B4-BE49-F238E27FC236}">
                <a16:creationId xmlns:a16="http://schemas.microsoft.com/office/drawing/2014/main" id="{B6BA9A37-4051-0826-6B5F-8D68B5A2957C}"/>
              </a:ext>
            </a:extLst>
          </p:cNvPr>
          <p:cNvSpPr txBox="1"/>
          <p:nvPr/>
        </p:nvSpPr>
        <p:spPr>
          <a:xfrm>
            <a:off x="3048307" y="1810599"/>
            <a:ext cx="763504" cy="200055"/>
          </a:xfrm>
          <a:prstGeom prst="rect">
            <a:avLst/>
          </a:prstGeom>
          <a:noFill/>
        </p:spPr>
        <p:txBody>
          <a:bodyPr wrap="square" lIns="0" tIns="0" rIns="0" bIns="0" rtlCol="0">
            <a:spAutoFit/>
          </a:bodyPr>
          <a:lstStyle/>
          <a:p>
            <a:r>
              <a:rPr lang="en-US" sz="1300" dirty="0"/>
              <a:t>userDb.js</a:t>
            </a:r>
            <a:endParaRPr lang="nl-NL" sz="1300" dirty="0" err="1"/>
          </a:p>
        </p:txBody>
      </p:sp>
      <p:sp>
        <p:nvSpPr>
          <p:cNvPr id="12" name="Rectangle 11">
            <a:extLst>
              <a:ext uri="{FF2B5EF4-FFF2-40B4-BE49-F238E27FC236}">
                <a16:creationId xmlns:a16="http://schemas.microsoft.com/office/drawing/2014/main" id="{9FDBC764-8AD0-80C9-0A5C-4C00173DE53A}"/>
              </a:ext>
            </a:extLst>
          </p:cNvPr>
          <p:cNvSpPr/>
          <p:nvPr/>
        </p:nvSpPr>
        <p:spPr>
          <a:xfrm>
            <a:off x="719999" y="1516253"/>
            <a:ext cx="1260143" cy="1560394"/>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a:extLst>
              <a:ext uri="{FF2B5EF4-FFF2-40B4-BE49-F238E27FC236}">
                <a16:creationId xmlns:a16="http://schemas.microsoft.com/office/drawing/2014/main" id="{18F397AA-DF51-3CD3-E0C4-DDE35F8E2CA2}"/>
              </a:ext>
            </a:extLst>
          </p:cNvPr>
          <p:cNvSpPr/>
          <p:nvPr/>
        </p:nvSpPr>
        <p:spPr>
          <a:xfrm>
            <a:off x="2512937" y="1516253"/>
            <a:ext cx="2126301" cy="1577682"/>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a:extLst>
              <a:ext uri="{FF2B5EF4-FFF2-40B4-BE49-F238E27FC236}">
                <a16:creationId xmlns:a16="http://schemas.microsoft.com/office/drawing/2014/main" id="{4DCAC9A5-DFF3-AE8F-B8C5-D967E25F0722}"/>
              </a:ext>
            </a:extLst>
          </p:cNvPr>
          <p:cNvSpPr txBox="1"/>
          <p:nvPr/>
        </p:nvSpPr>
        <p:spPr>
          <a:xfrm>
            <a:off x="772158" y="1522323"/>
            <a:ext cx="492892" cy="200055"/>
          </a:xfrm>
          <a:prstGeom prst="rect">
            <a:avLst/>
          </a:prstGeom>
          <a:noFill/>
        </p:spPr>
        <p:txBody>
          <a:bodyPr wrap="none" lIns="0" tIns="0" rIns="0" bIns="0" rtlCol="0">
            <a:spAutoFit/>
          </a:bodyPr>
          <a:lstStyle/>
          <a:p>
            <a:r>
              <a:rPr lang="en-US" sz="1300" dirty="0"/>
              <a:t>To test</a:t>
            </a:r>
            <a:endParaRPr lang="nl-NL" sz="1300" dirty="0" err="1"/>
          </a:p>
        </p:txBody>
      </p:sp>
      <p:sp>
        <p:nvSpPr>
          <p:cNvPr id="16" name="TextBox 15">
            <a:extLst>
              <a:ext uri="{FF2B5EF4-FFF2-40B4-BE49-F238E27FC236}">
                <a16:creationId xmlns:a16="http://schemas.microsoft.com/office/drawing/2014/main" id="{028F72AF-F51A-A95D-F3A2-065AFD217CF7}"/>
              </a:ext>
            </a:extLst>
          </p:cNvPr>
          <p:cNvSpPr txBox="1"/>
          <p:nvPr/>
        </p:nvSpPr>
        <p:spPr>
          <a:xfrm>
            <a:off x="2555415" y="1509446"/>
            <a:ext cx="1569340" cy="200055"/>
          </a:xfrm>
          <a:prstGeom prst="rect">
            <a:avLst/>
          </a:prstGeom>
          <a:noFill/>
        </p:spPr>
        <p:txBody>
          <a:bodyPr wrap="none" lIns="0" tIns="0" rIns="0" bIns="0" rtlCol="0">
            <a:spAutoFit/>
          </a:bodyPr>
          <a:lstStyle/>
          <a:p>
            <a:r>
              <a:rPr lang="en-US" sz="1300" dirty="0"/>
              <a:t>Dependency to mock</a:t>
            </a:r>
            <a:endParaRPr lang="nl-NL" sz="1300" dirty="0" err="1"/>
          </a:p>
        </p:txBody>
      </p:sp>
      <p:sp>
        <p:nvSpPr>
          <p:cNvPr id="18" name="TextBox 17">
            <a:extLst>
              <a:ext uri="{FF2B5EF4-FFF2-40B4-BE49-F238E27FC236}">
                <a16:creationId xmlns:a16="http://schemas.microsoft.com/office/drawing/2014/main" id="{85A386C0-1DE8-BCA1-5418-D17F00D52FD0}"/>
              </a:ext>
            </a:extLst>
          </p:cNvPr>
          <p:cNvSpPr txBox="1"/>
          <p:nvPr/>
        </p:nvSpPr>
        <p:spPr>
          <a:xfrm>
            <a:off x="653570" y="883772"/>
            <a:ext cx="4572000" cy="507831"/>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3C3C43"/>
                </a:solidFill>
                <a:latin typeface="Inter"/>
              </a:rPr>
              <a:t>Working with mock functions</a:t>
            </a:r>
          </a:p>
          <a:p>
            <a:pPr marL="285750" indent="-285750" algn="l">
              <a:buFont typeface="Arial" panose="020B0604020202020204" pitchFamily="34" charset="0"/>
              <a:buChar char="•"/>
            </a:pPr>
            <a:r>
              <a:rPr lang="en-US" b="0" i="0" dirty="0">
                <a:solidFill>
                  <a:srgbClr val="3C3C43"/>
                </a:solidFill>
                <a:effectLst/>
                <a:latin typeface="Inter"/>
              </a:rPr>
              <a:t>Injecting mock functions in dependencies</a:t>
            </a:r>
          </a:p>
        </p:txBody>
      </p:sp>
    </p:spTree>
    <p:extLst>
      <p:ext uri="{BB962C8B-B14F-4D97-AF65-F5344CB8AC3E}">
        <p14:creationId xmlns:p14="http://schemas.microsoft.com/office/powerpoint/2010/main" val="2510099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a:t>
            </a:r>
            <a:r>
              <a:rPr lang="en-US" dirty="0" err="1"/>
              <a:t>vi.fn</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07094D2F-25E2-4C46-BDB9-0A1D411BF364}"/>
              </a:ext>
            </a:extLst>
          </p:cNvPr>
          <p:cNvSpPr txBox="1"/>
          <p:nvPr/>
        </p:nvSpPr>
        <p:spPr>
          <a:xfrm>
            <a:off x="719999" y="1855611"/>
            <a:ext cx="7691084" cy="2793072"/>
          </a:xfrm>
          <a:prstGeom prst="rect">
            <a:avLst/>
          </a:prstGeom>
          <a:solidFill>
            <a:schemeClr val="tx1"/>
          </a:solidFill>
        </p:spPr>
        <p:txBody>
          <a:bodyPr wrap="square">
            <a:spAutoFit/>
          </a:bodyPr>
          <a:lstStyle/>
          <a:p>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fn</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0</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toHaveBeenCalled</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toHaveReturnedWith</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0</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4EC9B0"/>
                </a:solidFill>
                <a:effectLst/>
                <a:latin typeface="Consolas" panose="020B0609020204030204" pitchFamily="49" charset="0"/>
              </a:rPr>
              <a:t>getApples</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mockReturnValueOnce</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res</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FC1FF"/>
                </a:solidFill>
                <a:effectLst/>
                <a:latin typeface="Consolas" panose="020B0609020204030204" pitchFamily="49" charset="0"/>
              </a:rPr>
              <a:t>res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toBe</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r>
              <a:rPr lang="nl-NL" b="0" dirty="0" err="1">
                <a:solidFill>
                  <a:srgbClr val="DCDCAA"/>
                </a:solidFill>
                <a:effectLst/>
                <a:latin typeface="Consolas" panose="020B0609020204030204" pitchFamily="49" charset="0"/>
              </a:rPr>
              <a:t>expect</a:t>
            </a:r>
            <a:r>
              <a:rPr lang="nl-NL" b="0" dirty="0">
                <a:solidFill>
                  <a:srgbClr val="CCCCCC"/>
                </a:solidFill>
                <a:effectLst/>
                <a:latin typeface="Consolas" panose="020B0609020204030204" pitchFamily="49" charset="0"/>
              </a:rPr>
              <a:t>(</a:t>
            </a:r>
            <a:r>
              <a:rPr lang="nl-NL" b="0" dirty="0" err="1">
                <a:solidFill>
                  <a:srgbClr val="4EC9B0"/>
                </a:solidFill>
                <a:effectLst/>
                <a:latin typeface="Consolas" panose="020B0609020204030204" pitchFamily="49" charset="0"/>
              </a:rPr>
              <a:t>getApples</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toHaveNthReturnedWith</a:t>
            </a:r>
            <a:r>
              <a:rPr lang="nl-NL" b="0" dirty="0">
                <a:solidFill>
                  <a:srgbClr val="CCCCCC"/>
                </a:solidFill>
                <a:effectLst/>
                <a:latin typeface="Consolas" panose="020B0609020204030204" pitchFamily="49" charset="0"/>
              </a:rPr>
              <a:t>(</a:t>
            </a:r>
            <a:r>
              <a:rPr lang="nl-NL" b="0" dirty="0">
                <a:solidFill>
                  <a:srgbClr val="B5CEA8"/>
                </a:solidFill>
                <a:effectLst/>
                <a:latin typeface="Consolas" panose="020B0609020204030204" pitchFamily="49" charset="0"/>
              </a:rPr>
              <a:t>2</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5</a:t>
            </a:r>
            <a:r>
              <a:rPr lang="nl-NL" b="0" dirty="0">
                <a:solidFill>
                  <a:srgbClr val="CCCCCC"/>
                </a:solidFill>
                <a:effectLst/>
                <a:latin typeface="Consolas" panose="020B0609020204030204" pitchFamily="49" charset="0"/>
              </a:rPr>
              <a:t>)</a:t>
            </a:r>
          </a:p>
          <a:p>
            <a:endParaRPr lang="nl-NL" b="0" dirty="0">
              <a:solidFill>
                <a:srgbClr val="CCCCCC"/>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930BE15-BB40-EF26-A7C8-438B624CAB00}"/>
              </a:ext>
            </a:extLst>
          </p:cNvPr>
          <p:cNvSpPr txBox="1"/>
          <p:nvPr/>
        </p:nvSpPr>
        <p:spPr>
          <a:xfrm>
            <a:off x="1000836" y="1096370"/>
            <a:ext cx="2647007" cy="600164"/>
          </a:xfrm>
          <a:prstGeom prst="rect">
            <a:avLst/>
          </a:prstGeom>
          <a:noFill/>
        </p:spPr>
        <p:txBody>
          <a:bodyPr wrap="none" lIns="0" tIns="0" rIns="0" bIns="0" rtlCol="0">
            <a:spAutoFit/>
          </a:bodyPr>
          <a:lstStyle/>
          <a:p>
            <a:r>
              <a:rPr lang="en-US" sz="1300" dirty="0" err="1"/>
              <a:t>vi.fn</a:t>
            </a:r>
            <a:r>
              <a:rPr lang="en-US" sz="1300" dirty="0"/>
              <a:t>() creates a mock function:</a:t>
            </a:r>
          </a:p>
          <a:p>
            <a:pPr marL="285750" indent="-285750">
              <a:buFont typeface="Arial" panose="020B0604020202020204" pitchFamily="34" charset="0"/>
              <a:buChar char="•"/>
            </a:pPr>
            <a:r>
              <a:rPr lang="en-US" sz="1300" dirty="0"/>
              <a:t>Verify function calls / arguments</a:t>
            </a:r>
            <a:endParaRPr lang="nl-NL" sz="1300" dirty="0"/>
          </a:p>
          <a:p>
            <a:pPr marL="285750" indent="-285750">
              <a:buFont typeface="Arial" panose="020B0604020202020204" pitchFamily="34" charset="0"/>
              <a:buChar char="•"/>
            </a:pPr>
            <a:r>
              <a:rPr lang="nl-NL" sz="1300" dirty="0" err="1"/>
              <a:t>Modify</a:t>
            </a:r>
            <a:r>
              <a:rPr lang="nl-NL" sz="1300" dirty="0"/>
              <a:t> </a:t>
            </a:r>
            <a:r>
              <a:rPr lang="nl-NL" sz="1300" dirty="0" err="1"/>
              <a:t>function</a:t>
            </a:r>
            <a:r>
              <a:rPr lang="nl-NL" sz="1300" dirty="0"/>
              <a:t> </a:t>
            </a:r>
            <a:r>
              <a:rPr lang="nl-NL" sz="1300" dirty="0" err="1"/>
              <a:t>behavior</a:t>
            </a:r>
            <a:r>
              <a:rPr lang="nl-NL" sz="1300" dirty="0"/>
              <a:t> </a:t>
            </a:r>
            <a:endParaRPr lang="en-US" sz="1300" dirty="0"/>
          </a:p>
        </p:txBody>
      </p:sp>
    </p:spTree>
    <p:extLst>
      <p:ext uri="{BB962C8B-B14F-4D97-AF65-F5344CB8AC3E}">
        <p14:creationId xmlns:p14="http://schemas.microsoft.com/office/powerpoint/2010/main" val="1977334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Implementations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668739" y="928047"/>
            <a:ext cx="7947548" cy="3447098"/>
          </a:xfrm>
          <a:prstGeom prst="rect">
            <a:avLst/>
          </a:prstGeom>
          <a:solidFill>
            <a:schemeClr val="tx1"/>
          </a:solidFill>
        </p:spPr>
        <p:txBody>
          <a:bodyPr wrap="square" lIns="0" tIns="0" rIns="0" bIns="0" rtlCol="0">
            <a:spAutoFit/>
          </a:bodyPr>
          <a:lstStyle/>
          <a:p>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isTheBestTestingFramework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fn</a:t>
            </a:r>
            <a:r>
              <a:rPr lang="nl-NL" sz="1400" b="0" dirty="0">
                <a:solidFill>
                  <a:srgbClr val="CCCCCC"/>
                </a:solidFill>
                <a:effectLst/>
                <a:latin typeface="Consolas" panose="020B0609020204030204" pitchFamily="49" charset="0"/>
              </a:rPr>
              <a:t>()</a:t>
            </a:r>
          </a:p>
          <a:p>
            <a:br>
              <a:rPr lang="nl-NL" sz="1400" b="0" dirty="0">
                <a:solidFill>
                  <a:srgbClr val="CCCCCC"/>
                </a:solidFill>
                <a:effectLst/>
                <a:latin typeface="Consolas" panose="020B0609020204030204" pitchFamily="49" charset="0"/>
              </a:rPr>
            </a:br>
            <a:r>
              <a:rPr lang="nl-NL" sz="1400" b="0" dirty="0">
                <a:solidFill>
                  <a:srgbClr val="6A9955"/>
                </a:solidFill>
                <a:effectLst/>
                <a:latin typeface="Consolas" panose="020B0609020204030204" pitchFamily="49" charset="0"/>
              </a:rPr>
              <a:t>// full </a:t>
            </a:r>
            <a:r>
              <a:rPr lang="nl-NL" sz="1400" b="0" dirty="0" err="1">
                <a:solidFill>
                  <a:srgbClr val="6A9955"/>
                </a:solidFill>
                <a:effectLst/>
                <a:latin typeface="Consolas" panose="020B0609020204030204" pitchFamily="49" charset="0"/>
              </a:rPr>
              <a:t>implementation</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mockImplementation</a:t>
            </a:r>
            <a:r>
              <a:rPr lang="nl-NL" sz="1400" b="0" dirty="0">
                <a:solidFill>
                  <a:srgbClr val="CCCCCC"/>
                </a:solidFill>
                <a:effectLst/>
                <a:latin typeface="Consolas" panose="020B0609020204030204" pitchFamily="49" charset="0"/>
              </a:rPr>
              <a:t>((</a:t>
            </a:r>
            <a:r>
              <a:rPr lang="nl-NL" sz="1400" b="0" dirty="0">
                <a:solidFill>
                  <a:srgbClr val="9CDCFE"/>
                </a:solidFill>
                <a:effectLst/>
                <a:latin typeface="Consolas" panose="020B0609020204030204" pitchFamily="49" charset="0"/>
              </a:rPr>
              <a:t>name</a:t>
            </a:r>
            <a:r>
              <a:rPr lang="nl-NL" sz="1400" b="0" dirty="0">
                <a:solidFill>
                  <a:srgbClr val="CCCCCC"/>
                </a:solidFill>
                <a:effectLst/>
                <a:latin typeface="Consolas" panose="020B0609020204030204" pitchFamily="49" charset="0"/>
              </a:rPr>
              <a:t>) </a:t>
            </a:r>
            <a:r>
              <a:rPr lang="nl-NL" sz="1400" b="0" dirty="0">
                <a:solidFill>
                  <a:srgbClr val="569CD6"/>
                </a:solidFill>
                <a:effectLst/>
                <a:latin typeface="Consolas" panose="020B0609020204030204" pitchFamily="49" charset="0"/>
              </a:rPr>
              <a:t>=&gt;</a:t>
            </a:r>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err="1">
                <a:solidFill>
                  <a:srgbClr val="C586C0"/>
                </a:solidFill>
                <a:effectLst/>
                <a:latin typeface="Consolas" panose="020B0609020204030204" pitchFamily="49" charset="0"/>
              </a:rPr>
              <a:t>if</a:t>
            </a:r>
            <a:r>
              <a:rPr lang="nl-NL" sz="1400" b="0" dirty="0">
                <a:solidFill>
                  <a:srgbClr val="CCCCCC"/>
                </a:solidFill>
                <a:effectLst/>
                <a:latin typeface="Consolas" panose="020B0609020204030204" pitchFamily="49" charset="0"/>
              </a:rPr>
              <a:t> (</a:t>
            </a:r>
            <a:r>
              <a:rPr lang="nl-NL" sz="1400" b="0" dirty="0">
                <a:solidFill>
                  <a:srgbClr val="9CDCFE"/>
                </a:solidFill>
                <a:effectLst/>
                <a:latin typeface="Consolas" panose="020B0609020204030204" pitchFamily="49" charset="0"/>
              </a:rPr>
              <a:t>name</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vitest</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a:solidFill>
                  <a:srgbClr val="C586C0"/>
                </a:solidFill>
                <a:effectLst/>
                <a:latin typeface="Consolas" panose="020B0609020204030204" pitchFamily="49" charset="0"/>
              </a:rPr>
              <a:t>return</a:t>
            </a:r>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true</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p>
          <a:p>
            <a:r>
              <a:rPr lang="nl-NL" sz="1400" b="0" dirty="0">
                <a:solidFill>
                  <a:srgbClr val="CCCCCC"/>
                </a:solidFill>
                <a:effectLst/>
                <a:latin typeface="Consolas" panose="020B0609020204030204" pitchFamily="49" charset="0"/>
              </a:rPr>
              <a:t>  </a:t>
            </a:r>
            <a:r>
              <a:rPr lang="nl-NL" sz="1400" b="0" dirty="0">
                <a:solidFill>
                  <a:srgbClr val="C586C0"/>
                </a:solidFill>
                <a:effectLst/>
                <a:latin typeface="Consolas" panose="020B0609020204030204" pitchFamily="49" charset="0"/>
              </a:rPr>
              <a:t>return</a:t>
            </a:r>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false</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a:t>
            </a:r>
          </a:p>
          <a:p>
            <a:br>
              <a:rPr lang="nl-NL" sz="1400" b="0" dirty="0">
                <a:solidFill>
                  <a:srgbClr val="CCCCCC"/>
                </a:solidFill>
                <a:effectLst/>
                <a:latin typeface="Consolas" panose="020B0609020204030204" pitchFamily="49" charset="0"/>
              </a:rPr>
            </a:b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reutrn</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value</a:t>
            </a:r>
            <a:r>
              <a:rPr lang="nl-NL" sz="1400" b="0" dirty="0">
                <a:solidFill>
                  <a:srgbClr val="6A9955"/>
                </a:solidFill>
                <a:effectLst/>
                <a:latin typeface="Consolas" panose="020B0609020204030204" pitchFamily="49" charset="0"/>
              </a:rPr>
              <a:t> (non </a:t>
            </a:r>
            <a:r>
              <a:rPr lang="nl-NL" sz="1400" b="0" dirty="0" err="1">
                <a:solidFill>
                  <a:srgbClr val="6A9955"/>
                </a:solidFill>
                <a:effectLst/>
                <a:latin typeface="Consolas" panose="020B0609020204030204" pitchFamily="49" charset="0"/>
              </a:rPr>
              <a:t>async</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return </a:t>
            </a:r>
            <a:r>
              <a:rPr lang="nl-NL" sz="1400" b="0" dirty="0" err="1">
                <a:solidFill>
                  <a:srgbClr val="6A9955"/>
                </a:solidFill>
                <a:effectLst/>
                <a:latin typeface="Consolas" panose="020B0609020204030204" pitchFamily="49" charset="0"/>
              </a:rPr>
              <a:t>value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async</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mockResolvedValue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mockRejectedValue</a:t>
            </a:r>
            <a:r>
              <a:rPr lang="nl-NL" sz="1400" b="0" dirty="0">
                <a:solidFill>
                  <a:srgbClr val="CCCCCC"/>
                </a:solidFill>
                <a:effectLst/>
                <a:latin typeface="Consolas" panose="020B0609020204030204" pitchFamily="49" charset="0"/>
              </a:rPr>
              <a:t>(</a:t>
            </a:r>
            <a:r>
              <a:rPr lang="nl-NL" sz="1400" b="0" dirty="0">
                <a:solidFill>
                  <a:srgbClr val="569CD6"/>
                </a:solidFill>
                <a:effectLst/>
                <a:latin typeface="Consolas" panose="020B0609020204030204" pitchFamily="49" charset="0"/>
              </a:rPr>
              <a:t>new</a:t>
            </a:r>
            <a:r>
              <a:rPr lang="nl-NL" sz="1400" b="0" dirty="0">
                <a:solidFill>
                  <a:srgbClr val="CCCCCC"/>
                </a:solidFill>
                <a:effectLst/>
                <a:latin typeface="Consolas" panose="020B0609020204030204" pitchFamily="49" charset="0"/>
              </a:rPr>
              <a:t> </a:t>
            </a:r>
            <a:r>
              <a:rPr lang="nl-NL" sz="1400" b="0" dirty="0">
                <a:solidFill>
                  <a:srgbClr val="4EC9B0"/>
                </a:solidFill>
                <a:effectLst/>
                <a:latin typeface="Consolas" panose="020B0609020204030204" pitchFamily="49" charset="0"/>
              </a:rPr>
              <a:t>Error</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'error </a:t>
            </a:r>
            <a:r>
              <a:rPr lang="nl-NL" sz="1400" b="0" dirty="0" err="1">
                <a:solidFill>
                  <a:srgbClr val="CE9178"/>
                </a:solidFill>
                <a:effectLst/>
                <a:latin typeface="Consolas" panose="020B0609020204030204" pitchFamily="49" charset="0"/>
              </a:rPr>
              <a:t>message</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1033931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Mock once or more</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3231654"/>
          </a:xfrm>
          <a:prstGeom prst="rect">
            <a:avLst/>
          </a:prstGeom>
          <a:solidFill>
            <a:schemeClr val="tx1"/>
          </a:solidFill>
        </p:spPr>
        <p:txBody>
          <a:bodyPr wrap="square" lIns="0" tIns="0" rIns="0" bIns="0" rtlCol="0">
            <a:spAutoFit/>
          </a:bodyPr>
          <a:lstStyle/>
          <a:p>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fn</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default </a:t>
            </a:r>
            <a:r>
              <a:rPr lang="nl-NL" sz="1400" b="0" dirty="0" err="1">
                <a:solidFill>
                  <a:srgbClr val="6A9955"/>
                </a:solidFill>
                <a:effectLst/>
                <a:latin typeface="Consolas" panose="020B0609020204030204" pitchFamily="49" charset="0"/>
              </a:rPr>
              <a:t>implementation</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true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first call</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mockReturnValueOnce</a:t>
            </a:r>
            <a:r>
              <a:rPr lang="nl-NL" sz="1400" b="0" dirty="0">
                <a:solidFill>
                  <a:srgbClr val="CCCCCC"/>
                </a:solidFill>
                <a:effectLst/>
                <a:latin typeface="Consolas" panose="020B0609020204030204" pitchFamily="49" charset="0"/>
              </a:rPr>
              <a:t>(</a:t>
            </a:r>
            <a:r>
              <a:rPr lang="nl-NL" sz="1400" b="0" dirty="0" err="1">
                <a:solidFill>
                  <a:srgbClr val="569CD6"/>
                </a:solidFill>
                <a:effectLst/>
                <a:latin typeface="Consolas" panose="020B0609020204030204" pitchFamily="49" charset="0"/>
              </a:rPr>
              <a:t>false</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 second call</a:t>
            </a:r>
            <a:endParaRPr lang="nl-NL" sz="1400" b="0" dirty="0">
              <a:solidFill>
                <a:srgbClr val="CCCCCC"/>
              </a:solidFill>
              <a:effectLst/>
              <a:latin typeface="Consolas" panose="020B0609020204030204" pitchFamily="49" charset="0"/>
            </a:endParaRPr>
          </a:p>
          <a:p>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mockReturnValueOnce</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maybe</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b="0" dirty="0">
              <a:solidFill>
                <a:srgbClr val="CCCCCC"/>
              </a:solidFill>
              <a:effectLst/>
              <a:latin typeface="Consolas" panose="020B0609020204030204" pitchFamily="49" charset="0"/>
            </a:endParaRPr>
          </a:p>
          <a:p>
            <a:r>
              <a:rPr lang="nl-NL" sz="1400" b="0" dirty="0">
                <a:solidFill>
                  <a:srgbClr val="9CDCFE"/>
                </a:solidFill>
                <a:effectLst/>
                <a:latin typeface="Consolas" panose="020B0609020204030204" pitchFamily="49" charset="0"/>
              </a:rPr>
              <a:t>console</a:t>
            </a:r>
            <a:r>
              <a:rPr lang="nl-NL" sz="1400" b="0" dirty="0">
                <a:solidFill>
                  <a:srgbClr val="CCCCCC"/>
                </a:solidFill>
                <a:effectLst/>
                <a:latin typeface="Consolas" panose="020B0609020204030204" pitchFamily="49" charset="0"/>
              </a:rPr>
              <a:t>.</a:t>
            </a:r>
            <a:r>
              <a:rPr lang="nl-NL" sz="1400" b="0" dirty="0">
                <a:solidFill>
                  <a:srgbClr val="DCDCAA"/>
                </a:solidFill>
                <a:effectLst/>
                <a:latin typeface="Consolas" panose="020B0609020204030204" pitchFamily="49" charset="0"/>
              </a:rPr>
              <a:t>log</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 </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 </a:t>
            </a:r>
            <a:r>
              <a:rPr lang="nl-NL" sz="1400" b="0" dirty="0">
                <a:solidFill>
                  <a:srgbClr val="569CD6"/>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D4D4D4"/>
                </a:solidFill>
                <a:effectLst/>
                <a:latin typeface="Consolas" panose="020B0609020204030204" pitchFamily="49" charset="0"/>
              </a:rPr>
              <a:t>()</a:t>
            </a:r>
            <a:r>
              <a:rPr lang="nl-NL" sz="1400" b="0" dirty="0">
                <a:solidFill>
                  <a:srgbClr val="569CD6"/>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6A9955"/>
                </a:solidFill>
                <a:effectLst/>
                <a:latin typeface="Consolas" panose="020B0609020204030204" pitchFamily="49" charset="0"/>
              </a:rPr>
              <a:t>//</a:t>
            </a:r>
            <a:r>
              <a:rPr lang="nl-NL" sz="1400" b="0" dirty="0" err="1">
                <a:solidFill>
                  <a:srgbClr val="6A9955"/>
                </a:solidFill>
                <a:effectLst/>
                <a:latin typeface="Consolas" panose="020B0609020204030204" pitchFamily="49" charset="0"/>
              </a:rPr>
              <a:t>result</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false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maybe</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true</a:t>
            </a:r>
            <a:endParaRPr lang="nl-NL" sz="1400" b="0" dirty="0">
              <a:solidFill>
                <a:srgbClr val="CCCCCC"/>
              </a:solidFill>
              <a:effectLst/>
              <a:latin typeface="Consolas" panose="020B0609020204030204" pitchFamily="49" charset="0"/>
            </a:endParaRPr>
          </a:p>
          <a:p>
            <a:endParaRPr lang="nl-NL" sz="1400" dirty="0"/>
          </a:p>
          <a:p>
            <a:r>
              <a:rPr lang="nl-NL" sz="1400" b="0" dirty="0">
                <a:solidFill>
                  <a:srgbClr val="6A9955"/>
                </a:solidFill>
                <a:effectLst/>
                <a:latin typeface="Consolas" panose="020B0609020204030204" pitchFamily="49" charset="0"/>
              </a:rPr>
              <a:t>// reset </a:t>
            </a:r>
            <a:r>
              <a:rPr lang="nl-NL" sz="1400" b="0" dirty="0" err="1">
                <a:solidFill>
                  <a:srgbClr val="6A9955"/>
                </a:solidFill>
                <a:effectLst/>
                <a:latin typeface="Consolas" panose="020B0609020204030204" pitchFamily="49" charset="0"/>
              </a:rPr>
              <a:t>mock</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implementation</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to</a:t>
            </a:r>
            <a:r>
              <a:rPr lang="nl-NL" sz="1400" b="0" dirty="0">
                <a:solidFill>
                  <a:srgbClr val="6A9955"/>
                </a:solidFill>
                <a:effectLst/>
                <a:latin typeface="Consolas" panose="020B0609020204030204" pitchFamily="49" charset="0"/>
              </a:rPr>
              <a:t> empty </a:t>
            </a:r>
            <a:r>
              <a:rPr lang="nl-NL" sz="1400" b="0" dirty="0" err="1">
                <a:solidFill>
                  <a:srgbClr val="6A9955"/>
                </a:solidFill>
                <a:effectLst/>
                <a:latin typeface="Consolas" panose="020B0609020204030204" pitchFamily="49" charset="0"/>
              </a:rPr>
              <a:t>implementation</a:t>
            </a:r>
            <a:r>
              <a:rPr lang="nl-NL" sz="1400" b="0" dirty="0">
                <a:solidFill>
                  <a:srgbClr val="6A9955"/>
                </a:solidFill>
                <a:effectLst/>
                <a:latin typeface="Consolas" panose="020B0609020204030204" pitchFamily="49" charset="0"/>
              </a:rPr>
              <a:t> (return </a:t>
            </a:r>
            <a:r>
              <a:rPr lang="nl-NL" sz="1400" b="0" dirty="0" err="1">
                <a:solidFill>
                  <a:srgbClr val="6A9955"/>
                </a:solidFill>
                <a:effectLst/>
                <a:latin typeface="Consolas" panose="020B0609020204030204" pitchFamily="49" charset="0"/>
              </a:rPr>
              <a:t>undefined</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resetAllMocks</a:t>
            </a:r>
            <a:r>
              <a:rPr lang="nl-NL" sz="1400" b="0" dirty="0">
                <a:solidFill>
                  <a:srgbClr val="CCCCCC"/>
                </a:solidFill>
                <a:effectLst/>
                <a:latin typeface="Consolas" panose="020B0609020204030204" pitchFamily="49" charset="0"/>
              </a:rPr>
              <a:t>()</a:t>
            </a:r>
          </a:p>
          <a:p>
            <a:r>
              <a:rPr lang="nl-NL" sz="1400" b="0" dirty="0" err="1">
                <a:solidFill>
                  <a:srgbClr val="4EC9B0"/>
                </a:solidFill>
                <a:effectLst/>
                <a:latin typeface="Consolas" panose="020B0609020204030204" pitchFamily="49" charset="0"/>
              </a:rPr>
              <a:t>isTheBestTestingFramework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mockReset</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2534792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a:xfrm>
            <a:off x="719999" y="321885"/>
            <a:ext cx="6624000" cy="504000"/>
          </a:xfrm>
        </p:spPr>
        <p:txBody>
          <a:bodyPr/>
          <a:lstStyle/>
          <a:p>
            <a:r>
              <a:rPr lang="en-US" dirty="0"/>
              <a:t>Working with mock functions: Verifying calls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2369880"/>
          </a:xfrm>
          <a:prstGeom prst="rect">
            <a:avLst/>
          </a:prstGeom>
          <a:solidFill>
            <a:schemeClr val="tx1"/>
          </a:solidFill>
        </p:spPr>
        <p:txBody>
          <a:bodyPr wrap="square" lIns="0" tIns="0" rIns="0" bIns="0" rtlCol="0">
            <a:spAutoFit/>
          </a:bodyPr>
          <a:lstStyle/>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not</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toHaveBeenCalledTimes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does </a:t>
            </a:r>
            <a:r>
              <a:rPr lang="nl-NL" sz="1400" b="0" dirty="0" err="1">
                <a:solidFill>
                  <a:srgbClr val="6A9955"/>
                </a:solidFill>
                <a:effectLst/>
                <a:latin typeface="Consolas" panose="020B0609020204030204" pitchFamily="49" charset="0"/>
              </a:rPr>
              <a:t>not</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fail</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toHaveBeenLastCalledWith</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fails</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mockClear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vi</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clearAllMocks</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not</a:t>
            </a:r>
            <a:r>
              <a:rPr lang="nl-NL" sz="1400" b="0" dirty="0" err="1">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a:t>
            </a:r>
            <a:r>
              <a:rPr lang="nl-NL" sz="1400" b="0" dirty="0">
                <a:solidFill>
                  <a:srgbClr val="CCCCCC"/>
                </a:solidFill>
                <a:effectLst/>
                <a:latin typeface="Consolas" panose="020B0609020204030204" pitchFamily="49" charset="0"/>
              </a:rPr>
              <a:t>() </a:t>
            </a:r>
            <a:r>
              <a:rPr lang="nl-NL" sz="1400" b="0" dirty="0">
                <a:solidFill>
                  <a:srgbClr val="6A9955"/>
                </a:solidFill>
                <a:effectLst/>
                <a:latin typeface="Consolas" panose="020B0609020204030204" pitchFamily="49" charset="0"/>
              </a:rPr>
              <a:t>// </a:t>
            </a:r>
            <a:r>
              <a:rPr lang="nl-NL" sz="1400" b="0" dirty="0" err="1">
                <a:solidFill>
                  <a:srgbClr val="6A9955"/>
                </a:solidFill>
                <a:effectLst/>
                <a:latin typeface="Consolas" panose="020B0609020204030204" pitchFamily="49" charset="0"/>
              </a:rPr>
              <a:t>true</a:t>
            </a:r>
            <a:r>
              <a:rPr lang="nl-NL" sz="1400" b="0" dirty="0">
                <a:solidFill>
                  <a:srgbClr val="6A9955"/>
                </a:solidFill>
                <a:effectLst/>
                <a:latin typeface="Consolas" panose="020B0609020204030204" pitchFamily="49" charset="0"/>
              </a:rPr>
              <a:t>!</a:t>
            </a:r>
            <a:endParaRPr lang="nl-NL" sz="1400" b="0" dirty="0">
              <a:solidFill>
                <a:srgbClr val="CCCCCC"/>
              </a:solidFill>
              <a:effectLst/>
              <a:latin typeface="Consolas" panose="020B0609020204030204" pitchFamily="49" charset="0"/>
            </a:endParaRPr>
          </a:p>
          <a:p>
            <a:endParaRPr lang="nl-NL" sz="1400" dirty="0" err="1"/>
          </a:p>
        </p:txBody>
      </p:sp>
    </p:spTree>
    <p:extLst>
      <p:ext uri="{BB962C8B-B14F-4D97-AF65-F5344CB8AC3E}">
        <p14:creationId xmlns:p14="http://schemas.microsoft.com/office/powerpoint/2010/main" val="1423800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159-1BBB-448F-B43F-5BE4D867D43A}"/>
              </a:ext>
            </a:extLst>
          </p:cNvPr>
          <p:cNvSpPr>
            <a:spLocks noGrp="1"/>
          </p:cNvSpPr>
          <p:nvPr>
            <p:ph type="title"/>
          </p:nvPr>
        </p:nvSpPr>
        <p:spPr/>
        <p:txBody>
          <a:bodyPr/>
          <a:lstStyle/>
          <a:p>
            <a:r>
              <a:rPr lang="en-US" dirty="0"/>
              <a:t>Working with mock functions: Utilizing </a:t>
            </a:r>
            <a:r>
              <a:rPr lang="en-US" dirty="0" err="1"/>
              <a:t>mock.calls</a:t>
            </a:r>
            <a:endParaRPr lang="en-NL" dirty="0"/>
          </a:p>
        </p:txBody>
      </p:sp>
      <p:sp>
        <p:nvSpPr>
          <p:cNvPr id="4" name="Footer Placeholder 3">
            <a:extLst>
              <a:ext uri="{FF2B5EF4-FFF2-40B4-BE49-F238E27FC236}">
                <a16:creationId xmlns:a16="http://schemas.microsoft.com/office/drawing/2014/main" id="{8DC05269-C7ED-4BCA-994B-C6585FC4AA7F}"/>
              </a:ext>
            </a:extLst>
          </p:cNvPr>
          <p:cNvSpPr>
            <a:spLocks noGrp="1"/>
          </p:cNvSpPr>
          <p:nvPr>
            <p:ph type="ftr" sz="quarter" idx="11"/>
          </p:nvPr>
        </p:nvSpPr>
        <p:spPr/>
        <p:txBody>
          <a:bodyPr/>
          <a:lstStyle/>
          <a:p>
            <a:r>
              <a:rPr lang="nl-NL"/>
              <a:t>Jest, unit testing</a:t>
            </a:r>
          </a:p>
        </p:txBody>
      </p:sp>
      <p:sp>
        <p:nvSpPr>
          <p:cNvPr id="6" name="TextBox 5">
            <a:extLst>
              <a:ext uri="{FF2B5EF4-FFF2-40B4-BE49-F238E27FC236}">
                <a16:creationId xmlns:a16="http://schemas.microsoft.com/office/drawing/2014/main" id="{F054BE38-CDDB-9FB9-EA5B-384F9645EAFE}"/>
              </a:ext>
            </a:extLst>
          </p:cNvPr>
          <p:cNvSpPr txBox="1"/>
          <p:nvPr/>
        </p:nvSpPr>
        <p:spPr>
          <a:xfrm>
            <a:off x="719999" y="848201"/>
            <a:ext cx="7947548" cy="3877985"/>
          </a:xfrm>
          <a:prstGeom prst="rect">
            <a:avLst/>
          </a:prstGeom>
          <a:solidFill>
            <a:schemeClr val="tx1"/>
          </a:solidFill>
        </p:spPr>
        <p:txBody>
          <a:bodyPr wrap="square" lIns="0" tIns="0" rIns="0" bIns="0" rtlCol="0">
            <a:spAutoFit/>
          </a:bodyPr>
          <a:lstStyle/>
          <a:p>
            <a:r>
              <a:rPr lang="nl-NL" sz="1400" b="0" dirty="0">
                <a:solidFill>
                  <a:srgbClr val="9CDCFE"/>
                </a:solidFill>
                <a:effectLst/>
                <a:latin typeface="Consolas" panose="020B0609020204030204" pitchFamily="49" charset="0"/>
              </a:rPr>
              <a:t>console</a:t>
            </a:r>
            <a:r>
              <a:rPr lang="nl-NL" sz="1400" b="0" dirty="0">
                <a:solidFill>
                  <a:srgbClr val="CCCCCC"/>
                </a:solidFill>
                <a:effectLst/>
                <a:latin typeface="Consolas" panose="020B0609020204030204" pitchFamily="49" charset="0"/>
              </a:rPr>
              <a:t>.</a:t>
            </a:r>
            <a:r>
              <a:rPr lang="nl-NL" sz="1400" b="0" dirty="0">
                <a:solidFill>
                  <a:srgbClr val="DCDCAA"/>
                </a:solidFill>
                <a:effectLst/>
                <a:latin typeface="Consolas" panose="020B0609020204030204" pitchFamily="49" charset="0"/>
              </a:rPr>
              <a:t>log</a:t>
            </a:r>
            <a:r>
              <a:rPr lang="nl-NL" sz="1400" b="0" dirty="0">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mock</a:t>
            </a:r>
            <a:r>
              <a:rPr lang="nl-NL" sz="1400" b="0" dirty="0">
                <a:solidFill>
                  <a:srgbClr val="CCCCCC"/>
                </a:solidFill>
                <a:effectLst/>
                <a:latin typeface="Consolas" panose="020B0609020204030204" pitchFamily="49" charset="0"/>
              </a:rPr>
              <a:t>)</a:t>
            </a:r>
          </a:p>
          <a:p>
            <a:endParaRPr lang="nl-NL" sz="1400" dirty="0">
              <a:solidFill>
                <a:srgbClr val="CCCCCC"/>
              </a:solidFill>
              <a:latin typeface="Consolas" panose="020B0609020204030204" pitchFamily="49" charset="0"/>
            </a:endParaRPr>
          </a:p>
          <a:p>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a:solidFill>
                  <a:srgbClr val="CCCCCC"/>
                </a:solidFill>
                <a:effectLst/>
                <a:highlight>
                  <a:srgbClr val="FFFF00"/>
                </a:highlight>
                <a:latin typeface="Consolas" panose="020B0609020204030204" pitchFamily="49" charset="0"/>
              </a:rPr>
              <a:t>calls: [</a:t>
            </a:r>
            <a:r>
              <a:rPr lang="nl-NL" sz="1400" b="0" dirty="0" err="1">
                <a:solidFill>
                  <a:srgbClr val="CCCCCC"/>
                </a:solidFill>
                <a:effectLst/>
                <a:highlight>
                  <a:srgbClr val="FFFF00"/>
                </a:highlight>
                <a:latin typeface="Consolas" panose="020B0609020204030204" pitchFamily="49" charset="0"/>
              </a:rPr>
              <a:t>Getter</a:t>
            </a:r>
            <a:r>
              <a:rPr lang="nl-NL" sz="1400" b="0" dirty="0">
                <a:solidFill>
                  <a:srgbClr val="CCCCCC"/>
                </a:solidFill>
                <a:effectLst/>
                <a:highlight>
                  <a:srgbClr val="FFFF00"/>
                </a:highligh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contexts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instances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invocationCallOrder</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results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settledResults</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lastCall</a:t>
            </a:r>
            <a:r>
              <a:rPr lang="nl-NL" sz="1400" b="0" dirty="0">
                <a:solidFill>
                  <a:srgbClr val="CCCCCC"/>
                </a:solidFill>
                <a:effectLst/>
                <a:latin typeface="Consolas" panose="020B0609020204030204" pitchFamily="49" charset="0"/>
              </a:rPr>
              <a:t>: [</a:t>
            </a:r>
            <a:r>
              <a:rPr lang="nl-NL" sz="1400" b="0" dirty="0" err="1">
                <a:solidFill>
                  <a:srgbClr val="CCCCCC"/>
                </a:solidFill>
                <a:effectLst/>
                <a:latin typeface="Consolas" panose="020B0609020204030204" pitchFamily="49" charset="0"/>
              </a:rPr>
              <a:t>Getter</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a:t>
            </a:r>
          </a:p>
          <a:p>
            <a:endParaRPr lang="nl-NL" sz="1400" dirty="0">
              <a:solidFill>
                <a:srgbClr val="CCCCCC"/>
              </a:solidFill>
              <a:latin typeface="Consolas" panose="020B0609020204030204" pitchFamily="49" charset="0"/>
            </a:endParaRPr>
          </a:p>
          <a:p>
            <a:r>
              <a:rPr lang="nl-NL" sz="1400" b="0" dirty="0">
                <a:solidFill>
                  <a:srgbClr val="4EC9B0"/>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foo</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4EC9B0"/>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baz</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r>
              <a:rPr lang="nl-NL" sz="1400" b="0" dirty="0">
                <a:solidFill>
                  <a:srgbClr val="569CD6"/>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secondCall</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4EC9B0"/>
                </a:solidFill>
                <a:effectLst/>
                <a:latin typeface="Consolas" panose="020B0609020204030204" pitchFamily="49" charset="0"/>
              </a:rPr>
              <a:t>myMock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mock</a:t>
            </a:r>
            <a:r>
              <a:rPr lang="nl-NL" sz="1400" b="0" dirty="0" err="1">
                <a:solidFill>
                  <a:srgbClr val="CCCCCC"/>
                </a:solidFill>
                <a:effectLst/>
                <a:latin typeface="Consolas" panose="020B0609020204030204" pitchFamily="49" charset="0"/>
              </a:rPr>
              <a:t>.</a:t>
            </a:r>
            <a:r>
              <a:rPr lang="nl-NL" sz="1400" b="0" dirty="0" err="1">
                <a:solidFill>
                  <a:srgbClr val="9CDCFE"/>
                </a:solidFill>
                <a:effectLst/>
                <a:latin typeface="Consolas" panose="020B0609020204030204" pitchFamily="49" charset="0"/>
              </a:rPr>
              <a:t>calls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r>
              <a:rPr lang="nl-NL" sz="1400" dirty="0">
                <a:solidFill>
                  <a:srgbClr val="CCCCCC"/>
                </a:solidFill>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secondCall</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toEqual</a:t>
            </a:r>
            <a:r>
              <a:rPr lang="nl-NL" sz="1400" b="0" dirty="0">
                <a:solidFill>
                  <a:srgbClr val="CCCCCC"/>
                </a:solidFill>
                <a:effectLst/>
                <a:latin typeface="Consolas" panose="020B0609020204030204" pitchFamily="49" charset="0"/>
              </a:rPr>
              <a:t>([</a:t>
            </a:r>
            <a:r>
              <a:rPr lang="nl-NL" sz="1400" b="0" dirty="0">
                <a:solidFill>
                  <a:srgbClr val="CE9178"/>
                </a:solidFill>
                <a:effectLst/>
                <a:latin typeface="Consolas" panose="020B0609020204030204" pitchFamily="49" charset="0"/>
              </a:rPr>
              <a:t>'bar'</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a:t>
            </a:r>
            <a:r>
              <a:rPr lang="nl-NL" sz="1400" b="0" dirty="0" err="1">
                <a:solidFill>
                  <a:srgbClr val="CE9178"/>
                </a:solidFill>
                <a:effectLst/>
                <a:latin typeface="Consolas" panose="020B0609020204030204" pitchFamily="49" charset="0"/>
              </a:rPr>
              <a:t>baz</a:t>
            </a:r>
            <a:r>
              <a:rPr lang="nl-NL" sz="1400" b="0" dirty="0">
                <a:solidFill>
                  <a:srgbClr val="CE9178"/>
                </a:solidFill>
                <a:effectLst/>
                <a:latin typeface="Consolas" panose="020B0609020204030204" pitchFamily="49" charset="0"/>
              </a:rPr>
              <a:t>'</a:t>
            </a:r>
            <a:r>
              <a:rPr lang="nl-NL" sz="1400" b="0" dirty="0">
                <a:solidFill>
                  <a:srgbClr val="CCCCCC"/>
                </a:solidFill>
                <a:effectLst/>
                <a:latin typeface="Consolas" panose="020B0609020204030204" pitchFamily="49" charset="0"/>
              </a:rPr>
              <a:t>])</a:t>
            </a:r>
          </a:p>
          <a:p>
            <a:endParaRPr lang="nl-NL" sz="1400" b="0" dirty="0">
              <a:solidFill>
                <a:srgbClr val="CCCCCC"/>
              </a:solidFill>
              <a:effectLst/>
              <a:latin typeface="Consolas" panose="020B0609020204030204" pitchFamily="49" charset="0"/>
            </a:endParaRPr>
          </a:p>
          <a:p>
            <a:endParaRPr lang="nl-NL" sz="1400" dirty="0" err="1"/>
          </a:p>
        </p:txBody>
      </p:sp>
    </p:spTree>
    <p:extLst>
      <p:ext uri="{BB962C8B-B14F-4D97-AF65-F5344CB8AC3E}">
        <p14:creationId xmlns:p14="http://schemas.microsoft.com/office/powerpoint/2010/main" val="1205202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F2F5-0F97-404F-3B78-D73DD9F5CA66}"/>
              </a:ext>
            </a:extLst>
          </p:cNvPr>
          <p:cNvSpPr>
            <a:spLocks noGrp="1"/>
          </p:cNvSpPr>
          <p:nvPr>
            <p:ph type="title"/>
          </p:nvPr>
        </p:nvSpPr>
        <p:spPr/>
        <p:txBody>
          <a:bodyPr/>
          <a:lstStyle/>
          <a:p>
            <a:r>
              <a:rPr lang="en-US" dirty="0"/>
              <a:t>Mocking complex objects: </a:t>
            </a:r>
            <a:r>
              <a:rPr lang="en-US" dirty="0" err="1"/>
              <a:t>vitest</a:t>
            </a:r>
            <a:r>
              <a:rPr lang="en-US" dirty="0"/>
              <a:t>-mock-extended</a:t>
            </a:r>
            <a:endParaRPr lang="nl-NL" dirty="0"/>
          </a:p>
        </p:txBody>
      </p:sp>
      <p:sp>
        <p:nvSpPr>
          <p:cNvPr id="3" name="Content Placeholder 2">
            <a:extLst>
              <a:ext uri="{FF2B5EF4-FFF2-40B4-BE49-F238E27FC236}">
                <a16:creationId xmlns:a16="http://schemas.microsoft.com/office/drawing/2014/main" id="{6ED55A54-2468-5A1D-75EF-C11AA53E08B4}"/>
              </a:ext>
            </a:extLst>
          </p:cNvPr>
          <p:cNvSpPr>
            <a:spLocks noGrp="1"/>
          </p:cNvSpPr>
          <p:nvPr>
            <p:ph idx="1"/>
          </p:nvPr>
        </p:nvSpPr>
        <p:spPr/>
        <p:txBody>
          <a:bodyPr/>
          <a:lstStyle/>
          <a:p>
            <a:r>
              <a:rPr lang="en-US" dirty="0"/>
              <a:t>Sometimes the functions we want to mock are located in an object. We can use </a:t>
            </a:r>
            <a:r>
              <a:rPr lang="en-US" dirty="0" err="1"/>
              <a:t>vitest</a:t>
            </a:r>
            <a:r>
              <a:rPr lang="en-US" dirty="0"/>
              <a:t>-mock-extended to easily create mock objects from types, </a:t>
            </a:r>
            <a:r>
              <a:rPr lang="en-US" dirty="0" err="1"/>
              <a:t>classes,or</a:t>
            </a:r>
            <a:r>
              <a:rPr lang="en-US" dirty="0"/>
              <a:t> interfaces.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D8581D7E-AF25-365B-3FE2-0B94D2A05A72}"/>
              </a:ext>
            </a:extLst>
          </p:cNvPr>
          <p:cNvSpPr>
            <a:spLocks noGrp="1"/>
          </p:cNvSpPr>
          <p:nvPr>
            <p:ph type="ftr" sz="quarter" idx="11"/>
          </p:nvPr>
        </p:nvSpPr>
        <p:spPr/>
        <p:txBody>
          <a:bodyPr/>
          <a:lstStyle/>
          <a:p>
            <a:r>
              <a:rPr lang="nl-NL"/>
              <a:t>Jest, unit testing</a:t>
            </a:r>
          </a:p>
        </p:txBody>
      </p:sp>
      <p:pic>
        <p:nvPicPr>
          <p:cNvPr id="6" name="Picture 5">
            <a:extLst>
              <a:ext uri="{FF2B5EF4-FFF2-40B4-BE49-F238E27FC236}">
                <a16:creationId xmlns:a16="http://schemas.microsoft.com/office/drawing/2014/main" id="{309E3D03-A0E9-3138-5F0D-4149703498FE}"/>
              </a:ext>
            </a:extLst>
          </p:cNvPr>
          <p:cNvPicPr>
            <a:picLocks noChangeAspect="1"/>
          </p:cNvPicPr>
          <p:nvPr/>
        </p:nvPicPr>
        <p:blipFill>
          <a:blip r:embed="rId2"/>
          <a:stretch>
            <a:fillRect/>
          </a:stretch>
        </p:blipFill>
        <p:spPr>
          <a:xfrm>
            <a:off x="720003" y="1777561"/>
            <a:ext cx="4686954" cy="1438476"/>
          </a:xfrm>
          <a:prstGeom prst="rect">
            <a:avLst/>
          </a:prstGeom>
        </p:spPr>
      </p:pic>
      <p:sp>
        <p:nvSpPr>
          <p:cNvPr id="7" name="TextBox 6">
            <a:extLst>
              <a:ext uri="{FF2B5EF4-FFF2-40B4-BE49-F238E27FC236}">
                <a16:creationId xmlns:a16="http://schemas.microsoft.com/office/drawing/2014/main" id="{0B186775-4F8F-4335-EE9F-2F423D0EC1DD}"/>
              </a:ext>
            </a:extLst>
          </p:cNvPr>
          <p:cNvSpPr txBox="1"/>
          <p:nvPr/>
        </p:nvSpPr>
        <p:spPr>
          <a:xfrm>
            <a:off x="679059" y="3360037"/>
            <a:ext cx="7947548" cy="861774"/>
          </a:xfrm>
          <a:prstGeom prst="rect">
            <a:avLst/>
          </a:prstGeom>
          <a:solidFill>
            <a:schemeClr val="tx1"/>
          </a:solidFill>
        </p:spPr>
        <p:txBody>
          <a:bodyPr wrap="square" lIns="0" tIns="0" rIns="0" bIns="0" rtlCol="0">
            <a:spAutoFit/>
          </a:bodyPr>
          <a:lstStyle/>
          <a:p>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loggerMock</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mock</a:t>
            </a:r>
            <a:r>
              <a:rPr lang="nl-NL" sz="1400" b="0" dirty="0">
                <a:solidFill>
                  <a:srgbClr val="CCCCCC"/>
                </a:solidFill>
                <a:effectLst/>
                <a:latin typeface="Consolas" panose="020B0609020204030204" pitchFamily="49" charset="0"/>
              </a:rPr>
              <a:t>&lt;</a:t>
            </a:r>
            <a:r>
              <a:rPr lang="nl-NL" sz="1400" b="0" dirty="0">
                <a:solidFill>
                  <a:srgbClr val="4EC9B0"/>
                </a:solidFill>
                <a:effectLst/>
                <a:latin typeface="Consolas" panose="020B0609020204030204" pitchFamily="49" charset="0"/>
              </a:rPr>
              <a:t>Logger</a:t>
            </a:r>
            <a:r>
              <a:rPr lang="nl-NL" sz="1400" b="0" dirty="0">
                <a:solidFill>
                  <a:srgbClr val="CCCCCC"/>
                </a:solidFill>
                <a:effectLst/>
                <a:latin typeface="Consolas" panose="020B0609020204030204" pitchFamily="49" charset="0"/>
              </a:rPr>
              <a:t>&gt;()</a:t>
            </a:r>
          </a:p>
          <a:p>
            <a:r>
              <a:rPr lang="nl-NL" sz="1400" b="0" dirty="0">
                <a:solidFill>
                  <a:srgbClr val="CCCCCC"/>
                </a:solidFill>
                <a:effectLst/>
                <a:latin typeface="Consolas" panose="020B0609020204030204" pitchFamily="49" charset="0"/>
              </a:rPr>
              <a:t>    </a:t>
            </a:r>
            <a:r>
              <a:rPr lang="nl-NL" sz="1400" b="0" dirty="0" err="1">
                <a:solidFill>
                  <a:srgbClr val="569CD6"/>
                </a:solidFill>
                <a:effectLst/>
                <a:latin typeface="Consolas" panose="020B0609020204030204" pitchFamily="49" charset="0"/>
              </a:rPr>
              <a:t>const</a:t>
            </a:r>
            <a:r>
              <a:rPr lang="nl-NL" sz="1400" b="0" dirty="0">
                <a:solidFill>
                  <a:srgbClr val="CCCCCC"/>
                </a:solidFill>
                <a:effectLst/>
                <a:latin typeface="Consolas" panose="020B0609020204030204" pitchFamily="49" charset="0"/>
              </a:rPr>
              <a:t> </a:t>
            </a:r>
            <a:r>
              <a:rPr lang="nl-NL" sz="1400" b="0" dirty="0" err="1">
                <a:solidFill>
                  <a:srgbClr val="4FC1FF"/>
                </a:solidFill>
                <a:effectLst/>
                <a:latin typeface="Consolas" panose="020B0609020204030204" pitchFamily="49" charset="0"/>
              </a:rPr>
              <a:t>result</a:t>
            </a:r>
            <a:r>
              <a:rPr lang="nl-NL" sz="1400" b="0" dirty="0">
                <a:solidFill>
                  <a:srgbClr val="CCCCCC"/>
                </a:solidFill>
                <a:effectLst/>
                <a:latin typeface="Consolas" panose="020B0609020204030204" pitchFamily="49" charset="0"/>
              </a:rPr>
              <a:t> </a:t>
            </a:r>
            <a:r>
              <a:rPr lang="nl-NL" sz="1400" b="0" dirty="0">
                <a:solidFill>
                  <a:srgbClr val="D4D4D4"/>
                </a:solidFill>
                <a:effectLst/>
                <a:latin typeface="Consolas" panose="020B0609020204030204" pitchFamily="49" charset="0"/>
              </a:rPr>
              <a:t>=</a:t>
            </a:r>
            <a:r>
              <a:rPr lang="nl-NL" sz="1400" b="0" dirty="0">
                <a:solidFill>
                  <a:srgbClr val="CCCCCC"/>
                </a:solidFill>
                <a:effectLst/>
                <a:latin typeface="Consolas" panose="020B0609020204030204" pitchFamily="49" charset="0"/>
              </a:rPr>
              <a:t> </a:t>
            </a:r>
            <a:r>
              <a:rPr lang="nl-NL" sz="1400" b="0" dirty="0" err="1">
                <a:solidFill>
                  <a:srgbClr val="C586C0"/>
                </a:solidFill>
                <a:effectLst/>
                <a:latin typeface="Consolas" panose="020B0609020204030204" pitchFamily="49" charset="0"/>
              </a:rPr>
              <a:t>await</a:t>
            </a:r>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myFunction</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loggerMock</a:t>
            </a:r>
            <a:r>
              <a:rPr lang="nl-NL" sz="1400" b="0" dirty="0">
                <a:solidFill>
                  <a:srgbClr val="CCCCCC"/>
                </a:solidFill>
                <a:effectLst/>
                <a:latin typeface="Consolas" panose="020B0609020204030204" pitchFamily="49" charset="0"/>
              </a:rPr>
              <a:t>, </a:t>
            </a:r>
            <a:r>
              <a:rPr lang="nl-NL" sz="1400" b="0" dirty="0">
                <a:solidFill>
                  <a:srgbClr val="CE9178"/>
                </a:solidFill>
                <a:effectLst/>
                <a:latin typeface="Consolas" panose="020B0609020204030204" pitchFamily="49" charset="0"/>
              </a:rPr>
              <a:t>‘test</a:t>
            </a:r>
            <a:r>
              <a:rPr lang="nl-NL" sz="1400" b="0" dirty="0">
                <a:solidFill>
                  <a:srgbClr val="CCCCCC"/>
                </a:solidFill>
                <a:effectLst/>
                <a:latin typeface="Consolas" panose="020B0609020204030204" pitchFamily="49" charset="0"/>
              </a:rPr>
              <a:t>)</a:t>
            </a:r>
          </a:p>
          <a:p>
            <a:r>
              <a:rPr lang="nl-NL" sz="1400" b="0" dirty="0">
                <a:solidFill>
                  <a:srgbClr val="CCCCCC"/>
                </a:solidFill>
                <a:effectLst/>
                <a:latin typeface="Consolas" panose="020B0609020204030204" pitchFamily="49" charset="0"/>
              </a:rPr>
              <a:t>    </a:t>
            </a:r>
            <a:r>
              <a:rPr lang="nl-NL" sz="1400" b="0" dirty="0" err="1">
                <a:solidFill>
                  <a:srgbClr val="DCDCAA"/>
                </a:solidFill>
                <a:effectLst/>
                <a:latin typeface="Consolas" panose="020B0609020204030204" pitchFamily="49" charset="0"/>
              </a:rPr>
              <a:t>expect</a:t>
            </a:r>
            <a:r>
              <a:rPr lang="nl-NL" sz="1400" b="0" dirty="0">
                <a:solidFill>
                  <a:srgbClr val="CCCCCC"/>
                </a:solidFill>
                <a:effectLst/>
                <a:latin typeface="Consolas" panose="020B0609020204030204" pitchFamily="49" charset="0"/>
              </a:rPr>
              <a:t>(</a:t>
            </a:r>
            <a:r>
              <a:rPr lang="nl-NL" sz="1400" b="0" dirty="0" err="1">
                <a:solidFill>
                  <a:srgbClr val="4FC1FF"/>
                </a:solidFill>
                <a:effectLst/>
                <a:latin typeface="Consolas" panose="020B0609020204030204" pitchFamily="49" charset="0"/>
              </a:rPr>
              <a:t>loggerMock</a:t>
            </a:r>
            <a:r>
              <a:rPr lang="nl-NL" sz="1400" b="0" dirty="0" err="1">
                <a:solidFill>
                  <a:srgbClr val="CCCCCC"/>
                </a:solidFill>
                <a:effectLst/>
                <a:latin typeface="Consolas" panose="020B0609020204030204" pitchFamily="49" charset="0"/>
              </a:rPr>
              <a:t>.</a:t>
            </a:r>
            <a:r>
              <a:rPr lang="nl-NL" sz="1400" b="0" dirty="0" err="1">
                <a:solidFill>
                  <a:srgbClr val="4EC9B0"/>
                </a:solidFill>
                <a:effectLst/>
                <a:latin typeface="Consolas" panose="020B0609020204030204" pitchFamily="49" charset="0"/>
              </a:rPr>
              <a:t>logError</a:t>
            </a:r>
            <a:r>
              <a:rPr lang="nl-NL" sz="1400" b="0" dirty="0">
                <a:solidFill>
                  <a:srgbClr val="CCCCCC"/>
                </a:solidFill>
                <a:effectLst/>
                <a:latin typeface="Consolas" panose="020B0609020204030204" pitchFamily="49" charset="0"/>
              </a:rPr>
              <a:t>).</a:t>
            </a:r>
            <a:r>
              <a:rPr lang="nl-NL" sz="1400" b="0" dirty="0" err="1">
                <a:solidFill>
                  <a:srgbClr val="DCDCAA"/>
                </a:solidFill>
                <a:effectLst/>
                <a:latin typeface="Consolas" panose="020B0609020204030204" pitchFamily="49" charset="0"/>
              </a:rPr>
              <a:t>toHaveBeenCalledTimes</a:t>
            </a:r>
            <a:r>
              <a:rPr lang="nl-NL" sz="1400" b="0" dirty="0">
                <a:solidFill>
                  <a:srgbClr val="CCCCCC"/>
                </a:solidFill>
                <a:effectLst/>
                <a:latin typeface="Consolas" panose="020B0609020204030204" pitchFamily="49" charset="0"/>
              </a:rPr>
              <a:t>(</a:t>
            </a:r>
            <a:r>
              <a:rPr lang="nl-NL" sz="1400" b="0" dirty="0">
                <a:solidFill>
                  <a:srgbClr val="B5CEA8"/>
                </a:solidFill>
                <a:effectLst/>
                <a:latin typeface="Consolas" panose="020B0609020204030204" pitchFamily="49" charset="0"/>
              </a:rPr>
              <a:t>1</a:t>
            </a:r>
            <a:r>
              <a:rPr lang="nl-NL" sz="1400" b="0" dirty="0">
                <a:solidFill>
                  <a:srgbClr val="CCCCCC"/>
                </a:solidFill>
                <a:effectLst/>
                <a:latin typeface="Consolas" panose="020B0609020204030204" pitchFamily="49" charset="0"/>
              </a:rPr>
              <a:t>)</a:t>
            </a:r>
          </a:p>
          <a:p>
            <a:endParaRPr lang="nl-NL" sz="1400" dirty="0" err="1"/>
          </a:p>
        </p:txBody>
      </p:sp>
    </p:spTree>
    <p:extLst>
      <p:ext uri="{BB962C8B-B14F-4D97-AF65-F5344CB8AC3E}">
        <p14:creationId xmlns:p14="http://schemas.microsoft.com/office/powerpoint/2010/main" val="2328690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3" name="Rectangle 2">
            <a:extLst>
              <a:ext uri="{FF2B5EF4-FFF2-40B4-BE49-F238E27FC236}">
                <a16:creationId xmlns:a16="http://schemas.microsoft.com/office/drawing/2014/main" id="{48935D54-34C9-C911-E6E9-F47C01507E60}"/>
              </a:ext>
            </a:extLst>
          </p:cNvPr>
          <p:cNvSpPr/>
          <p:nvPr/>
        </p:nvSpPr>
        <p:spPr>
          <a:xfrm>
            <a:off x="872241" y="2073481"/>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a:t>
            </a:r>
            <a:r>
              <a:rPr lang="en-US" dirty="0"/>
              <a:t>()</a:t>
            </a:r>
            <a:endParaRPr lang="nl-NL" dirty="0"/>
          </a:p>
        </p:txBody>
      </p:sp>
      <p:sp>
        <p:nvSpPr>
          <p:cNvPr id="5" name="Rectangle 4">
            <a:extLst>
              <a:ext uri="{FF2B5EF4-FFF2-40B4-BE49-F238E27FC236}">
                <a16:creationId xmlns:a16="http://schemas.microsoft.com/office/drawing/2014/main" id="{53A2E362-3EBA-3594-D8D6-9EDBF117A73A}"/>
              </a:ext>
            </a:extLst>
          </p:cNvPr>
          <p:cNvSpPr/>
          <p:nvPr/>
        </p:nvSpPr>
        <p:spPr>
          <a:xfrm>
            <a:off x="2616880" y="2073481"/>
            <a:ext cx="162635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getUserFromDb</a:t>
            </a:r>
            <a:r>
              <a:rPr lang="en-US" dirty="0"/>
              <a:t>()</a:t>
            </a:r>
            <a:endParaRPr lang="nl-NL" dirty="0"/>
          </a:p>
        </p:txBody>
      </p:sp>
      <p:cxnSp>
        <p:nvCxnSpPr>
          <p:cNvPr id="8" name="Straight Arrow Connector 7">
            <a:extLst>
              <a:ext uri="{FF2B5EF4-FFF2-40B4-BE49-F238E27FC236}">
                <a16:creationId xmlns:a16="http://schemas.microsoft.com/office/drawing/2014/main" id="{FC567696-8145-CFCE-9EFD-6F1A5F520ED4}"/>
              </a:ext>
            </a:extLst>
          </p:cNvPr>
          <p:cNvCxnSpPr>
            <a:stCxn id="3" idx="3"/>
            <a:endCxn id="5" idx="1"/>
          </p:cNvCxnSpPr>
          <p:nvPr/>
        </p:nvCxnSpPr>
        <p:spPr>
          <a:xfrm>
            <a:off x="1786641" y="2530681"/>
            <a:ext cx="83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C4AEB6-6444-3837-361F-F83E58D78838}"/>
              </a:ext>
            </a:extLst>
          </p:cNvPr>
          <p:cNvSpPr txBox="1"/>
          <p:nvPr/>
        </p:nvSpPr>
        <p:spPr>
          <a:xfrm>
            <a:off x="2014104" y="2330626"/>
            <a:ext cx="464871" cy="200055"/>
          </a:xfrm>
          <a:prstGeom prst="rect">
            <a:avLst/>
          </a:prstGeom>
          <a:noFill/>
        </p:spPr>
        <p:txBody>
          <a:bodyPr wrap="none" lIns="0" tIns="0" rIns="0" bIns="0" rtlCol="0">
            <a:spAutoFit/>
          </a:bodyPr>
          <a:lstStyle/>
          <a:p>
            <a:r>
              <a:rPr lang="en-US" sz="1300" dirty="0"/>
              <a:t>import</a:t>
            </a:r>
            <a:endParaRPr lang="nl-NL" sz="1300" dirty="0" err="1"/>
          </a:p>
        </p:txBody>
      </p:sp>
      <p:sp>
        <p:nvSpPr>
          <p:cNvPr id="10" name="TextBox 9">
            <a:extLst>
              <a:ext uri="{FF2B5EF4-FFF2-40B4-BE49-F238E27FC236}">
                <a16:creationId xmlns:a16="http://schemas.microsoft.com/office/drawing/2014/main" id="{E739F473-5CF6-C996-0E1A-D53A6088F5FE}"/>
              </a:ext>
            </a:extLst>
          </p:cNvPr>
          <p:cNvSpPr txBox="1"/>
          <p:nvPr/>
        </p:nvSpPr>
        <p:spPr>
          <a:xfrm>
            <a:off x="1087964" y="1822405"/>
            <a:ext cx="482953" cy="200055"/>
          </a:xfrm>
          <a:prstGeom prst="rect">
            <a:avLst/>
          </a:prstGeom>
          <a:noFill/>
        </p:spPr>
        <p:txBody>
          <a:bodyPr wrap="none" lIns="0" tIns="0" rIns="0" bIns="0" rtlCol="0">
            <a:spAutoFit/>
          </a:bodyPr>
          <a:lstStyle/>
          <a:p>
            <a:r>
              <a:rPr lang="en-US" sz="1300" dirty="0"/>
              <a:t>user.js</a:t>
            </a:r>
            <a:endParaRPr lang="nl-NL" sz="1300" dirty="0" err="1"/>
          </a:p>
        </p:txBody>
      </p:sp>
      <p:sp>
        <p:nvSpPr>
          <p:cNvPr id="11" name="TextBox 10">
            <a:extLst>
              <a:ext uri="{FF2B5EF4-FFF2-40B4-BE49-F238E27FC236}">
                <a16:creationId xmlns:a16="http://schemas.microsoft.com/office/drawing/2014/main" id="{B6BA9A37-4051-0826-6B5F-8D68B5A2957C}"/>
              </a:ext>
            </a:extLst>
          </p:cNvPr>
          <p:cNvSpPr txBox="1"/>
          <p:nvPr/>
        </p:nvSpPr>
        <p:spPr>
          <a:xfrm>
            <a:off x="3048307" y="1810599"/>
            <a:ext cx="763504" cy="200055"/>
          </a:xfrm>
          <a:prstGeom prst="rect">
            <a:avLst/>
          </a:prstGeom>
          <a:noFill/>
        </p:spPr>
        <p:txBody>
          <a:bodyPr wrap="square" lIns="0" tIns="0" rIns="0" bIns="0" rtlCol="0">
            <a:spAutoFit/>
          </a:bodyPr>
          <a:lstStyle/>
          <a:p>
            <a:r>
              <a:rPr lang="en-US" sz="1300" dirty="0"/>
              <a:t>userDb.js</a:t>
            </a:r>
            <a:endParaRPr lang="nl-NL" sz="1300" dirty="0" err="1"/>
          </a:p>
        </p:txBody>
      </p:sp>
      <p:sp>
        <p:nvSpPr>
          <p:cNvPr id="12" name="Rectangle 11">
            <a:extLst>
              <a:ext uri="{FF2B5EF4-FFF2-40B4-BE49-F238E27FC236}">
                <a16:creationId xmlns:a16="http://schemas.microsoft.com/office/drawing/2014/main" id="{9FDBC764-8AD0-80C9-0A5C-4C00173DE53A}"/>
              </a:ext>
            </a:extLst>
          </p:cNvPr>
          <p:cNvSpPr/>
          <p:nvPr/>
        </p:nvSpPr>
        <p:spPr>
          <a:xfrm>
            <a:off x="719999" y="1516253"/>
            <a:ext cx="1260143" cy="1560394"/>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a:extLst>
              <a:ext uri="{FF2B5EF4-FFF2-40B4-BE49-F238E27FC236}">
                <a16:creationId xmlns:a16="http://schemas.microsoft.com/office/drawing/2014/main" id="{18F397AA-DF51-3CD3-E0C4-DDE35F8E2CA2}"/>
              </a:ext>
            </a:extLst>
          </p:cNvPr>
          <p:cNvSpPr/>
          <p:nvPr/>
        </p:nvSpPr>
        <p:spPr>
          <a:xfrm>
            <a:off x="2512937" y="1516253"/>
            <a:ext cx="2126301" cy="1577682"/>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a:extLst>
              <a:ext uri="{FF2B5EF4-FFF2-40B4-BE49-F238E27FC236}">
                <a16:creationId xmlns:a16="http://schemas.microsoft.com/office/drawing/2014/main" id="{4DCAC9A5-DFF3-AE8F-B8C5-D967E25F0722}"/>
              </a:ext>
            </a:extLst>
          </p:cNvPr>
          <p:cNvSpPr txBox="1"/>
          <p:nvPr/>
        </p:nvSpPr>
        <p:spPr>
          <a:xfrm>
            <a:off x="772158" y="1522323"/>
            <a:ext cx="492892" cy="200055"/>
          </a:xfrm>
          <a:prstGeom prst="rect">
            <a:avLst/>
          </a:prstGeom>
          <a:noFill/>
        </p:spPr>
        <p:txBody>
          <a:bodyPr wrap="none" lIns="0" tIns="0" rIns="0" bIns="0" rtlCol="0">
            <a:spAutoFit/>
          </a:bodyPr>
          <a:lstStyle/>
          <a:p>
            <a:r>
              <a:rPr lang="en-US" sz="1300" dirty="0"/>
              <a:t>To test</a:t>
            </a:r>
            <a:endParaRPr lang="nl-NL" sz="1300" dirty="0" err="1"/>
          </a:p>
        </p:txBody>
      </p:sp>
      <p:sp>
        <p:nvSpPr>
          <p:cNvPr id="16" name="TextBox 15">
            <a:extLst>
              <a:ext uri="{FF2B5EF4-FFF2-40B4-BE49-F238E27FC236}">
                <a16:creationId xmlns:a16="http://schemas.microsoft.com/office/drawing/2014/main" id="{028F72AF-F51A-A95D-F3A2-065AFD217CF7}"/>
              </a:ext>
            </a:extLst>
          </p:cNvPr>
          <p:cNvSpPr txBox="1"/>
          <p:nvPr/>
        </p:nvSpPr>
        <p:spPr>
          <a:xfrm>
            <a:off x="2555415" y="1509446"/>
            <a:ext cx="1569340" cy="200055"/>
          </a:xfrm>
          <a:prstGeom prst="rect">
            <a:avLst/>
          </a:prstGeom>
          <a:noFill/>
        </p:spPr>
        <p:txBody>
          <a:bodyPr wrap="none" lIns="0" tIns="0" rIns="0" bIns="0" rtlCol="0">
            <a:spAutoFit/>
          </a:bodyPr>
          <a:lstStyle/>
          <a:p>
            <a:r>
              <a:rPr lang="en-US" sz="1300" dirty="0"/>
              <a:t>Dependency to mock</a:t>
            </a:r>
            <a:endParaRPr lang="nl-NL" sz="1300" dirty="0" err="1"/>
          </a:p>
        </p:txBody>
      </p:sp>
      <p:sp>
        <p:nvSpPr>
          <p:cNvPr id="18" name="TextBox 17">
            <a:extLst>
              <a:ext uri="{FF2B5EF4-FFF2-40B4-BE49-F238E27FC236}">
                <a16:creationId xmlns:a16="http://schemas.microsoft.com/office/drawing/2014/main" id="{85A386C0-1DE8-BCA1-5418-D17F00D52FD0}"/>
              </a:ext>
            </a:extLst>
          </p:cNvPr>
          <p:cNvSpPr txBox="1"/>
          <p:nvPr/>
        </p:nvSpPr>
        <p:spPr>
          <a:xfrm>
            <a:off x="653570" y="883772"/>
            <a:ext cx="4572000" cy="300082"/>
          </a:xfrm>
          <a:prstGeom prst="rect">
            <a:avLst/>
          </a:prstGeom>
          <a:noFill/>
        </p:spPr>
        <p:txBody>
          <a:bodyPr wrap="square">
            <a:spAutoFit/>
          </a:bodyPr>
          <a:lstStyle/>
          <a:p>
            <a:pPr algn="l"/>
            <a:r>
              <a:rPr lang="en-US" b="0" i="0" dirty="0">
                <a:solidFill>
                  <a:srgbClr val="3C3C43"/>
                </a:solidFill>
                <a:effectLst/>
                <a:latin typeface="Inter"/>
              </a:rPr>
              <a:t>How </a:t>
            </a:r>
            <a:r>
              <a:rPr lang="en-US" b="0" i="0" dirty="0" err="1">
                <a:solidFill>
                  <a:srgbClr val="3C3C43"/>
                </a:solidFill>
                <a:effectLst/>
                <a:latin typeface="Inter"/>
              </a:rPr>
              <a:t>dow</a:t>
            </a:r>
            <a:r>
              <a:rPr lang="en-US" b="0" i="0" dirty="0">
                <a:solidFill>
                  <a:srgbClr val="3C3C43"/>
                </a:solidFill>
                <a:effectLst/>
                <a:latin typeface="Inter"/>
              </a:rPr>
              <a:t> we inject a mock function into an imported module?</a:t>
            </a:r>
          </a:p>
        </p:txBody>
      </p:sp>
    </p:spTree>
    <p:extLst>
      <p:ext uri="{BB962C8B-B14F-4D97-AF65-F5344CB8AC3E}">
        <p14:creationId xmlns:p14="http://schemas.microsoft.com/office/powerpoint/2010/main" val="3280639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a:t>
            </a:r>
            <a:r>
              <a:rPr lang="en-US" dirty="0" err="1"/>
              <a:t>vi.mock</a:t>
            </a:r>
            <a:r>
              <a:rPr lang="en-US" dirty="0"/>
              <a:t>(): </a:t>
            </a:r>
            <a:r>
              <a:rPr lang="en-US" dirty="0" err="1"/>
              <a:t>Automocking</a:t>
            </a:r>
            <a:r>
              <a:rPr lang="en-US" dirty="0"/>
              <a:t> algorithm</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77C6C553-0EB0-41DF-A062-B23D15A3EB32}"/>
              </a:ext>
            </a:extLst>
          </p:cNvPr>
          <p:cNvSpPr txBox="1"/>
          <p:nvPr/>
        </p:nvSpPr>
        <p:spPr>
          <a:xfrm>
            <a:off x="670095" y="792000"/>
            <a:ext cx="7753906" cy="1546577"/>
          </a:xfrm>
          <a:prstGeom prst="rect">
            <a:avLst/>
          </a:prstGeom>
          <a:solidFill>
            <a:schemeClr val="tx1"/>
          </a:solidFill>
        </p:spPr>
        <p:txBody>
          <a:bodyPr wrap="square">
            <a:spAutoFit/>
          </a:bodyPr>
          <a:lstStyle/>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 </a:t>
            </a:r>
            <a:r>
              <a:rPr lang="nl-NL" b="0" dirty="0" err="1">
                <a:solidFill>
                  <a:srgbClr val="9CDCFE"/>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 } </a:t>
            </a:r>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endParaRPr lang="nl-NL" b="0" dirty="0">
              <a:solidFill>
                <a:srgbClr val="4FC1FF"/>
              </a:solidFill>
              <a:effectLst/>
              <a:latin typeface="Consolas" panose="020B0609020204030204" pitchFamily="49" charset="0"/>
            </a:endParaRPr>
          </a:p>
          <a:p>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beforeAll</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mocked</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mockResolvedValue</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name:</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'Joost'</a:t>
            </a:r>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age</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37</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EE4FBD12-00B8-4406-C31B-CD0FEA1CA4AB}"/>
              </a:ext>
            </a:extLst>
          </p:cNvPr>
          <p:cNvSpPr txBox="1"/>
          <p:nvPr/>
        </p:nvSpPr>
        <p:spPr>
          <a:xfrm>
            <a:off x="670095" y="2804923"/>
            <a:ext cx="4572000" cy="1546577"/>
          </a:xfrm>
          <a:prstGeom prst="rect">
            <a:avLst/>
          </a:prstGeom>
          <a:noFill/>
        </p:spPr>
        <p:txBody>
          <a:bodyPr wrap="square">
            <a:spAutoFit/>
          </a:bodyPr>
          <a:lstStyle/>
          <a:p>
            <a:pPr algn="l"/>
            <a:r>
              <a:rPr lang="en-US" b="0" i="0" dirty="0" err="1">
                <a:solidFill>
                  <a:srgbClr val="3C3C43"/>
                </a:solidFill>
                <a:effectLst/>
                <a:latin typeface="Inter"/>
              </a:rPr>
              <a:t>Automocking</a:t>
            </a:r>
            <a:r>
              <a:rPr lang="en-US" b="0" i="0" dirty="0">
                <a:solidFill>
                  <a:srgbClr val="3C3C43"/>
                </a:solidFill>
                <a:effectLst/>
                <a:latin typeface="Inter"/>
              </a:rPr>
              <a:t> algorithm:</a:t>
            </a:r>
          </a:p>
          <a:p>
            <a:pPr algn="l"/>
            <a:endParaRPr lang="en-US" b="0" i="0" dirty="0">
              <a:solidFill>
                <a:srgbClr val="3C3C43"/>
              </a:solidFill>
              <a:effectLst/>
              <a:latin typeface="Inter"/>
            </a:endParaRPr>
          </a:p>
          <a:p>
            <a:pPr algn="l">
              <a:buFont typeface="Arial" panose="020B0604020202020204" pitchFamily="34" charset="0"/>
              <a:buChar char="•"/>
            </a:pPr>
            <a:r>
              <a:rPr lang="en-US" b="0" i="0" dirty="0">
                <a:solidFill>
                  <a:srgbClr val="3C3C43"/>
                </a:solidFill>
                <a:effectLst/>
                <a:latin typeface="Inter"/>
              </a:rPr>
              <a:t>All arrays will be emptied</a:t>
            </a:r>
          </a:p>
          <a:p>
            <a:pPr algn="l">
              <a:buFont typeface="Arial" panose="020B0604020202020204" pitchFamily="34" charset="0"/>
              <a:buChar char="•"/>
            </a:pPr>
            <a:r>
              <a:rPr lang="en-US" b="0" i="0" dirty="0">
                <a:solidFill>
                  <a:srgbClr val="3C3C43"/>
                </a:solidFill>
                <a:effectLst/>
                <a:latin typeface="Inter"/>
              </a:rPr>
              <a:t>All primitives and collections will stay the same</a:t>
            </a:r>
          </a:p>
          <a:p>
            <a:pPr algn="l">
              <a:buFont typeface="Arial" panose="020B0604020202020204" pitchFamily="34" charset="0"/>
              <a:buChar char="•"/>
            </a:pPr>
            <a:r>
              <a:rPr lang="en-US" b="0" i="0" dirty="0">
                <a:solidFill>
                  <a:srgbClr val="3C3C43"/>
                </a:solidFill>
                <a:effectLst/>
                <a:latin typeface="Inter"/>
              </a:rPr>
              <a:t>All objects will be deeply cloned</a:t>
            </a:r>
          </a:p>
          <a:p>
            <a:pPr algn="l">
              <a:buFont typeface="Arial" panose="020B0604020202020204" pitchFamily="34" charset="0"/>
              <a:buChar char="•"/>
            </a:pPr>
            <a:r>
              <a:rPr lang="en-US" b="0" i="0" dirty="0">
                <a:solidFill>
                  <a:srgbClr val="3C3C43"/>
                </a:solidFill>
                <a:effectLst/>
                <a:latin typeface="Inter"/>
              </a:rPr>
              <a:t>All instances of classes and their prototypes will be deeply cloned</a:t>
            </a:r>
          </a:p>
        </p:txBody>
      </p:sp>
    </p:spTree>
    <p:extLst>
      <p:ext uri="{BB962C8B-B14F-4D97-AF65-F5344CB8AC3E}">
        <p14:creationId xmlns:p14="http://schemas.microsoft.com/office/powerpoint/2010/main" val="1521528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a:t>
            </a:r>
            <a:r>
              <a:rPr lang="en-US" dirty="0" err="1"/>
              <a:t>vi.mock</a:t>
            </a:r>
            <a:r>
              <a:rPr lang="en-US" dirty="0"/>
              <a:t>(): Custom mock factory</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8" name="TextBox 7">
            <a:extLst>
              <a:ext uri="{FF2B5EF4-FFF2-40B4-BE49-F238E27FC236}">
                <a16:creationId xmlns:a16="http://schemas.microsoft.com/office/drawing/2014/main" id="{77C6C553-0EB0-41DF-A062-B23D15A3EB32}"/>
              </a:ext>
            </a:extLst>
          </p:cNvPr>
          <p:cNvSpPr txBox="1"/>
          <p:nvPr/>
        </p:nvSpPr>
        <p:spPr>
          <a:xfrm>
            <a:off x="670095" y="792000"/>
            <a:ext cx="7753906" cy="2377574"/>
          </a:xfrm>
          <a:prstGeom prst="rect">
            <a:avLst/>
          </a:prstGeom>
          <a:solidFill>
            <a:schemeClr val="tx1"/>
          </a:solidFill>
        </p:spPr>
        <p:txBody>
          <a:bodyPr wrap="square">
            <a:spAutoFit/>
          </a:bodyPr>
          <a:lstStyle/>
          <a:p>
            <a:r>
              <a:rPr lang="nl-NL" b="0" dirty="0">
                <a:solidFill>
                  <a:srgbClr val="C586C0"/>
                </a:solidFill>
                <a:effectLst/>
                <a:latin typeface="Consolas" panose="020B0609020204030204" pitchFamily="49" charset="0"/>
              </a:rPr>
              <a:t>import</a:t>
            </a:r>
            <a:r>
              <a:rPr lang="nl-NL" b="0" dirty="0">
                <a:solidFill>
                  <a:srgbClr val="CCCCCC"/>
                </a:solidFill>
                <a:effectLst/>
                <a:latin typeface="Consolas" panose="020B0609020204030204" pitchFamily="49" charset="0"/>
              </a:rPr>
              <a:t> { </a:t>
            </a:r>
            <a:r>
              <a:rPr lang="nl-NL" b="0" dirty="0" err="1">
                <a:solidFill>
                  <a:srgbClr val="9CDCFE"/>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 } </a:t>
            </a:r>
            <a:r>
              <a:rPr lang="nl-NL" b="0" dirty="0" err="1">
                <a:solidFill>
                  <a:srgbClr val="C586C0"/>
                </a:solidFill>
                <a:effectLst/>
                <a:latin typeface="Consolas" panose="020B0609020204030204" pitchFamily="49" charset="0"/>
              </a:rPr>
              <a:t>from</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this</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will</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not</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work</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const</a:t>
            </a:r>
            <a:r>
              <a:rPr lang="nl-NL" b="0" dirty="0">
                <a:solidFill>
                  <a:srgbClr val="6A9955"/>
                </a:solidFill>
                <a:effectLst/>
                <a:latin typeface="Consolas" panose="020B0609020204030204" pitchFamily="49" charset="0"/>
              </a:rPr>
              <a:t> </a:t>
            </a:r>
            <a:r>
              <a:rPr lang="nl-NL" b="0" dirty="0" err="1">
                <a:solidFill>
                  <a:srgbClr val="6A9955"/>
                </a:solidFill>
                <a:effectLst/>
                <a:latin typeface="Consolas" panose="020B0609020204030204" pitchFamily="49" charset="0"/>
              </a:rPr>
              <a:t>getUserFromDbMock</a:t>
            </a:r>
            <a:r>
              <a:rPr lang="nl-NL" b="0" dirty="0">
                <a:solidFill>
                  <a:srgbClr val="6A9955"/>
                </a:solidFill>
                <a:effectLst/>
                <a:latin typeface="Consolas" panose="020B0609020204030204" pitchFamily="49" charset="0"/>
              </a:rPr>
              <a:t> = </a:t>
            </a:r>
            <a:r>
              <a:rPr lang="nl-NL" b="0" dirty="0" err="1">
                <a:solidFill>
                  <a:srgbClr val="6A9955"/>
                </a:solidFill>
                <a:effectLst/>
                <a:latin typeface="Consolas" panose="020B0609020204030204" pitchFamily="49" charset="0"/>
              </a:rPr>
              <a:t>vi.fn</a:t>
            </a:r>
            <a:r>
              <a:rPr lang="nl-NL" b="0" dirty="0">
                <a:solidFill>
                  <a:srgbClr val="6A9955"/>
                </a:solidFill>
                <a:effectLst/>
                <a:latin typeface="Consolas" panose="020B0609020204030204" pitchFamily="49" charset="0"/>
              </a:rPr>
              <a:t>()</a:t>
            </a:r>
            <a:endParaRPr lang="nl-NL" b="0" dirty="0">
              <a:solidFill>
                <a:srgbClr val="CCCCCC"/>
              </a:solidFill>
              <a:effectLst/>
              <a:latin typeface="Consolas" panose="020B0609020204030204" pitchFamily="49" charset="0"/>
            </a:endParaRPr>
          </a:p>
          <a:p>
            <a:r>
              <a:rPr lang="nl-NL" b="0" dirty="0" err="1">
                <a:solidFill>
                  <a:srgbClr val="569CD6"/>
                </a:solidFill>
                <a:effectLst/>
                <a:latin typeface="Consolas" panose="020B0609020204030204" pitchFamily="49" charset="0"/>
              </a:rPr>
              <a:t>const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getUserFromDbMock</a:t>
            </a:r>
            <a:r>
              <a:rPr lang="nl-NL" b="0" dirty="0">
                <a:solidFill>
                  <a:srgbClr val="CCCCCC"/>
                </a:solidFill>
                <a:effectLst/>
                <a:latin typeface="Consolas" panose="020B0609020204030204" pitchFamily="49" charset="0"/>
              </a:rPr>
              <a:t> </a:t>
            </a:r>
            <a:r>
              <a:rPr lang="nl-NL" b="0" dirty="0">
                <a:solidFill>
                  <a:srgbClr val="D4D4D4"/>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hoisted</a:t>
            </a:r>
            <a:r>
              <a:rPr lang="nl-NL" b="0" dirty="0">
                <a:solidFill>
                  <a:srgbClr val="CCCCCC"/>
                </a:solidFill>
                <a:effectLst/>
                <a:latin typeface="Consolas" panose="020B0609020204030204" pitchFamily="49" charset="0"/>
              </a:rPr>
              <a:t>(</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fn</a:t>
            </a:r>
            <a:r>
              <a:rPr lang="nl-NL" b="0" dirty="0">
                <a:solidFill>
                  <a:srgbClr val="CCCCCC"/>
                </a:solidFill>
                <a:effectLst/>
                <a:latin typeface="Consolas" panose="020B0609020204030204" pitchFamily="49" charset="0"/>
              </a:rPr>
              <a:t>())</a:t>
            </a:r>
          </a:p>
          <a:p>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a:t>
            </a:r>
            <a:r>
              <a:rPr lang="nl-NL" b="0" dirty="0">
                <a:solidFill>
                  <a:srgbClr val="CCCCCC"/>
                </a:solidFill>
                <a:effectLst/>
                <a:latin typeface="Consolas" panose="020B0609020204030204" pitchFamily="49" charset="0"/>
              </a:rPr>
              <a:t>(</a:t>
            </a:r>
            <a:r>
              <a:rPr lang="nl-NL" b="0" dirty="0">
                <a:solidFill>
                  <a:srgbClr val="CE9178"/>
                </a:solidFill>
                <a:effectLst/>
                <a:latin typeface="Consolas" panose="020B0609020204030204" pitchFamily="49" charset="0"/>
              </a:rPr>
              <a:t>'../../</a:t>
            </a:r>
            <a:r>
              <a:rPr lang="nl-NL" b="0" dirty="0" err="1">
                <a:solidFill>
                  <a:srgbClr val="CE9178"/>
                </a:solidFill>
                <a:effectLst/>
                <a:latin typeface="Consolas" panose="020B0609020204030204" pitchFamily="49" charset="0"/>
              </a:rPr>
              <a:t>src</a:t>
            </a:r>
            <a:r>
              <a:rPr lang="nl-NL" b="0" dirty="0">
                <a:solidFill>
                  <a:srgbClr val="CE9178"/>
                </a:solidFill>
                <a:effectLst/>
                <a:latin typeface="Consolas" panose="020B0609020204030204" pitchFamily="49" charset="0"/>
              </a:rPr>
              <a:t>/common/userDb.js'</a:t>
            </a:r>
            <a:r>
              <a:rPr lang="nl-NL" b="0" dirty="0">
                <a:solidFill>
                  <a:srgbClr val="CCCCCC"/>
                </a:solidFill>
                <a:effectLst/>
                <a:latin typeface="Consolas" panose="020B0609020204030204" pitchFamily="49" charset="0"/>
              </a:rPr>
              <a:t>, ()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getUserFromDb</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getUserFromDbMock</a:t>
            </a:r>
            <a:endParaRPr lang="nl-NL" b="0" dirty="0">
              <a:solidFill>
                <a:srgbClr val="CCCCCC"/>
              </a:solidFill>
              <a:effectLst/>
              <a:latin typeface="Consolas" panose="020B0609020204030204" pitchFamily="49" charset="0"/>
            </a:endParaRPr>
          </a:p>
          <a:p>
            <a:r>
              <a:rPr lang="nl-NL" b="0" dirty="0">
                <a:solidFill>
                  <a:srgbClr val="CCCCCC"/>
                </a:solidFill>
                <a:effectLst/>
                <a:latin typeface="Consolas" panose="020B0609020204030204" pitchFamily="49" charset="0"/>
              </a:rPr>
              <a:t>}))</a:t>
            </a:r>
          </a:p>
          <a:p>
            <a:br>
              <a:rPr lang="nl-NL" b="0" dirty="0">
                <a:solidFill>
                  <a:srgbClr val="CCCCCC"/>
                </a:solidFill>
                <a:effectLst/>
                <a:latin typeface="Consolas" panose="020B0609020204030204" pitchFamily="49" charset="0"/>
              </a:rPr>
            </a:br>
            <a:r>
              <a:rPr lang="nl-NL" b="0" dirty="0" err="1">
                <a:solidFill>
                  <a:srgbClr val="DCDCAA"/>
                </a:solidFill>
                <a:effectLst/>
                <a:latin typeface="Consolas" panose="020B0609020204030204" pitchFamily="49" charset="0"/>
              </a:rPr>
              <a:t>beforeAll</a:t>
            </a:r>
            <a:r>
              <a:rPr lang="nl-NL" b="0" dirty="0">
                <a:solidFill>
                  <a:srgbClr val="CCCCCC"/>
                </a:solidFill>
                <a:effectLst/>
                <a:latin typeface="Consolas" panose="020B0609020204030204" pitchFamily="49" charset="0"/>
              </a:rPr>
              <a:t>(() </a:t>
            </a:r>
            <a:r>
              <a:rPr lang="nl-NL" b="0" dirty="0">
                <a:solidFill>
                  <a:srgbClr val="569CD6"/>
                </a:solidFill>
                <a:effectLst/>
                <a:latin typeface="Consolas" panose="020B0609020204030204" pitchFamily="49" charset="0"/>
              </a:rPr>
              <a:t>=&gt;</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  </a:t>
            </a:r>
            <a:r>
              <a:rPr lang="nl-NL" b="0" dirty="0" err="1">
                <a:solidFill>
                  <a:srgbClr val="4FC1FF"/>
                </a:solidFill>
                <a:effectLst/>
                <a:latin typeface="Consolas" panose="020B0609020204030204" pitchFamily="49" charset="0"/>
              </a:rPr>
              <a:t>vi</a:t>
            </a:r>
            <a:r>
              <a:rPr lang="nl-NL" b="0" dirty="0" err="1">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mocked</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getUserFromDb</a:t>
            </a:r>
            <a:r>
              <a:rPr lang="nl-NL" b="0" dirty="0">
                <a:solidFill>
                  <a:srgbClr val="CCCCCC"/>
                </a:solidFill>
                <a:effectLst/>
                <a:latin typeface="Consolas" panose="020B0609020204030204" pitchFamily="49" charset="0"/>
              </a:rPr>
              <a:t>).</a:t>
            </a:r>
            <a:r>
              <a:rPr lang="nl-NL" b="0" dirty="0" err="1">
                <a:solidFill>
                  <a:srgbClr val="DCDCAA"/>
                </a:solidFill>
                <a:effectLst/>
                <a:latin typeface="Consolas" panose="020B0609020204030204" pitchFamily="49" charset="0"/>
              </a:rPr>
              <a:t>mockResolvedValue</a:t>
            </a:r>
            <a:r>
              <a:rPr lang="nl-NL" b="0" dirty="0">
                <a:solidFill>
                  <a:srgbClr val="CCCCCC"/>
                </a:solidFill>
                <a:effectLst/>
                <a:latin typeface="Consolas" panose="020B0609020204030204" pitchFamily="49" charset="0"/>
              </a:rPr>
              <a:t>({ </a:t>
            </a:r>
            <a:r>
              <a:rPr lang="nl-NL" b="0" dirty="0">
                <a:solidFill>
                  <a:srgbClr val="9CDCFE"/>
                </a:solidFill>
                <a:effectLst/>
                <a:latin typeface="Consolas" panose="020B0609020204030204" pitchFamily="49" charset="0"/>
              </a:rPr>
              <a:t>name:</a:t>
            </a:r>
            <a:r>
              <a:rPr lang="nl-NL" b="0" dirty="0">
                <a:solidFill>
                  <a:srgbClr val="CCCCCC"/>
                </a:solidFill>
                <a:effectLst/>
                <a:latin typeface="Consolas" panose="020B0609020204030204" pitchFamily="49" charset="0"/>
              </a:rPr>
              <a:t> </a:t>
            </a:r>
            <a:r>
              <a:rPr lang="nl-NL" b="0" dirty="0">
                <a:solidFill>
                  <a:srgbClr val="CE9178"/>
                </a:solidFill>
                <a:effectLst/>
                <a:latin typeface="Consolas" panose="020B0609020204030204" pitchFamily="49" charset="0"/>
              </a:rPr>
              <a:t>'Joost'</a:t>
            </a:r>
            <a:r>
              <a:rPr lang="nl-NL" b="0" dirty="0">
                <a:solidFill>
                  <a:srgbClr val="CCCCCC"/>
                </a:solidFill>
                <a:effectLst/>
                <a:latin typeface="Consolas" panose="020B0609020204030204" pitchFamily="49" charset="0"/>
              </a:rPr>
              <a:t>, </a:t>
            </a:r>
            <a:r>
              <a:rPr lang="nl-NL" b="0" dirty="0" err="1">
                <a:solidFill>
                  <a:srgbClr val="9CDCFE"/>
                </a:solidFill>
                <a:effectLst/>
                <a:latin typeface="Consolas" panose="020B0609020204030204" pitchFamily="49" charset="0"/>
              </a:rPr>
              <a:t>age</a:t>
            </a:r>
            <a:r>
              <a:rPr lang="nl-NL" b="0" dirty="0">
                <a:solidFill>
                  <a:srgbClr val="9CDCFE"/>
                </a:solidFill>
                <a:effectLst/>
                <a:latin typeface="Consolas" panose="020B0609020204030204" pitchFamily="49" charset="0"/>
              </a:rPr>
              <a:t>:</a:t>
            </a:r>
            <a:r>
              <a:rPr lang="nl-NL" b="0" dirty="0">
                <a:solidFill>
                  <a:srgbClr val="CCCCCC"/>
                </a:solidFill>
                <a:effectLst/>
                <a:latin typeface="Consolas" panose="020B0609020204030204" pitchFamily="49" charset="0"/>
              </a:rPr>
              <a:t> </a:t>
            </a:r>
            <a:r>
              <a:rPr lang="nl-NL" b="0" dirty="0">
                <a:solidFill>
                  <a:srgbClr val="B5CEA8"/>
                </a:solidFill>
                <a:effectLst/>
                <a:latin typeface="Consolas" panose="020B0609020204030204" pitchFamily="49" charset="0"/>
              </a:rPr>
              <a:t>37</a:t>
            </a:r>
            <a:r>
              <a:rPr lang="nl-NL" b="0" dirty="0">
                <a:solidFill>
                  <a:srgbClr val="CCCCCC"/>
                </a:solidFill>
                <a:effectLst/>
                <a:latin typeface="Consolas" panose="020B0609020204030204" pitchFamily="49" charset="0"/>
              </a:rPr>
              <a:t> })</a:t>
            </a:r>
          </a:p>
          <a:p>
            <a:r>
              <a:rPr lang="nl-NL"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EE4FBD12-00B8-4406-C31B-CD0FEA1CA4AB}"/>
              </a:ext>
            </a:extLst>
          </p:cNvPr>
          <p:cNvSpPr txBox="1"/>
          <p:nvPr/>
        </p:nvSpPr>
        <p:spPr>
          <a:xfrm>
            <a:off x="551814" y="3284097"/>
            <a:ext cx="4572000" cy="715581"/>
          </a:xfrm>
          <a:prstGeom prst="rect">
            <a:avLst/>
          </a:prstGeom>
          <a:noFill/>
        </p:spPr>
        <p:txBody>
          <a:bodyPr wrap="square">
            <a:spAutoFit/>
          </a:bodyPr>
          <a:lstStyle/>
          <a:p>
            <a:pPr algn="l"/>
            <a:r>
              <a:rPr lang="en-US" dirty="0" err="1">
                <a:solidFill>
                  <a:srgbClr val="3C3C43"/>
                </a:solidFill>
                <a:latin typeface="Inter"/>
              </a:rPr>
              <a:t>vi.mock</a:t>
            </a:r>
            <a:r>
              <a:rPr lang="en-US" dirty="0">
                <a:solidFill>
                  <a:srgbClr val="3C3C43"/>
                </a:solidFill>
                <a:latin typeface="Inter"/>
              </a:rPr>
              <a:t>() is hoisted to the top of the file. All dependencies must be hoisted as well</a:t>
            </a:r>
            <a:endParaRPr lang="en-US" b="0" i="0" dirty="0">
              <a:solidFill>
                <a:srgbClr val="3C3C43"/>
              </a:solidFill>
              <a:effectLst/>
              <a:latin typeface="Inter"/>
            </a:endParaRPr>
          </a:p>
          <a:p>
            <a:pPr algn="l"/>
            <a:endParaRPr lang="en-US" b="0" i="0" dirty="0">
              <a:solidFill>
                <a:srgbClr val="3C3C43"/>
              </a:solidFill>
              <a:effectLst/>
              <a:latin typeface="Inter"/>
            </a:endParaRPr>
          </a:p>
        </p:txBody>
      </p:sp>
    </p:spTree>
    <p:extLst>
      <p:ext uri="{BB962C8B-B14F-4D97-AF65-F5344CB8AC3E}">
        <p14:creationId xmlns:p14="http://schemas.microsoft.com/office/powerpoint/2010/main" val="118551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9FA936-5F66-4EB0-A003-6C0023670FFF}"/>
              </a:ext>
            </a:extLst>
          </p:cNvPr>
          <p:cNvSpPr>
            <a:spLocks noGrp="1"/>
          </p:cNvSpPr>
          <p:nvPr>
            <p:ph type="title"/>
          </p:nvPr>
        </p:nvSpPr>
        <p:spPr/>
        <p:txBody>
          <a:bodyPr/>
          <a:lstStyle/>
          <a:p>
            <a:r>
              <a:rPr lang="en-US" sz="1800" dirty="0"/>
              <a:t>HTTPS://JESTJS.IO</a:t>
            </a:r>
            <a:endParaRPr lang="en-NL" sz="1800" dirty="0" err="1"/>
          </a:p>
        </p:txBody>
      </p:sp>
      <p:pic>
        <p:nvPicPr>
          <p:cNvPr id="10" name="Picture 9">
            <a:extLst>
              <a:ext uri="{FF2B5EF4-FFF2-40B4-BE49-F238E27FC236}">
                <a16:creationId xmlns:a16="http://schemas.microsoft.com/office/drawing/2014/main" id="{E74DC7F1-2574-4206-9CB7-1000789722BA}"/>
              </a:ext>
            </a:extLst>
          </p:cNvPr>
          <p:cNvPicPr>
            <a:picLocks noChangeAspect="1"/>
          </p:cNvPicPr>
          <p:nvPr/>
        </p:nvPicPr>
        <p:blipFill>
          <a:blip r:embed="rId2"/>
          <a:stretch>
            <a:fillRect/>
          </a:stretch>
        </p:blipFill>
        <p:spPr>
          <a:xfrm>
            <a:off x="540163" y="946993"/>
            <a:ext cx="4249419" cy="3367923"/>
          </a:xfrm>
          <a:prstGeom prst="rect">
            <a:avLst/>
          </a:prstGeom>
        </p:spPr>
      </p:pic>
      <p:pic>
        <p:nvPicPr>
          <p:cNvPr id="3" name="Picture 2">
            <a:extLst>
              <a:ext uri="{FF2B5EF4-FFF2-40B4-BE49-F238E27FC236}">
                <a16:creationId xmlns:a16="http://schemas.microsoft.com/office/drawing/2014/main" id="{BCEDAF01-0F6D-4513-A630-BF4135B81BFE}"/>
              </a:ext>
            </a:extLst>
          </p:cNvPr>
          <p:cNvPicPr>
            <a:picLocks noChangeAspect="1"/>
          </p:cNvPicPr>
          <p:nvPr/>
        </p:nvPicPr>
        <p:blipFill>
          <a:blip r:embed="rId3"/>
          <a:stretch>
            <a:fillRect/>
          </a:stretch>
        </p:blipFill>
        <p:spPr>
          <a:xfrm>
            <a:off x="3846064" y="1630288"/>
            <a:ext cx="5035027" cy="1873749"/>
          </a:xfrm>
          <a:prstGeom prst="rect">
            <a:avLst/>
          </a:prstGeom>
        </p:spPr>
      </p:pic>
      <p:sp>
        <p:nvSpPr>
          <p:cNvPr id="2" name="Footer Placeholder 1">
            <a:extLst>
              <a:ext uri="{FF2B5EF4-FFF2-40B4-BE49-F238E27FC236}">
                <a16:creationId xmlns:a16="http://schemas.microsoft.com/office/drawing/2014/main" id="{B7DBD9E7-6B1A-401A-88DB-847A52AFBAEE}"/>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1797192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Default implementations with __mocks__ folders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5" name="TextBox 4">
            <a:extLst>
              <a:ext uri="{FF2B5EF4-FFF2-40B4-BE49-F238E27FC236}">
                <a16:creationId xmlns:a16="http://schemas.microsoft.com/office/drawing/2014/main" id="{EE4FBD12-00B8-4406-C31B-CD0FEA1CA4AB}"/>
              </a:ext>
            </a:extLst>
          </p:cNvPr>
          <p:cNvSpPr txBox="1"/>
          <p:nvPr/>
        </p:nvSpPr>
        <p:spPr>
          <a:xfrm>
            <a:off x="551814" y="3284097"/>
            <a:ext cx="4572000" cy="113107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C3C43"/>
                </a:solidFill>
                <a:effectLst/>
                <a:latin typeface="Inter"/>
              </a:rPr>
              <a:t>Gives default mock implementations</a:t>
            </a:r>
            <a:r>
              <a:rPr lang="en-US" dirty="0">
                <a:solidFill>
                  <a:srgbClr val="3C3C43"/>
                </a:solidFill>
                <a:latin typeface="Inter"/>
              </a:rPr>
              <a:t> to reuse</a:t>
            </a:r>
          </a:p>
          <a:p>
            <a:pPr marL="285750" indent="-285750" algn="l">
              <a:buFont typeface="Arial" panose="020B0604020202020204" pitchFamily="34" charset="0"/>
              <a:buChar char="•"/>
            </a:pPr>
            <a:r>
              <a:rPr lang="en-US" b="0" i="0" dirty="0">
                <a:solidFill>
                  <a:srgbClr val="3C3C43"/>
                </a:solidFill>
                <a:effectLst/>
                <a:latin typeface="Inter"/>
              </a:rPr>
              <a:t>Test functionality in source folders is ugl</a:t>
            </a:r>
            <a:r>
              <a:rPr lang="en-US" dirty="0">
                <a:solidFill>
                  <a:srgbClr val="3C3C43"/>
                </a:solidFill>
                <a:latin typeface="Inter"/>
              </a:rPr>
              <a:t>y</a:t>
            </a:r>
          </a:p>
          <a:p>
            <a:pPr marL="285750" indent="-285750" algn="l">
              <a:buFont typeface="Arial" panose="020B0604020202020204" pitchFamily="34" charset="0"/>
              <a:buChar char="•"/>
            </a:pPr>
            <a:r>
              <a:rPr lang="en-US" b="0" i="0" dirty="0">
                <a:solidFill>
                  <a:srgbClr val="3C3C43"/>
                </a:solidFill>
                <a:effectLst/>
                <a:latin typeface="Inter"/>
              </a:rPr>
              <a:t>Alternati</a:t>
            </a:r>
            <a:r>
              <a:rPr lang="en-US" dirty="0">
                <a:solidFill>
                  <a:srgbClr val="3C3C43"/>
                </a:solidFill>
                <a:latin typeface="Inter"/>
              </a:rPr>
              <a:t>vely, put default mock implementations in </a:t>
            </a:r>
            <a:r>
              <a:rPr lang="en-US" dirty="0" err="1">
                <a:solidFill>
                  <a:srgbClr val="3C3C43"/>
                </a:solidFill>
                <a:latin typeface="Inter"/>
              </a:rPr>
              <a:t>vitest.setup.ts</a:t>
            </a:r>
            <a:endParaRPr lang="en-US" b="0" i="0" dirty="0">
              <a:solidFill>
                <a:srgbClr val="3C3C43"/>
              </a:solidFill>
              <a:effectLst/>
              <a:latin typeface="Inter"/>
            </a:endParaRPr>
          </a:p>
          <a:p>
            <a:pPr algn="l"/>
            <a:endParaRPr lang="en-US" b="0" i="0" dirty="0">
              <a:solidFill>
                <a:srgbClr val="3C3C43"/>
              </a:solidFill>
              <a:effectLst/>
              <a:latin typeface="Inter"/>
            </a:endParaRPr>
          </a:p>
        </p:txBody>
      </p:sp>
      <p:sp>
        <p:nvSpPr>
          <p:cNvPr id="9" name="TextBox 8">
            <a:extLst>
              <a:ext uri="{FF2B5EF4-FFF2-40B4-BE49-F238E27FC236}">
                <a16:creationId xmlns:a16="http://schemas.microsoft.com/office/drawing/2014/main" id="{86FBA6C3-C4E0-98CD-E382-8CAAECD91774}"/>
              </a:ext>
            </a:extLst>
          </p:cNvPr>
          <p:cNvSpPr txBox="1"/>
          <p:nvPr/>
        </p:nvSpPr>
        <p:spPr>
          <a:xfrm>
            <a:off x="719999" y="1099487"/>
            <a:ext cx="4572000" cy="1754326"/>
          </a:xfrm>
          <a:prstGeom prst="rect">
            <a:avLst/>
          </a:prstGeom>
          <a:noFill/>
        </p:spPr>
        <p:txBody>
          <a:bodyPr wrap="square">
            <a:spAutoFit/>
          </a:bodyPr>
          <a:lstStyle/>
          <a:p>
            <a:r>
              <a:rPr lang="nl-NL" dirty="0"/>
              <a:t>- __</a:t>
            </a:r>
            <a:r>
              <a:rPr lang="nl-NL" dirty="0" err="1"/>
              <a:t>mocks</a:t>
            </a:r>
            <a:r>
              <a:rPr lang="nl-NL" dirty="0"/>
              <a:t>__</a:t>
            </a:r>
          </a:p>
          <a:p>
            <a:r>
              <a:rPr lang="nl-NL" dirty="0"/>
              <a:t>  - axios.js</a:t>
            </a:r>
          </a:p>
          <a:p>
            <a:r>
              <a:rPr lang="nl-NL" dirty="0"/>
              <a:t>- </a:t>
            </a:r>
            <a:r>
              <a:rPr lang="nl-NL" dirty="0" err="1"/>
              <a:t>src</a:t>
            </a:r>
            <a:endParaRPr lang="nl-NL" dirty="0"/>
          </a:p>
          <a:p>
            <a:r>
              <a:rPr lang="nl-NL" dirty="0"/>
              <a:t>  __</a:t>
            </a:r>
            <a:r>
              <a:rPr lang="nl-NL" dirty="0" err="1"/>
              <a:t>mocks</a:t>
            </a:r>
            <a:r>
              <a:rPr lang="nl-NL" dirty="0"/>
              <a:t>__</a:t>
            </a:r>
          </a:p>
          <a:p>
            <a:r>
              <a:rPr lang="nl-NL" dirty="0"/>
              <a:t>    - increment.js</a:t>
            </a:r>
          </a:p>
          <a:p>
            <a:r>
              <a:rPr lang="nl-NL" dirty="0"/>
              <a:t>  - increment.js</a:t>
            </a:r>
          </a:p>
          <a:p>
            <a:r>
              <a:rPr lang="nl-NL" dirty="0"/>
              <a:t>- tests</a:t>
            </a:r>
          </a:p>
          <a:p>
            <a:r>
              <a:rPr lang="nl-NL" dirty="0"/>
              <a:t>  - increment.test.js</a:t>
            </a:r>
          </a:p>
        </p:txBody>
      </p:sp>
    </p:spTree>
    <p:extLst>
      <p:ext uri="{BB962C8B-B14F-4D97-AF65-F5344CB8AC3E}">
        <p14:creationId xmlns:p14="http://schemas.microsoft.com/office/powerpoint/2010/main" val="90810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88B8-23C6-A7F8-52E8-9B2E1BA004CC}"/>
              </a:ext>
            </a:extLst>
          </p:cNvPr>
          <p:cNvSpPr>
            <a:spLocks noGrp="1"/>
          </p:cNvSpPr>
          <p:nvPr>
            <p:ph type="title"/>
          </p:nvPr>
        </p:nvSpPr>
        <p:spPr/>
        <p:txBody>
          <a:bodyPr/>
          <a:lstStyle/>
          <a:p>
            <a:r>
              <a:rPr lang="en-US" dirty="0"/>
              <a:t>Mocking modules: Mocking exported classes</a:t>
            </a:r>
            <a:endParaRPr lang="nl-NL" dirty="0"/>
          </a:p>
        </p:txBody>
      </p:sp>
      <p:sp>
        <p:nvSpPr>
          <p:cNvPr id="3" name="Content Placeholder 2">
            <a:extLst>
              <a:ext uri="{FF2B5EF4-FFF2-40B4-BE49-F238E27FC236}">
                <a16:creationId xmlns:a16="http://schemas.microsoft.com/office/drawing/2014/main" id="{9D71966A-60D3-92BB-49F9-2B3C33C7AD93}"/>
              </a:ext>
            </a:extLst>
          </p:cNvPr>
          <p:cNvSpPr>
            <a:spLocks noGrp="1"/>
          </p:cNvSpPr>
          <p:nvPr>
            <p:ph idx="1"/>
          </p:nvPr>
        </p:nvSpPr>
        <p:spPr/>
        <p:txBody>
          <a:bodyPr/>
          <a:lstStyle/>
          <a:p>
            <a:r>
              <a:rPr lang="en-US" dirty="0"/>
              <a:t>A class in </a:t>
            </a:r>
            <a:r>
              <a:rPr lang="en-US" dirty="0" err="1"/>
              <a:t>javascript</a:t>
            </a:r>
            <a:r>
              <a:rPr lang="en-US" dirty="0"/>
              <a:t> is just a constructor function</a:t>
            </a:r>
            <a:r>
              <a:rPr lang="nl-NL" dirty="0"/>
              <a:t>. </a:t>
            </a:r>
          </a:p>
          <a:p>
            <a:pPr lvl="1"/>
            <a:r>
              <a:rPr lang="nl-NL" dirty="0" err="1"/>
              <a:t>Use</a:t>
            </a:r>
            <a:r>
              <a:rPr lang="nl-NL" dirty="0"/>
              <a:t> </a:t>
            </a:r>
            <a:r>
              <a:rPr lang="nl-NL" dirty="0" err="1"/>
              <a:t>vi.fn</a:t>
            </a:r>
            <a:r>
              <a:rPr lang="nl-NL" dirty="0"/>
              <a:t>() </a:t>
            </a:r>
            <a:r>
              <a:rPr lang="nl-NL" dirty="0" err="1"/>
              <a:t>to</a:t>
            </a:r>
            <a:r>
              <a:rPr lang="nl-NL" dirty="0"/>
              <a:t> </a:t>
            </a:r>
            <a:r>
              <a:rPr lang="nl-NL" dirty="0" err="1"/>
              <a:t>mock</a:t>
            </a:r>
            <a:r>
              <a:rPr lang="nl-NL" dirty="0"/>
              <a:t> </a:t>
            </a:r>
            <a:r>
              <a:rPr lang="nl-NL" dirty="0" err="1"/>
              <a:t>the</a:t>
            </a:r>
            <a:r>
              <a:rPr lang="nl-NL" dirty="0"/>
              <a:t> class</a:t>
            </a:r>
          </a:p>
          <a:p>
            <a:pPr lvl="1"/>
            <a:r>
              <a:rPr lang="nl-NL" dirty="0" err="1"/>
              <a:t>Use</a:t>
            </a:r>
            <a:r>
              <a:rPr lang="nl-NL" dirty="0"/>
              <a:t> .prototype </a:t>
            </a:r>
            <a:r>
              <a:rPr lang="nl-NL" dirty="0" err="1"/>
              <a:t>to</a:t>
            </a:r>
            <a:r>
              <a:rPr lang="nl-NL" dirty="0"/>
              <a:t> </a:t>
            </a:r>
            <a:r>
              <a:rPr lang="nl-NL" dirty="0" err="1"/>
              <a:t>inject</a:t>
            </a:r>
            <a:r>
              <a:rPr lang="nl-NL" dirty="0"/>
              <a:t> </a:t>
            </a:r>
            <a:r>
              <a:rPr lang="nl-NL" dirty="0" err="1"/>
              <a:t>mock</a:t>
            </a:r>
            <a:r>
              <a:rPr lang="nl-NL" dirty="0"/>
              <a:t> </a:t>
            </a:r>
            <a:r>
              <a:rPr lang="nl-NL" dirty="0" err="1"/>
              <a:t>functions</a:t>
            </a:r>
            <a:endParaRPr lang="nl-NL" dirty="0"/>
          </a:p>
          <a:p>
            <a:endParaRPr lang="nl-NL" dirty="0"/>
          </a:p>
          <a:p>
            <a:endParaRPr lang="nl-NL" dirty="0"/>
          </a:p>
          <a:p>
            <a:endParaRPr lang="nl-NL" dirty="0"/>
          </a:p>
          <a:p>
            <a:endParaRPr lang="en-US" dirty="0"/>
          </a:p>
        </p:txBody>
      </p:sp>
      <p:sp>
        <p:nvSpPr>
          <p:cNvPr id="4" name="Footer Placeholder 3">
            <a:extLst>
              <a:ext uri="{FF2B5EF4-FFF2-40B4-BE49-F238E27FC236}">
                <a16:creationId xmlns:a16="http://schemas.microsoft.com/office/drawing/2014/main" id="{87813C3F-6C44-733D-01D8-3DFA22AD5E5F}"/>
              </a:ext>
            </a:extLst>
          </p:cNvPr>
          <p:cNvSpPr>
            <a:spLocks noGrp="1"/>
          </p:cNvSpPr>
          <p:nvPr>
            <p:ph type="ftr" sz="quarter" idx="11"/>
          </p:nvPr>
        </p:nvSpPr>
        <p:spPr/>
        <p:txBody>
          <a:bodyPr/>
          <a:lstStyle/>
          <a:p>
            <a:r>
              <a:rPr lang="nl-NL"/>
              <a:t>Jest, unit testing</a:t>
            </a:r>
          </a:p>
        </p:txBody>
      </p:sp>
      <p:pic>
        <p:nvPicPr>
          <p:cNvPr id="8" name="Picture 7">
            <a:extLst>
              <a:ext uri="{FF2B5EF4-FFF2-40B4-BE49-F238E27FC236}">
                <a16:creationId xmlns:a16="http://schemas.microsoft.com/office/drawing/2014/main" id="{AA7E8CF2-0A7B-8818-B199-2C8B1607470A}"/>
              </a:ext>
            </a:extLst>
          </p:cNvPr>
          <p:cNvPicPr>
            <a:picLocks noChangeAspect="1"/>
          </p:cNvPicPr>
          <p:nvPr/>
        </p:nvPicPr>
        <p:blipFill>
          <a:blip r:embed="rId2"/>
          <a:stretch>
            <a:fillRect/>
          </a:stretch>
        </p:blipFill>
        <p:spPr>
          <a:xfrm>
            <a:off x="859436" y="1832296"/>
            <a:ext cx="4535848" cy="2728163"/>
          </a:xfrm>
          <a:prstGeom prst="rect">
            <a:avLst/>
          </a:prstGeom>
        </p:spPr>
      </p:pic>
    </p:spTree>
    <p:extLst>
      <p:ext uri="{BB962C8B-B14F-4D97-AF65-F5344CB8AC3E}">
        <p14:creationId xmlns:p14="http://schemas.microsoft.com/office/powerpoint/2010/main" val="23926012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EC9-D99E-4FC0-985C-F33A333C3A82}"/>
              </a:ext>
            </a:extLst>
          </p:cNvPr>
          <p:cNvSpPr>
            <a:spLocks noGrp="1"/>
          </p:cNvSpPr>
          <p:nvPr>
            <p:ph type="title"/>
          </p:nvPr>
        </p:nvSpPr>
        <p:spPr/>
        <p:txBody>
          <a:bodyPr/>
          <a:lstStyle/>
          <a:p>
            <a:r>
              <a:rPr lang="en-US" dirty="0"/>
              <a:t>Mocking modules: Mocking partials</a:t>
            </a:r>
            <a:endParaRPr lang="en-NL" dirty="0"/>
          </a:p>
        </p:txBody>
      </p:sp>
      <p:sp>
        <p:nvSpPr>
          <p:cNvPr id="4" name="Footer Placeholder 3">
            <a:extLst>
              <a:ext uri="{FF2B5EF4-FFF2-40B4-BE49-F238E27FC236}">
                <a16:creationId xmlns:a16="http://schemas.microsoft.com/office/drawing/2014/main" id="{CB0981F2-0FCF-47AA-A683-0B605DEA19A8}"/>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5DFBF1FF-8E4B-4473-9E84-C58A553A0DDC}"/>
              </a:ext>
            </a:extLst>
          </p:cNvPr>
          <p:cNvSpPr txBox="1"/>
          <p:nvPr/>
        </p:nvSpPr>
        <p:spPr>
          <a:xfrm>
            <a:off x="653166" y="854013"/>
            <a:ext cx="7837668" cy="1131079"/>
          </a:xfrm>
          <a:prstGeom prst="rect">
            <a:avLst/>
          </a:prstGeom>
          <a:solidFill>
            <a:schemeClr val="bg2">
              <a:lumMod val="40000"/>
              <a:lumOff val="60000"/>
            </a:schemeClr>
          </a:solidFill>
        </p:spPr>
        <p:txBody>
          <a:bodyPr wrap="square">
            <a:spAutoFit/>
          </a:bodyPr>
          <a:lstStyle/>
          <a:p>
            <a:r>
              <a:rPr lang="en-US" dirty="0">
                <a:solidFill>
                  <a:schemeClr val="accent2">
                    <a:lumMod val="60000"/>
                    <a:lumOff val="40000"/>
                  </a:schemeClr>
                </a:solidFill>
              </a:rPr>
              <a:t>// foo-bar-baz.js</a:t>
            </a:r>
          </a:p>
          <a:p>
            <a:endParaRPr lang="en-US" dirty="0">
              <a:solidFill>
                <a:schemeClr val="accent2">
                  <a:lumMod val="60000"/>
                  <a:lumOff val="40000"/>
                </a:schemeClr>
              </a:solidFill>
            </a:endParaRPr>
          </a:p>
          <a:p>
            <a:r>
              <a:rPr lang="en-US" dirty="0">
                <a:solidFill>
                  <a:schemeClr val="accent2">
                    <a:lumMod val="75000"/>
                  </a:schemeClr>
                </a:solidFill>
              </a:rPr>
              <a:t>export const foo = 'foo';</a:t>
            </a:r>
          </a:p>
          <a:p>
            <a:r>
              <a:rPr lang="en-US" dirty="0">
                <a:solidFill>
                  <a:schemeClr val="accent2">
                    <a:lumMod val="75000"/>
                  </a:schemeClr>
                </a:solidFill>
              </a:rPr>
              <a:t>export const bar = () =&gt; 'bar';</a:t>
            </a:r>
          </a:p>
          <a:p>
            <a:r>
              <a:rPr lang="en-US" dirty="0">
                <a:solidFill>
                  <a:schemeClr val="accent2">
                    <a:lumMod val="75000"/>
                  </a:schemeClr>
                </a:solidFill>
              </a:rPr>
              <a:t>export default () =&gt; '</a:t>
            </a:r>
            <a:r>
              <a:rPr lang="en-US" dirty="0" err="1">
                <a:solidFill>
                  <a:schemeClr val="accent2">
                    <a:lumMod val="75000"/>
                  </a:schemeClr>
                </a:solidFill>
              </a:rPr>
              <a:t>baz</a:t>
            </a:r>
            <a:r>
              <a:rPr lang="en-US" dirty="0">
                <a:solidFill>
                  <a:schemeClr val="accent2">
                    <a:lumMod val="75000"/>
                  </a:schemeClr>
                </a:solidFill>
              </a:rPr>
              <a:t>';</a:t>
            </a:r>
          </a:p>
        </p:txBody>
      </p:sp>
      <p:sp>
        <p:nvSpPr>
          <p:cNvPr id="11" name="TextBox 10">
            <a:extLst>
              <a:ext uri="{FF2B5EF4-FFF2-40B4-BE49-F238E27FC236}">
                <a16:creationId xmlns:a16="http://schemas.microsoft.com/office/drawing/2014/main" id="{285AF14C-508D-44D4-A955-0A8412EA90FB}"/>
              </a:ext>
            </a:extLst>
          </p:cNvPr>
          <p:cNvSpPr txBox="1"/>
          <p:nvPr/>
        </p:nvSpPr>
        <p:spPr>
          <a:xfrm>
            <a:off x="653166" y="2052994"/>
            <a:ext cx="7837668" cy="2669962"/>
          </a:xfrm>
          <a:prstGeom prst="rect">
            <a:avLst/>
          </a:prstGeom>
          <a:solidFill>
            <a:schemeClr val="bg2">
              <a:lumMod val="40000"/>
              <a:lumOff val="60000"/>
            </a:schemeClr>
          </a:solidFill>
        </p:spPr>
        <p:txBody>
          <a:bodyPr wrap="square">
            <a:spAutoFit/>
          </a:bodyPr>
          <a:lstStyle/>
          <a:p>
            <a:r>
              <a:rPr lang="en-US" b="0" dirty="0">
                <a:solidFill>
                  <a:schemeClr val="accent2">
                    <a:lumMod val="60000"/>
                    <a:lumOff val="40000"/>
                  </a:schemeClr>
                </a:solidFill>
                <a:effectLst/>
                <a:latin typeface="Consolas" panose="020B0609020204030204" pitchFamily="49" charset="0"/>
              </a:rPr>
              <a:t>//foo-bar-baz.test.js</a:t>
            </a:r>
          </a:p>
          <a:p>
            <a:r>
              <a:rPr lang="en-US" sz="1400" b="0" dirty="0">
                <a:solidFill>
                  <a:schemeClr val="accent2">
                    <a:lumMod val="75000"/>
                  </a:schemeClr>
                </a:solidFill>
                <a:effectLst/>
                <a:latin typeface="Consolas" panose="020B0609020204030204" pitchFamily="49" charset="0"/>
              </a:rPr>
              <a:t>import </a:t>
            </a:r>
            <a:r>
              <a:rPr lang="en-US" sz="1400" b="0" dirty="0" err="1">
                <a:solidFill>
                  <a:schemeClr val="accent2">
                    <a:lumMod val="75000"/>
                  </a:schemeClr>
                </a:solidFill>
                <a:effectLst/>
                <a:latin typeface="Consolas" panose="020B0609020204030204" pitchFamily="49" charset="0"/>
              </a:rPr>
              <a:t>defaultExport</a:t>
            </a:r>
            <a:r>
              <a:rPr lang="en-US" sz="1400" b="0" dirty="0">
                <a:solidFill>
                  <a:schemeClr val="accent2">
                    <a:lumMod val="75000"/>
                  </a:schemeClr>
                </a:solidFill>
                <a:effectLst/>
                <a:latin typeface="Consolas" panose="020B0609020204030204" pitchFamily="49" charset="0"/>
              </a:rPr>
              <a:t>, {bar, foo} from '../foo-bar-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p>
          <a:p>
            <a:endParaRPr lang="en-US" sz="1400" b="0" dirty="0">
              <a:solidFill>
                <a:schemeClr val="accent2">
                  <a:lumMod val="75000"/>
                </a:schemeClr>
              </a:solidFill>
              <a:effectLst/>
              <a:latin typeface="Consolas" panose="020B0609020204030204" pitchFamily="49" charset="0"/>
            </a:endParaRPr>
          </a:p>
          <a:p>
            <a:r>
              <a:rPr lang="en-US" sz="1400" b="0" dirty="0" err="1">
                <a:solidFill>
                  <a:schemeClr val="accent2">
                    <a:lumMod val="75000"/>
                  </a:schemeClr>
                </a:solidFill>
                <a:effectLst/>
                <a:latin typeface="Consolas" panose="020B0609020204030204" pitchFamily="49" charset="0"/>
              </a:rPr>
              <a:t>vi.mock</a:t>
            </a:r>
            <a:r>
              <a:rPr lang="en-US" sz="1400" b="0" dirty="0">
                <a:solidFill>
                  <a:schemeClr val="accent2">
                    <a:lumMod val="75000"/>
                  </a:schemeClr>
                </a:solidFill>
                <a:effectLst/>
                <a:latin typeface="Consolas" panose="020B0609020204030204" pitchFamily="49" charset="0"/>
              </a:rPr>
              <a:t>('../foo-bar-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 </a:t>
            </a:r>
            <a:r>
              <a:rPr lang="en-US" sz="1400" b="0" dirty="0">
                <a:solidFill>
                  <a:schemeClr val="accent2">
                    <a:lumMod val="75000"/>
                  </a:schemeClr>
                </a:solidFill>
                <a:effectLst/>
                <a:highlight>
                  <a:srgbClr val="FFFF00"/>
                </a:highlight>
                <a:latin typeface="Consolas" panose="020B0609020204030204" pitchFamily="49" charset="0"/>
              </a:rPr>
              <a:t>async</a:t>
            </a:r>
            <a:r>
              <a:rPr lang="en-US" sz="1400" b="0" dirty="0">
                <a:solidFill>
                  <a:schemeClr val="accent2">
                    <a:lumMod val="75000"/>
                  </a:schemeClr>
                </a:solidFill>
                <a:effectLst/>
                <a:latin typeface="Consolas" panose="020B0609020204030204" pitchFamily="49" charset="0"/>
              </a:rPr>
              <a:t> () =&gt; {</a:t>
            </a:r>
          </a:p>
          <a:p>
            <a:r>
              <a:rPr lang="en-US" sz="1400" b="0" dirty="0">
                <a:solidFill>
                  <a:schemeClr val="accent2">
                    <a:lumMod val="75000"/>
                  </a:schemeClr>
                </a:solidFill>
                <a:effectLst/>
                <a:latin typeface="Consolas" panose="020B0609020204030204" pitchFamily="49" charset="0"/>
              </a:rPr>
              <a:t>  const </a:t>
            </a:r>
            <a:r>
              <a:rPr lang="en-US" sz="1400" b="0" dirty="0" err="1">
                <a:solidFill>
                  <a:schemeClr val="accent2">
                    <a:lumMod val="75000"/>
                  </a:schemeClr>
                </a:solidFill>
                <a:effectLst/>
                <a:latin typeface="Consolas" panose="020B0609020204030204" pitchFamily="49" charset="0"/>
              </a:rPr>
              <a:t>originalModule</a:t>
            </a:r>
            <a:r>
              <a:rPr lang="en-US" sz="1400" b="0" dirty="0">
                <a:solidFill>
                  <a:schemeClr val="accent2">
                    <a:lumMod val="75000"/>
                  </a:schemeClr>
                </a:solidFill>
                <a:effectLst/>
                <a:latin typeface="Consolas" panose="020B0609020204030204" pitchFamily="49" charset="0"/>
              </a:rPr>
              <a:t> = </a:t>
            </a:r>
            <a:r>
              <a:rPr lang="en-US" sz="1400" b="0" dirty="0" err="1">
                <a:solidFill>
                  <a:schemeClr val="accent2">
                    <a:lumMod val="75000"/>
                  </a:schemeClr>
                </a:solidFill>
                <a:effectLst/>
                <a:highlight>
                  <a:srgbClr val="FFFF00"/>
                </a:highlight>
                <a:latin typeface="Consolas" panose="020B0609020204030204" pitchFamily="49" charset="0"/>
              </a:rPr>
              <a:t>vi.importActual</a:t>
            </a:r>
            <a:r>
              <a:rPr lang="en-US" sz="1400" b="0" dirty="0">
                <a:solidFill>
                  <a:schemeClr val="accent2">
                    <a:lumMod val="75000"/>
                  </a:schemeClr>
                </a:solidFill>
                <a:effectLst/>
                <a:latin typeface="Consolas" panose="020B0609020204030204" pitchFamily="49" charset="0"/>
              </a:rPr>
              <a:t>('../foo-bar-</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br>
              <a:rPr lang="en-US" sz="1400" b="0" dirty="0">
                <a:solidFill>
                  <a:schemeClr val="accent2">
                    <a:lumMod val="75000"/>
                  </a:schemeClr>
                </a:solidFill>
                <a:effectLst/>
                <a:latin typeface="Consolas" panose="020B0609020204030204" pitchFamily="49" charset="0"/>
              </a:rPr>
            </a:br>
            <a:r>
              <a:rPr lang="en-US" sz="1400" b="0" dirty="0">
                <a:solidFill>
                  <a:schemeClr val="accent2">
                    <a:lumMod val="75000"/>
                  </a:schemeClr>
                </a:solidFill>
                <a:effectLst/>
                <a:latin typeface="Consolas" panose="020B0609020204030204" pitchFamily="49" charset="0"/>
              </a:rPr>
              <a:t>  //Mock the default export and named export 'foo'</a:t>
            </a:r>
          </a:p>
          <a:p>
            <a:r>
              <a:rPr lang="en-US" sz="1400" b="0" dirty="0">
                <a:solidFill>
                  <a:schemeClr val="accent2">
                    <a:lumMod val="75000"/>
                  </a:schemeClr>
                </a:solidFill>
                <a:effectLst/>
                <a:latin typeface="Consolas" panose="020B0609020204030204" pitchFamily="49" charset="0"/>
              </a:rPr>
              <a:t>  return {</a:t>
            </a:r>
          </a:p>
          <a:p>
            <a:r>
              <a:rPr lang="en-US" sz="1400" b="0" dirty="0">
                <a:solidFill>
                  <a:schemeClr val="accent2">
                    <a:lumMod val="75000"/>
                  </a:schemeClr>
                </a:solidFill>
                <a:effectLst/>
                <a:latin typeface="Consolas" panose="020B0609020204030204" pitchFamily="49" charset="0"/>
              </a:rPr>
              <a:t>    ...</a:t>
            </a:r>
            <a:r>
              <a:rPr lang="en-US" sz="1400" b="0" dirty="0" err="1">
                <a:solidFill>
                  <a:schemeClr val="accent2">
                    <a:lumMod val="75000"/>
                  </a:schemeClr>
                </a:solidFill>
                <a:effectLst/>
                <a:latin typeface="Consolas" panose="020B0609020204030204" pitchFamily="49" charset="0"/>
              </a:rPr>
              <a:t>originalModule</a:t>
            </a:r>
            <a:r>
              <a:rPr lang="en-US" sz="1400" b="0" dirty="0">
                <a:solidFill>
                  <a:schemeClr val="accent2">
                    <a:lumMod val="75000"/>
                  </a:schemeClr>
                </a:solidFill>
                <a:effectLst/>
                <a:latin typeface="Consolas" panose="020B0609020204030204" pitchFamily="49" charset="0"/>
              </a:rPr>
              <a:t>,</a:t>
            </a:r>
          </a:p>
          <a:p>
            <a:r>
              <a:rPr lang="en-US" sz="1400" b="0" dirty="0">
                <a:solidFill>
                  <a:schemeClr val="accent2">
                    <a:lumMod val="75000"/>
                  </a:schemeClr>
                </a:solidFill>
                <a:effectLst/>
                <a:latin typeface="Consolas" panose="020B0609020204030204" pitchFamily="49" charset="0"/>
              </a:rPr>
              <a:t>    default: </a:t>
            </a:r>
            <a:r>
              <a:rPr lang="en-US" sz="1400" b="0" dirty="0" err="1">
                <a:solidFill>
                  <a:schemeClr val="accent2">
                    <a:lumMod val="75000"/>
                  </a:schemeClr>
                </a:solidFill>
                <a:effectLst/>
                <a:latin typeface="Consolas" panose="020B0609020204030204" pitchFamily="49" charset="0"/>
              </a:rPr>
              <a:t>vi.fn</a:t>
            </a:r>
            <a:r>
              <a:rPr lang="en-US" sz="1400" b="0" dirty="0">
                <a:solidFill>
                  <a:schemeClr val="accent2">
                    <a:lumMod val="75000"/>
                  </a:schemeClr>
                </a:solidFill>
                <a:effectLst/>
                <a:latin typeface="Consolas" panose="020B0609020204030204" pitchFamily="49" charset="0"/>
              </a:rPr>
              <a:t>(() =&gt; 'mocked </a:t>
            </a:r>
            <a:r>
              <a:rPr lang="en-US" sz="1400" b="0" dirty="0" err="1">
                <a:solidFill>
                  <a:schemeClr val="accent2">
                    <a:lumMod val="75000"/>
                  </a:schemeClr>
                </a:solidFill>
                <a:effectLst/>
                <a:latin typeface="Consolas" panose="020B0609020204030204" pitchFamily="49" charset="0"/>
              </a:rPr>
              <a:t>baz</a:t>
            </a:r>
            <a:r>
              <a:rPr lang="en-US" sz="1400" b="0" dirty="0">
                <a:solidFill>
                  <a:schemeClr val="accent2">
                    <a:lumMod val="75000"/>
                  </a:schemeClr>
                </a:solidFill>
                <a:effectLst/>
                <a:latin typeface="Consolas" panose="020B0609020204030204" pitchFamily="49" charset="0"/>
              </a:rPr>
              <a:t>'),</a:t>
            </a:r>
          </a:p>
          <a:p>
            <a:r>
              <a:rPr lang="en-US" sz="1400" b="0" dirty="0">
                <a:solidFill>
                  <a:schemeClr val="accent2">
                    <a:lumMod val="75000"/>
                  </a:schemeClr>
                </a:solidFill>
                <a:effectLst/>
                <a:latin typeface="Consolas" panose="020B0609020204030204" pitchFamily="49" charset="0"/>
              </a:rPr>
              <a:t>    foo: 'mocked foo',</a:t>
            </a:r>
          </a:p>
          <a:p>
            <a:r>
              <a:rPr lang="en-US" sz="1400" b="0" dirty="0">
                <a:solidFill>
                  <a:schemeClr val="accent2">
                    <a:lumMod val="75000"/>
                  </a:schemeClr>
                </a:solidFill>
                <a:effectLst/>
                <a:latin typeface="Consolas" panose="020B0609020204030204" pitchFamily="49" charset="0"/>
              </a:rPr>
              <a:t>  };</a:t>
            </a:r>
          </a:p>
          <a:p>
            <a:r>
              <a:rPr lang="en-US" sz="1400" b="0" dirty="0">
                <a:solidFill>
                  <a:schemeClr val="accent2">
                    <a:lumMod val="75000"/>
                  </a:schemeClr>
                </a:solidFill>
                <a:effectLst/>
                <a:latin typeface="Consolas" panose="020B0609020204030204" pitchFamily="49" charset="0"/>
              </a:rPr>
              <a:t>});</a:t>
            </a:r>
            <a:endParaRPr lang="en-NL" dirty="0"/>
          </a:p>
        </p:txBody>
      </p:sp>
    </p:spTree>
    <p:extLst>
      <p:ext uri="{BB962C8B-B14F-4D97-AF65-F5344CB8AC3E}">
        <p14:creationId xmlns:p14="http://schemas.microsoft.com/office/powerpoint/2010/main" val="423526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8B74-ED9C-4AF8-88B6-D5A4830E07CF}"/>
              </a:ext>
            </a:extLst>
          </p:cNvPr>
          <p:cNvSpPr>
            <a:spLocks noGrp="1"/>
          </p:cNvSpPr>
          <p:nvPr>
            <p:ph type="title"/>
          </p:nvPr>
        </p:nvSpPr>
        <p:spPr/>
        <p:txBody>
          <a:bodyPr/>
          <a:lstStyle/>
          <a:p>
            <a:r>
              <a:rPr lang="en-US" dirty="0"/>
              <a:t>Labs</a:t>
            </a:r>
            <a:endParaRPr lang="en-NL" dirty="0"/>
          </a:p>
        </p:txBody>
      </p:sp>
      <p:sp>
        <p:nvSpPr>
          <p:cNvPr id="3" name="Content Placeholder 2">
            <a:extLst>
              <a:ext uri="{FF2B5EF4-FFF2-40B4-BE49-F238E27FC236}">
                <a16:creationId xmlns:a16="http://schemas.microsoft.com/office/drawing/2014/main" id="{8507961A-C871-41E9-86A5-A1440B7FEB84}"/>
              </a:ext>
            </a:extLst>
          </p:cNvPr>
          <p:cNvSpPr>
            <a:spLocks noGrp="1"/>
          </p:cNvSpPr>
          <p:nvPr>
            <p:ph idx="1"/>
          </p:nvPr>
        </p:nvSpPr>
        <p:spPr/>
        <p:txBody>
          <a:bodyPr/>
          <a:lstStyle/>
          <a:p>
            <a:pPr marL="0" indent="0">
              <a:buNone/>
            </a:pPr>
            <a:r>
              <a:rPr lang="en-US" dirty="0"/>
              <a:t>Labs </a:t>
            </a:r>
            <a:r>
              <a:rPr lang="en-US" dirty="0" err="1"/>
              <a:t>en</a:t>
            </a:r>
            <a:r>
              <a:rPr lang="en-US" dirty="0"/>
              <a:t> </a:t>
            </a:r>
            <a:r>
              <a:rPr lang="en-US" dirty="0" err="1"/>
              <a:t>projecten</a:t>
            </a:r>
            <a:r>
              <a:rPr lang="en-US" dirty="0"/>
              <a:t> </a:t>
            </a:r>
            <a:r>
              <a:rPr lang="en-US" dirty="0" err="1"/>
              <a:t>staan</a:t>
            </a:r>
            <a:r>
              <a:rPr lang="en-US" dirty="0"/>
              <a:t> in </a:t>
            </a:r>
            <a:r>
              <a:rPr lang="en-US" dirty="0" err="1"/>
              <a:t>Github</a:t>
            </a:r>
            <a:r>
              <a:rPr lang="en-US" dirty="0"/>
              <a:t>:</a:t>
            </a:r>
            <a:endParaRPr lang="en-US" dirty="0">
              <a:hlinkClick r:id="rId2"/>
            </a:endParaRPr>
          </a:p>
          <a:p>
            <a:pPr marL="0" indent="0">
              <a:buNone/>
            </a:pPr>
            <a:endParaRPr lang="en-US" u="sng" dirty="0">
              <a:hlinkClick r:id="rId2"/>
            </a:endParaRPr>
          </a:p>
          <a:p>
            <a:pPr marL="0" indent="0">
              <a:buNone/>
            </a:pPr>
            <a:r>
              <a:rPr lang="en-US" u="sng" dirty="0">
                <a:hlinkClick r:id="rId2"/>
              </a:rPr>
              <a:t>AMIS-Services/sig-</a:t>
            </a:r>
            <a:r>
              <a:rPr lang="en-US" u="sng" dirty="0" err="1">
                <a:hlinkClick r:id="rId2"/>
              </a:rPr>
              <a:t>javascript</a:t>
            </a:r>
            <a:r>
              <a:rPr lang="en-US" u="sng" dirty="0">
                <a:hlinkClick r:id="rId2"/>
              </a:rPr>
              <a:t>-</a:t>
            </a:r>
            <a:r>
              <a:rPr lang="en-US" u="sng" dirty="0" err="1">
                <a:hlinkClick r:id="rId2"/>
              </a:rPr>
              <a:t>unittesting</a:t>
            </a:r>
            <a:endParaRPr lang="en-NL" u="sng" dirty="0"/>
          </a:p>
        </p:txBody>
      </p:sp>
      <p:sp>
        <p:nvSpPr>
          <p:cNvPr id="4" name="Footer Placeholder 3">
            <a:extLst>
              <a:ext uri="{FF2B5EF4-FFF2-40B4-BE49-F238E27FC236}">
                <a16:creationId xmlns:a16="http://schemas.microsoft.com/office/drawing/2014/main" id="{94B36CD5-9D6F-4BA5-A89C-BACED3476621}"/>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408270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DBB3-3B36-4181-9DDF-642D1E8CB58C}"/>
              </a:ext>
            </a:extLst>
          </p:cNvPr>
          <p:cNvSpPr>
            <a:spLocks noGrp="1"/>
          </p:cNvSpPr>
          <p:nvPr>
            <p:ph type="title"/>
          </p:nvPr>
        </p:nvSpPr>
        <p:spPr/>
        <p:txBody>
          <a:bodyPr/>
          <a:lstStyle/>
          <a:p>
            <a:r>
              <a:rPr lang="en-US" dirty="0"/>
              <a:t>Visual Studio code extensions</a:t>
            </a:r>
            <a:endParaRPr lang="en-NL" dirty="0"/>
          </a:p>
        </p:txBody>
      </p:sp>
      <p:sp>
        <p:nvSpPr>
          <p:cNvPr id="4" name="Footer Placeholder 3">
            <a:extLst>
              <a:ext uri="{FF2B5EF4-FFF2-40B4-BE49-F238E27FC236}">
                <a16:creationId xmlns:a16="http://schemas.microsoft.com/office/drawing/2014/main" id="{9BE497DA-FC46-4E05-9C4E-0328691D50B4}"/>
              </a:ext>
            </a:extLst>
          </p:cNvPr>
          <p:cNvSpPr>
            <a:spLocks noGrp="1"/>
          </p:cNvSpPr>
          <p:nvPr>
            <p:ph type="ftr" sz="quarter" idx="11"/>
          </p:nvPr>
        </p:nvSpPr>
        <p:spPr/>
        <p:txBody>
          <a:bodyPr/>
          <a:lstStyle/>
          <a:p>
            <a:r>
              <a:rPr lang="nl-NL"/>
              <a:t>Jest, unit testing</a:t>
            </a:r>
          </a:p>
        </p:txBody>
      </p:sp>
      <p:pic>
        <p:nvPicPr>
          <p:cNvPr id="7" name="Picture 6">
            <a:extLst>
              <a:ext uri="{FF2B5EF4-FFF2-40B4-BE49-F238E27FC236}">
                <a16:creationId xmlns:a16="http://schemas.microsoft.com/office/drawing/2014/main" id="{18A78DE5-4D90-45C2-B240-7D3A3EC682B8}"/>
              </a:ext>
            </a:extLst>
          </p:cNvPr>
          <p:cNvPicPr>
            <a:picLocks noChangeAspect="1"/>
          </p:cNvPicPr>
          <p:nvPr/>
        </p:nvPicPr>
        <p:blipFill>
          <a:blip r:embed="rId2"/>
          <a:stretch>
            <a:fillRect/>
          </a:stretch>
        </p:blipFill>
        <p:spPr>
          <a:xfrm>
            <a:off x="1633537" y="1579942"/>
            <a:ext cx="5876925" cy="1495425"/>
          </a:xfrm>
          <a:prstGeom prst="rect">
            <a:avLst/>
          </a:prstGeom>
        </p:spPr>
      </p:pic>
    </p:spTree>
    <p:extLst>
      <p:ext uri="{BB962C8B-B14F-4D97-AF65-F5344CB8AC3E}">
        <p14:creationId xmlns:p14="http://schemas.microsoft.com/office/powerpoint/2010/main" val="397519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DBB3-3B36-4181-9DDF-642D1E8CB58C}"/>
              </a:ext>
            </a:extLst>
          </p:cNvPr>
          <p:cNvSpPr>
            <a:spLocks noGrp="1"/>
          </p:cNvSpPr>
          <p:nvPr>
            <p:ph type="title"/>
          </p:nvPr>
        </p:nvSpPr>
        <p:spPr/>
        <p:txBody>
          <a:bodyPr/>
          <a:lstStyle/>
          <a:p>
            <a:r>
              <a:rPr lang="en-US" dirty="0"/>
              <a:t>Getting started</a:t>
            </a:r>
            <a:endParaRPr lang="en-NL" dirty="0"/>
          </a:p>
        </p:txBody>
      </p:sp>
      <p:sp>
        <p:nvSpPr>
          <p:cNvPr id="3" name="Content Placeholder 2">
            <a:extLst>
              <a:ext uri="{FF2B5EF4-FFF2-40B4-BE49-F238E27FC236}">
                <a16:creationId xmlns:a16="http://schemas.microsoft.com/office/drawing/2014/main" id="{B1B82433-FAE7-4590-83EE-D94709198050}"/>
              </a:ext>
            </a:extLst>
          </p:cNvPr>
          <p:cNvSpPr>
            <a:spLocks noGrp="1"/>
          </p:cNvSpPr>
          <p:nvPr>
            <p:ph idx="1"/>
          </p:nvPr>
        </p:nvSpPr>
        <p:spPr>
          <a:xfrm>
            <a:off x="2015952" y="1523343"/>
            <a:ext cx="4226966" cy="1515886"/>
          </a:xfrm>
          <a:solidFill>
            <a:schemeClr val="bg2">
              <a:lumMod val="20000"/>
              <a:lumOff val="80000"/>
            </a:schemeClr>
          </a:solidFill>
        </p:spPr>
        <p:txBody>
          <a:bodyPr/>
          <a:lstStyle/>
          <a:p>
            <a:r>
              <a:rPr lang="en-US" dirty="0"/>
              <a:t>have node.js installed. </a:t>
            </a:r>
          </a:p>
          <a:p>
            <a:r>
              <a:rPr lang="en-US" dirty="0"/>
              <a:t>$ </a:t>
            </a:r>
            <a:r>
              <a:rPr lang="en-US" dirty="0" err="1"/>
              <a:t>mkdir</a:t>
            </a:r>
            <a:r>
              <a:rPr lang="en-US" dirty="0"/>
              <a:t> </a:t>
            </a:r>
            <a:r>
              <a:rPr lang="en-US" dirty="0" err="1"/>
              <a:t>myfirstjest</a:t>
            </a:r>
            <a:endParaRPr lang="en-US" dirty="0"/>
          </a:p>
          <a:p>
            <a:r>
              <a:rPr lang="en-US" dirty="0"/>
              <a:t>$ cd </a:t>
            </a:r>
            <a:r>
              <a:rPr lang="en-US" dirty="0" err="1"/>
              <a:t>myfirstjest</a:t>
            </a:r>
            <a:endParaRPr lang="en-US" dirty="0"/>
          </a:p>
          <a:p>
            <a:r>
              <a:rPr lang="en-US" dirty="0"/>
              <a:t>$ </a:t>
            </a:r>
            <a:r>
              <a:rPr lang="en-US" dirty="0" err="1"/>
              <a:t>npm</a:t>
            </a:r>
            <a:r>
              <a:rPr lang="en-US" dirty="0"/>
              <a:t> </a:t>
            </a:r>
            <a:r>
              <a:rPr lang="en-US" dirty="0" err="1"/>
              <a:t>init</a:t>
            </a:r>
            <a:r>
              <a:rPr lang="en-US" dirty="0"/>
              <a:t> –y   (creates a </a:t>
            </a:r>
            <a:r>
              <a:rPr lang="en-US" dirty="0" err="1"/>
              <a:t>package.json</a:t>
            </a:r>
            <a:r>
              <a:rPr lang="en-US" dirty="0"/>
              <a:t> file) </a:t>
            </a:r>
          </a:p>
          <a:p>
            <a:r>
              <a:rPr lang="en-US" dirty="0"/>
              <a:t>$ </a:t>
            </a:r>
            <a:r>
              <a:rPr lang="en-US" dirty="0" err="1"/>
              <a:t>npm</a:t>
            </a:r>
            <a:r>
              <a:rPr lang="en-US" dirty="0"/>
              <a:t> </a:t>
            </a:r>
            <a:r>
              <a:rPr lang="en-US" dirty="0" err="1"/>
              <a:t>i</a:t>
            </a:r>
            <a:r>
              <a:rPr lang="en-US" dirty="0"/>
              <a:t> –D jest</a:t>
            </a:r>
          </a:p>
          <a:p>
            <a:endParaRPr lang="en-US" dirty="0"/>
          </a:p>
          <a:p>
            <a:endParaRPr lang="en-NL" dirty="0"/>
          </a:p>
        </p:txBody>
      </p:sp>
      <p:sp>
        <p:nvSpPr>
          <p:cNvPr id="4" name="Footer Placeholder 3">
            <a:extLst>
              <a:ext uri="{FF2B5EF4-FFF2-40B4-BE49-F238E27FC236}">
                <a16:creationId xmlns:a16="http://schemas.microsoft.com/office/drawing/2014/main" id="{9BE497DA-FC46-4E05-9C4E-0328691D50B4}"/>
              </a:ext>
            </a:extLst>
          </p:cNvPr>
          <p:cNvSpPr>
            <a:spLocks noGrp="1"/>
          </p:cNvSpPr>
          <p:nvPr>
            <p:ph type="ftr" sz="quarter" idx="11"/>
          </p:nvPr>
        </p:nvSpPr>
        <p:spPr/>
        <p:txBody>
          <a:bodyPr/>
          <a:lstStyle/>
          <a:p>
            <a:r>
              <a:rPr lang="nl-NL"/>
              <a:t>Jest, unit testing</a:t>
            </a:r>
          </a:p>
        </p:txBody>
      </p:sp>
    </p:spTree>
    <p:extLst>
      <p:ext uri="{BB962C8B-B14F-4D97-AF65-F5344CB8AC3E}">
        <p14:creationId xmlns:p14="http://schemas.microsoft.com/office/powerpoint/2010/main" val="359177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5BAF-4689-42B8-90BB-B1A06CAB2CF2}"/>
              </a:ext>
            </a:extLst>
          </p:cNvPr>
          <p:cNvSpPr>
            <a:spLocks noGrp="1"/>
          </p:cNvSpPr>
          <p:nvPr>
            <p:ph type="title"/>
          </p:nvPr>
        </p:nvSpPr>
        <p:spPr/>
        <p:txBody>
          <a:bodyPr/>
          <a:lstStyle/>
          <a:p>
            <a:r>
              <a:rPr lang="en-US" dirty="0" err="1"/>
              <a:t>package.json</a:t>
            </a:r>
            <a:endParaRPr lang="en-NL" dirty="0"/>
          </a:p>
        </p:txBody>
      </p:sp>
      <p:sp>
        <p:nvSpPr>
          <p:cNvPr id="4" name="Footer Placeholder 3">
            <a:extLst>
              <a:ext uri="{FF2B5EF4-FFF2-40B4-BE49-F238E27FC236}">
                <a16:creationId xmlns:a16="http://schemas.microsoft.com/office/drawing/2014/main" id="{F361FCE6-7CB9-4A9E-91E0-679D6B044E70}"/>
              </a:ext>
            </a:extLst>
          </p:cNvPr>
          <p:cNvSpPr>
            <a:spLocks noGrp="1"/>
          </p:cNvSpPr>
          <p:nvPr>
            <p:ph type="ftr" sz="quarter" idx="11"/>
          </p:nvPr>
        </p:nvSpPr>
        <p:spPr/>
        <p:txBody>
          <a:bodyPr/>
          <a:lstStyle/>
          <a:p>
            <a:r>
              <a:rPr lang="nl-NL"/>
              <a:t>Jest, unit testing</a:t>
            </a:r>
          </a:p>
        </p:txBody>
      </p:sp>
      <p:sp>
        <p:nvSpPr>
          <p:cNvPr id="7" name="TextBox 6">
            <a:extLst>
              <a:ext uri="{FF2B5EF4-FFF2-40B4-BE49-F238E27FC236}">
                <a16:creationId xmlns:a16="http://schemas.microsoft.com/office/drawing/2014/main" id="{64482F44-2C50-4E13-8C15-0F3FEE702C74}"/>
              </a:ext>
            </a:extLst>
          </p:cNvPr>
          <p:cNvSpPr txBox="1"/>
          <p:nvPr/>
        </p:nvSpPr>
        <p:spPr>
          <a:xfrm>
            <a:off x="2161010" y="1203848"/>
            <a:ext cx="4572000" cy="2585323"/>
          </a:xfrm>
          <a:prstGeom prst="rect">
            <a:avLst/>
          </a:prstGeom>
          <a:solidFill>
            <a:schemeClr val="bg2">
              <a:lumMod val="20000"/>
              <a:lumOff val="80000"/>
            </a:schemeClr>
          </a:solidFill>
        </p:spPr>
        <p:txBody>
          <a:bodyPr wrap="square">
            <a:spAutoFit/>
          </a:bodyPr>
          <a:lstStyle/>
          <a:p>
            <a:r>
              <a:rPr lang="en-NL" dirty="0"/>
              <a:t>{</a:t>
            </a:r>
          </a:p>
          <a:p>
            <a:r>
              <a:rPr lang="en-NL" dirty="0"/>
              <a:t>  "name": "</a:t>
            </a:r>
            <a:r>
              <a:rPr lang="en-NL" dirty="0" err="1"/>
              <a:t>myfirstjest</a:t>
            </a:r>
            <a:r>
              <a:rPr lang="en-NL" dirty="0"/>
              <a:t>",</a:t>
            </a:r>
          </a:p>
          <a:p>
            <a:r>
              <a:rPr lang="en-NL" dirty="0"/>
              <a:t>  "version": "1.0.0",</a:t>
            </a:r>
          </a:p>
          <a:p>
            <a:r>
              <a:rPr lang="en-NL" dirty="0"/>
              <a:t>  "description": "",</a:t>
            </a:r>
          </a:p>
          <a:p>
            <a:r>
              <a:rPr lang="en-NL" dirty="0"/>
              <a:t>  "main": "index.js",</a:t>
            </a:r>
          </a:p>
          <a:p>
            <a:r>
              <a:rPr lang="en-NL" dirty="0"/>
              <a:t>  "scripts": {</a:t>
            </a:r>
          </a:p>
          <a:p>
            <a:r>
              <a:rPr lang="en-NL" dirty="0"/>
              <a:t>    "test": </a:t>
            </a:r>
            <a:r>
              <a:rPr lang="en-NL" strike="sngStrike" dirty="0"/>
              <a:t>"echo \"Error: no test specified\" &amp;&amp; exit 1"</a:t>
            </a:r>
            <a:r>
              <a:rPr lang="en-US" strike="sngStrike" dirty="0"/>
              <a:t> </a:t>
            </a:r>
            <a:r>
              <a:rPr lang="en-NL" dirty="0">
                <a:highlight>
                  <a:srgbClr val="FFFF00"/>
                </a:highlight>
              </a:rPr>
              <a:t>“</a:t>
            </a:r>
            <a:r>
              <a:rPr lang="en-US" dirty="0">
                <a:highlight>
                  <a:srgbClr val="FFFF00"/>
                </a:highlight>
              </a:rPr>
              <a:t>jest”</a:t>
            </a:r>
            <a:endParaRPr lang="en-NL" strike="sngStrike" dirty="0">
              <a:highlight>
                <a:srgbClr val="FFFF00"/>
              </a:highlight>
            </a:endParaRPr>
          </a:p>
          <a:p>
            <a:r>
              <a:rPr lang="en-NL" dirty="0"/>
              <a:t>  },</a:t>
            </a:r>
          </a:p>
          <a:p>
            <a:r>
              <a:rPr lang="en-NL" dirty="0"/>
              <a:t>  "keywords": [],</a:t>
            </a:r>
          </a:p>
          <a:p>
            <a:r>
              <a:rPr lang="en-NL" dirty="0"/>
              <a:t>  "author": "",</a:t>
            </a:r>
          </a:p>
          <a:p>
            <a:r>
              <a:rPr lang="en-NL" dirty="0"/>
              <a:t>  "license": "ISC"</a:t>
            </a:r>
          </a:p>
          <a:p>
            <a:r>
              <a:rPr lang="en-NL" dirty="0"/>
              <a:t>}</a:t>
            </a:r>
          </a:p>
        </p:txBody>
      </p:sp>
    </p:spTree>
    <p:extLst>
      <p:ext uri="{BB962C8B-B14F-4D97-AF65-F5344CB8AC3E}">
        <p14:creationId xmlns:p14="http://schemas.microsoft.com/office/powerpoint/2010/main" val="3704203840"/>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20201028 AMIS Conclusion presentatie.potx" id="{9C9BE468-9466-4F7F-9A03-E0E56A05E818}" vid="{9E28417E-C180-4961-BC93-8843FAD619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0B9E64A7B90B499F767EB2F0BD9B16" ma:contentTypeVersion="6" ma:contentTypeDescription="Een nieuw document maken." ma:contentTypeScope="" ma:versionID="b06164b3fd5da11ca9f7bb1b82024672">
  <xsd:schema xmlns:xsd="http://www.w3.org/2001/XMLSchema" xmlns:xs="http://www.w3.org/2001/XMLSchema" xmlns:p="http://schemas.microsoft.com/office/2006/metadata/properties" xmlns:ns2="bd3a200e-a112-4432-b134-79c9e3991b87" xmlns:ns3="a74c57c6-afd1-46a5-a503-29300b13d321" targetNamespace="http://schemas.microsoft.com/office/2006/metadata/properties" ma:root="true" ma:fieldsID="12483fe1a591bf0ffa72e05baf87ef3d" ns2:_="" ns3:_="">
    <xsd:import namespace="bd3a200e-a112-4432-b134-79c9e3991b87"/>
    <xsd:import namespace="a74c57c6-afd1-46a5-a503-29300b13d3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a200e-a112-4432-b134-79c9e3991b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4c57c6-afd1-46a5-a503-29300b13d321"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20B2B8-E73A-4CEA-B66F-D4C256B09F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a200e-a112-4432-b134-79c9e3991b87"/>
    <ds:schemaRef ds:uri="a74c57c6-afd1-46a5-a503-29300b13d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DF2822-16E4-4479-B239-41A079CBB65B}">
  <ds:schemaRefs>
    <ds:schemaRef ds:uri="http://schemas.microsoft.com/sharepoint/v3/contenttype/forms"/>
  </ds:schemaRefs>
</ds:datastoreItem>
</file>

<file path=customXml/itemProps3.xml><?xml version="1.0" encoding="utf-8"?>
<ds:datastoreItem xmlns:ds="http://schemas.openxmlformats.org/officeDocument/2006/customXml" ds:itemID="{63653586-D9AD-4A7C-AE25-8F164514A81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201028 - Presentatie</Template>
  <TotalTime>2080</TotalTime>
  <Words>3725</Words>
  <Application>Microsoft Office PowerPoint</Application>
  <PresentationFormat>On-screen Show (16:9)</PresentationFormat>
  <Paragraphs>676</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Arial</vt:lpstr>
      <vt:lpstr>Calibri</vt:lpstr>
      <vt:lpstr>Consolas</vt:lpstr>
      <vt:lpstr>Inter</vt:lpstr>
      <vt:lpstr>SFMono-Regular</vt:lpstr>
      <vt:lpstr>system-ui</vt:lpstr>
      <vt:lpstr>Office-thema</vt:lpstr>
      <vt:lpstr>PowerPoint Presentation</vt:lpstr>
      <vt:lpstr>PowerPoint Presentation</vt:lpstr>
      <vt:lpstr>JEST</vt:lpstr>
      <vt:lpstr>JEST</vt:lpstr>
      <vt:lpstr>Prerequisite</vt:lpstr>
      <vt:lpstr>HTTPS://JESTJS.IO</vt:lpstr>
      <vt:lpstr>Visual Studio code extensions</vt:lpstr>
      <vt:lpstr>Getting started</vt:lpstr>
      <vt:lpstr>package.json</vt:lpstr>
      <vt:lpstr>Example</vt:lpstr>
      <vt:lpstr>Matchers</vt:lpstr>
      <vt:lpstr>Check for truthy &amp; falsy values</vt:lpstr>
      <vt:lpstr>Example : check for truthy &amp; falsy values</vt:lpstr>
      <vt:lpstr>Failing toBeFalsy in Visual Studio Code</vt:lpstr>
      <vt:lpstr>Comparing objects</vt:lpstr>
      <vt:lpstr>toEqual()</vt:lpstr>
      <vt:lpstr>Matchers to be used for numbers</vt:lpstr>
      <vt:lpstr>Matchers to be used for Strings</vt:lpstr>
      <vt:lpstr>Matchers for arrays and iterables</vt:lpstr>
      <vt:lpstr>Matchers for Exceptions</vt:lpstr>
      <vt:lpstr>Asynchronous testing</vt:lpstr>
      <vt:lpstr>Callback</vt:lpstr>
      <vt:lpstr>Callback function</vt:lpstr>
      <vt:lpstr>Testing callback functions</vt:lpstr>
      <vt:lpstr>Testing callback functions</vt:lpstr>
      <vt:lpstr>Reason why this is bad code</vt:lpstr>
      <vt:lpstr>Reason why this is bad code</vt:lpstr>
      <vt:lpstr>Testing callback functions the correct way</vt:lpstr>
      <vt:lpstr>Promise</vt:lpstr>
      <vt:lpstr>Promise state and chaining</vt:lpstr>
      <vt:lpstr>Promise chaining</vt:lpstr>
      <vt:lpstr>Promise chaining</vt:lpstr>
      <vt:lpstr>Testing promises (resolve state)</vt:lpstr>
      <vt:lpstr>Testing promises (resolve state)</vt:lpstr>
      <vt:lpstr>Testing promises (resolve state)</vt:lpstr>
      <vt:lpstr>Testing promises (rejected state)</vt:lpstr>
      <vt:lpstr>Testing promises (rejected state)</vt:lpstr>
      <vt:lpstr>async / await</vt:lpstr>
      <vt:lpstr>async / await</vt:lpstr>
      <vt:lpstr>async / await</vt:lpstr>
      <vt:lpstr>Setup and teardown</vt:lpstr>
      <vt:lpstr>One time setup and teardown</vt:lpstr>
      <vt:lpstr>Repeating setup and teardown: for each test</vt:lpstr>
      <vt:lpstr>Scoping: describe</vt:lpstr>
      <vt:lpstr>Scoping: execution order</vt:lpstr>
      <vt:lpstr>Scoping: execution order</vt:lpstr>
      <vt:lpstr>Scoping: execution order</vt:lpstr>
      <vt:lpstr>Mock testing</vt:lpstr>
      <vt:lpstr>Documentation is your friend</vt:lpstr>
      <vt:lpstr>Mocking modules</vt:lpstr>
      <vt:lpstr>Working with mock functions: vi.fn</vt:lpstr>
      <vt:lpstr>Working with mock functions: Implementations</vt:lpstr>
      <vt:lpstr>Working with mock functions: Mock once or more</vt:lpstr>
      <vt:lpstr>Working with mock functions: Verifying calls</vt:lpstr>
      <vt:lpstr>Working with mock functions: Utilizing mock.calls</vt:lpstr>
      <vt:lpstr>Mocking complex objects: vitest-mock-extended</vt:lpstr>
      <vt:lpstr>Mocking modules</vt:lpstr>
      <vt:lpstr>Mocking modules: vi.mock(): Automocking algorithm</vt:lpstr>
      <vt:lpstr>Mocking modules: vi.mock(): Custom mock factory</vt:lpstr>
      <vt:lpstr>Mocking modules: Default implementations with __mocks__ folders</vt:lpstr>
      <vt:lpstr>Mocking modules: Mocking exported classes</vt:lpstr>
      <vt:lpstr>Mocking modules: Mocking partials</vt:lpstr>
      <vt:lpstr>Labs</vt:lpstr>
    </vt:vector>
  </TitlesOfParts>
  <Manager/>
  <Company>AMIS 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JEST</dc:title>
  <dc:subject/>
  <dc:creator>Jacco Cijsouw</dc:creator>
  <cp:keywords/>
  <dc:description>AMIS Conclusion presentatie - versie 2 - juni 2019
Ontwerp: Humming
Template: Ton Persoon</dc:description>
  <cp:lastModifiedBy>Joost Lambregts</cp:lastModifiedBy>
  <cp:revision>4</cp:revision>
  <dcterms:created xsi:type="dcterms:W3CDTF">2021-09-15T11:14:11Z</dcterms:created>
  <dcterms:modified xsi:type="dcterms:W3CDTF">2024-11-04T12:50:12Z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0x010100E60B9E64A7B90B499F767EB2F0BD9B16</vt:lpwstr>
  </property>
</Properties>
</file>