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0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3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81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7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443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8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6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2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6049962"/>
          </a:xfrm>
        </p:spPr>
        <p:txBody>
          <a:bodyPr/>
          <a:lstStyle/>
          <a:p>
            <a:r>
              <a:rPr lang="en-US" b="1" i="1" dirty="0"/>
              <a:t>INTERNSHIP STUDIO </a:t>
            </a:r>
            <a:br>
              <a:rPr lang="en-US" b="1" i="1" dirty="0"/>
            </a:br>
            <a:r>
              <a:rPr lang="en-US" b="1" i="1" dirty="0"/>
              <a:t>INTERNSHIP FOR ETHICAL HACKING</a:t>
            </a:r>
            <a:br>
              <a:rPr lang="en-US" b="1" i="1" dirty="0"/>
            </a:br>
            <a:r>
              <a:rPr lang="en-US" b="1" i="1" dirty="0"/>
              <a:t>TASK-3</a:t>
            </a:r>
          </a:p>
        </p:txBody>
      </p:sp>
    </p:spTree>
    <p:extLst>
      <p:ext uri="{BB962C8B-B14F-4D97-AF65-F5344CB8AC3E}">
        <p14:creationId xmlns:p14="http://schemas.microsoft.com/office/powerpoint/2010/main" val="109706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MINA\Pictures\vlcsnap-2022-03-08-19h09m35s8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" y="20782"/>
            <a:ext cx="8818563" cy="670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62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Use burpsuit for this method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Open Firefox and set the proxy setting as burpsuit proxy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Turn on intercept in burpsuit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 Firefox open the link </a:t>
            </a:r>
            <a:r>
              <a:rPr lang="en-US" dirty="0">
                <a:hlinkClick r:id="rId2"/>
              </a:rPr>
              <a:t>http://testasp.vulnweb.com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Forward in intercept in burpsuit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Try the XSS script &lt;script&gt;alert(1)&lt;/&gt; in search box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 burpsuit forward the response in intruder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1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6553200"/>
          </a:xfrm>
        </p:spPr>
        <p:txBody>
          <a:bodyPr/>
          <a:lstStyle/>
          <a:p>
            <a:pPr marL="514350" indent="-514350">
              <a:buFont typeface="+mj-lt"/>
              <a:buAutoNum type="arabicParenR" startAt="8"/>
            </a:pPr>
            <a:r>
              <a:rPr lang="en-US" dirty="0"/>
              <a:t>In intruder section, post the XSS scripts and start attack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en-US" dirty="0"/>
              <a:t>Check which XSS script that intruded, copy the response of it and paste it in Firefox browser to see how it works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en-US" dirty="0"/>
              <a:t>Here &lt;script&gt;alert(1)&lt;/script&gt; works and gives out an response of script injection</a:t>
            </a:r>
          </a:p>
        </p:txBody>
      </p:sp>
    </p:spTree>
    <p:extLst>
      <p:ext uri="{BB962C8B-B14F-4D97-AF65-F5344CB8AC3E}">
        <p14:creationId xmlns:p14="http://schemas.microsoft.com/office/powerpoint/2010/main" val="156519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INA\Pictures\vlcsnap-2022-03-08-19h07m26s2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799"/>
            <a:ext cx="8610600" cy="649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9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MINA\Pictures\vlcsnap-2022-03-08-19h08m30s8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686800" cy="60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MINA\Pictures\vlcsnap-2022-03-08-19h08m55s0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106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7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C:\Users\AMINA\Pictures\vlcsnap-2022-03-08-19h09m05s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" y="304800"/>
            <a:ext cx="9053512" cy="644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MINA\Pictures\vlcsnap-2022-03-08-19h09m15s1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84150"/>
            <a:ext cx="8977312" cy="62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0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MINA\Pictures\vlcsnap-2022-03-08-19h09m29s3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" y="0"/>
            <a:ext cx="8789988" cy="659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34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123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INTERNSHIP STUDIO  INTERNSHIP FOR ETHICAL HACKING TASK-3</vt:lpstr>
      <vt:lpstr>STEPS INVOLVED: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 INTERNSHIP FOR ETHICAL HACKING TASK-3</dc:title>
  <dc:creator>AMINA</dc:creator>
  <cp:lastModifiedBy>Amisha</cp:lastModifiedBy>
  <cp:revision>4</cp:revision>
  <dcterms:created xsi:type="dcterms:W3CDTF">2006-08-16T00:00:00Z</dcterms:created>
  <dcterms:modified xsi:type="dcterms:W3CDTF">2023-06-26T11:27:13Z</dcterms:modified>
</cp:coreProperties>
</file>