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5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3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24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1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601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176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318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90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15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88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9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0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955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99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95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68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9C1A85-2898-423E-BE8D-2EB740984EFD}" type="datetimeFigureOut">
              <a:rPr lang="en-IN" smtClean="0"/>
              <a:t>23-04-2022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C289D-805D-40CA-9F28-AA6A78ABC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28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EC4E-7A06-4F02-8301-D39B6F142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7060" y="627033"/>
            <a:ext cx="8574622" cy="1703791"/>
          </a:xfrm>
        </p:spPr>
        <p:txBody>
          <a:bodyPr>
            <a:normAutofit/>
          </a:bodyPr>
          <a:lstStyle/>
          <a:p>
            <a:pPr algn="ctr"/>
            <a:r>
              <a:rPr lang="en-US" sz="10000" dirty="0">
                <a:solidFill>
                  <a:srgbClr val="FF0000"/>
                </a:solidFill>
                <a:latin typeface="Copperplate Gothic Bold" panose="020E0705020206020404" pitchFamily="34" charset="0"/>
              </a:rPr>
              <a:t>RAGA100</a:t>
            </a:r>
            <a:endParaRPr lang="en-IN" sz="10000" dirty="0">
              <a:solidFill>
                <a:srgbClr val="FF0000"/>
              </a:solidFill>
              <a:latin typeface="Copperplate Gothic Bold" panose="020E07050202060204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AF63-7D9B-4E87-8DA9-BB9242957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00860" y="2633633"/>
            <a:ext cx="6987645" cy="1388534"/>
          </a:xfrm>
        </p:spPr>
        <p:txBody>
          <a:bodyPr>
            <a:normAutofit lnSpcReduction="10000"/>
          </a:bodyPr>
          <a:lstStyle/>
          <a:p>
            <a:r>
              <a:rPr lang="en-US" sz="4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perfect solution for every problem</a:t>
            </a:r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IN" sz="28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4208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55B558-2AA6-4F5B-9938-46B26698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63071"/>
            <a:ext cx="10018713" cy="1008529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rial Rounded MT Bold" panose="020F0704030504030204" pitchFamily="34" charset="0"/>
              </a:rPr>
              <a:t>Firstly let’s discuss about the problem</a:t>
            </a:r>
            <a:r>
              <a:rPr lang="en-US" dirty="0"/>
              <a:t>. 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F433B6-A579-4F70-A429-530A1745D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004" y="2026024"/>
            <a:ext cx="10018713" cy="4831976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Every student in science stream takes some mode of examination as a major aspects for there further career</a:t>
            </a:r>
            <a:r>
              <a:rPr lang="en-IN" dirty="0">
                <a:latin typeface="Abadi" panose="020B0604020104020204" pitchFamily="34" charset="0"/>
              </a:rPr>
              <a:t>.</a:t>
            </a:r>
          </a:p>
          <a:p>
            <a:r>
              <a:rPr lang="en-IN" dirty="0">
                <a:latin typeface="Abadi" panose="020B0604020104020204" pitchFamily="34" charset="0"/>
              </a:rPr>
              <a:t>Examination can be JEE, NEET, BOARDs, NDA etc.</a:t>
            </a:r>
          </a:p>
          <a:p>
            <a:r>
              <a:rPr lang="en-IN" dirty="0">
                <a:latin typeface="Abadi" panose="020B0604020104020204" pitchFamily="34" charset="0"/>
              </a:rPr>
              <a:t>These have different format and different concept to solve questions .</a:t>
            </a:r>
          </a:p>
          <a:p>
            <a:r>
              <a:rPr lang="en-IN" dirty="0">
                <a:latin typeface="Abadi" panose="020B0604020104020204" pitchFamily="34" charset="0"/>
              </a:rPr>
              <a:t>Another problem no one provides test papers on difficulty levels.</a:t>
            </a:r>
          </a:p>
          <a:p>
            <a:r>
              <a:rPr lang="en-IN" dirty="0">
                <a:latin typeface="Abadi" panose="020B0604020104020204" pitchFamily="34" charset="0"/>
              </a:rPr>
              <a:t>Test analysis is very bad for proper preparation.</a:t>
            </a:r>
          </a:p>
          <a:p>
            <a:r>
              <a:rPr lang="en-IN" dirty="0">
                <a:latin typeface="Abadi" panose="020B0604020104020204" pitchFamily="34" charset="0"/>
              </a:rPr>
              <a:t>As test analysis is bad the accurate topics are not considered and doubts are asked.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475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AF09E-724A-4711-A399-1BC308BEB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264" y="533401"/>
            <a:ext cx="10018713" cy="883024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Motto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CDCB4-D715-4DFC-932A-EC4BB6B90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85365"/>
            <a:ext cx="10018713" cy="4105835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Ease the purpose of preparation.</a:t>
            </a:r>
          </a:p>
          <a:p>
            <a:r>
              <a:rPr lang="en-US" dirty="0">
                <a:latin typeface="Abadi" panose="020B0604020104020204" pitchFamily="34" charset="0"/>
              </a:rPr>
              <a:t>Simplify the whole complexity of test and examination.</a:t>
            </a:r>
          </a:p>
          <a:p>
            <a:r>
              <a:rPr lang="en-IN" dirty="0">
                <a:latin typeface="Abadi" panose="020B0604020104020204" pitchFamily="34" charset="0"/>
              </a:rPr>
              <a:t>To promote more students to opt for this stream not in stereotypical way but for right choice for future.</a:t>
            </a:r>
          </a:p>
          <a:p>
            <a:r>
              <a:rPr lang="en-IN" dirty="0">
                <a:latin typeface="Abadi" panose="020B0604020104020204" pitchFamily="34" charset="0"/>
              </a:rPr>
              <a:t>Courage students to learn from mistakes but not to be afraid from making one.</a:t>
            </a:r>
          </a:p>
        </p:txBody>
      </p:sp>
    </p:spTree>
    <p:extLst>
      <p:ext uri="{BB962C8B-B14F-4D97-AF65-F5344CB8AC3E}">
        <p14:creationId xmlns:p14="http://schemas.microsoft.com/office/powerpoint/2010/main" val="84461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4DD6-F55F-4DA1-B2E7-3FA5450C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628" y="354107"/>
            <a:ext cx="10018713" cy="811306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Solution by RAGA100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E1BA-FC52-49EF-972B-93C009508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815" y="1165413"/>
            <a:ext cx="10018713" cy="5338480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Proper test analysis by data analytics and AI to determine the weak topics through test.</a:t>
            </a:r>
          </a:p>
          <a:p>
            <a:r>
              <a:rPr lang="en-US" dirty="0">
                <a:latin typeface="Abadi" panose="020B0604020104020204" pitchFamily="34" charset="0"/>
              </a:rPr>
              <a:t>Providing one on one session for doubts and to clear the concepts of weak topics.</a:t>
            </a:r>
          </a:p>
          <a:p>
            <a:r>
              <a:rPr lang="en-US" dirty="0">
                <a:latin typeface="Abadi" panose="020B0604020104020204" pitchFamily="34" charset="0"/>
              </a:rPr>
              <a:t>Providing the proper manageable section for proper preparing of BOARDS, JEE, NEET, NDA.</a:t>
            </a:r>
          </a:p>
          <a:p>
            <a:r>
              <a:rPr lang="en-US" dirty="0">
                <a:latin typeface="Abadi" panose="020B0604020104020204" pitchFamily="34" charset="0"/>
              </a:rPr>
              <a:t>Providing levels of test (EASY, MEDIUM, HARD) for accurate preparation of topics and concepts.</a:t>
            </a:r>
          </a:p>
          <a:p>
            <a:r>
              <a:rPr lang="en-US" dirty="0">
                <a:latin typeface="Abadi" panose="020B0604020104020204" pitchFamily="34" charset="0"/>
              </a:rPr>
              <a:t>Last minute notes for quick and fairly depth revision of test at end moment </a:t>
            </a:r>
          </a:p>
          <a:p>
            <a:r>
              <a:rPr lang="en-IN" dirty="0">
                <a:latin typeface="Abadi" panose="020B0604020104020204" pitchFamily="34" charset="0"/>
              </a:rPr>
              <a:t>Topic wise Test, Classes, Video lectures, Notes.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468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61DFCA-430C-449C-B900-0AE4D508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39588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Future Plans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799AD3-E1D9-4F52-9058-CAEF5F6B7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3581" y="1866899"/>
            <a:ext cx="10018713" cy="3124201"/>
          </a:xfrm>
        </p:spPr>
        <p:txBody>
          <a:bodyPr>
            <a:noAutofit/>
          </a:bodyPr>
          <a:lstStyle/>
          <a:p>
            <a:r>
              <a:rPr lang="en-US" sz="2800" dirty="0" err="1">
                <a:latin typeface="Abadi" panose="020B0604020104020204" pitchFamily="34" charset="0"/>
              </a:rPr>
              <a:t>Recurting</a:t>
            </a:r>
            <a:r>
              <a:rPr lang="en-US" sz="2800" dirty="0">
                <a:latin typeface="Abadi" panose="020B0604020104020204" pitchFamily="34" charset="0"/>
              </a:rPr>
              <a:t> teachers to solve doubts as quick as possible.</a:t>
            </a:r>
          </a:p>
          <a:p>
            <a:r>
              <a:rPr lang="en-US" sz="2800" dirty="0">
                <a:latin typeface="Abadi" panose="020B0604020104020204" pitchFamily="34" charset="0"/>
              </a:rPr>
              <a:t>Providing as vast content as possible.</a:t>
            </a:r>
          </a:p>
          <a:p>
            <a:r>
              <a:rPr lang="en-US" sz="2800" dirty="0">
                <a:latin typeface="Abadi" panose="020B0604020104020204" pitchFamily="34" charset="0"/>
              </a:rPr>
              <a:t>Scholarship Test to provide incentive for more and more students to come over our platform and acquire our mode of study.</a:t>
            </a:r>
          </a:p>
          <a:p>
            <a:r>
              <a:rPr lang="en-US" sz="2800" dirty="0">
                <a:latin typeface="Abadi" panose="020B0604020104020204" pitchFamily="34" charset="0"/>
              </a:rPr>
              <a:t>To be the best test taking platform in industry.</a:t>
            </a:r>
            <a:endParaRPr lang="en-IN" sz="28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4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CCD2-26E1-4C48-878A-218A5CDC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0500"/>
            <a:ext cx="10018713" cy="1752599"/>
          </a:xfrm>
        </p:spPr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Conclusion..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DDC75-BEB1-4A49-9C12-4ECAA397D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3251" y="2102222"/>
            <a:ext cx="10018713" cy="3124201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So basically RAGA100 is not only a test taking platform but a trust by students to rely on it for there </a:t>
            </a:r>
            <a:r>
              <a:rPr lang="en-US" dirty="0" err="1">
                <a:latin typeface="Abadi" panose="020B0604020104020204" pitchFamily="34" charset="0"/>
              </a:rPr>
              <a:t>prepration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r>
              <a:rPr lang="en-US" dirty="0">
                <a:latin typeface="Abadi" panose="020B0604020104020204" pitchFamily="34" charset="0"/>
              </a:rPr>
              <a:t>More than a platform it’s a companion to student proving solution to the problems faced by almost 98% students.</a:t>
            </a:r>
          </a:p>
          <a:p>
            <a:r>
              <a:rPr lang="en-US" dirty="0">
                <a:latin typeface="Abadi" panose="020B0604020104020204" pitchFamily="34" charset="0"/>
              </a:rPr>
              <a:t>With all the features mentioned nothing can compete with RAGA100 in competitive exam industry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080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D3EF83-5B8D-4FF2-A63D-110801EF66BB}"/>
              </a:ext>
            </a:extLst>
          </p:cNvPr>
          <p:cNvSpPr txBox="1"/>
          <p:nvPr/>
        </p:nvSpPr>
        <p:spPr>
          <a:xfrm>
            <a:off x="1909482" y="690282"/>
            <a:ext cx="9350188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WITH GREAT REGARDS </a:t>
            </a:r>
          </a:p>
          <a:p>
            <a:r>
              <a:rPr lang="en-US" sz="44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THANK YOU…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TEAM:  RAGA100</a:t>
            </a:r>
          </a:p>
          <a:p>
            <a:r>
              <a:rPr lang="en-US" sz="2400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TEAM no. :  37</a:t>
            </a:r>
          </a:p>
          <a:p>
            <a:r>
              <a:rPr lang="en-US" sz="2400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MEMBERS: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   AMIT KUMAR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   DEEPANSHU JINDAL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   DAMAN GOYAL</a:t>
            </a:r>
          </a:p>
          <a:p>
            <a:pPr lvl="2"/>
            <a:r>
              <a:rPr lang="en-US" sz="2400" dirty="0">
                <a:solidFill>
                  <a:srgbClr val="00B050"/>
                </a:solidFill>
                <a:latin typeface="Copperplate Gothic Bold" panose="020E0705020206020404" pitchFamily="34" charset="0"/>
              </a:rPr>
              <a:t>   AMAN YADAV</a:t>
            </a:r>
            <a:endParaRPr lang="en-IN" sz="2400" dirty="0">
              <a:solidFill>
                <a:srgbClr val="00B050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506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40</TotalTime>
  <Words>379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Abadi</vt:lpstr>
      <vt:lpstr>Aharoni</vt:lpstr>
      <vt:lpstr>Arial</vt:lpstr>
      <vt:lpstr>Arial Rounded MT Bold</vt:lpstr>
      <vt:lpstr>Copperplate Gothic Bold</vt:lpstr>
      <vt:lpstr>Corbel</vt:lpstr>
      <vt:lpstr>Parallax</vt:lpstr>
      <vt:lpstr>RAGA100</vt:lpstr>
      <vt:lpstr>Firstly let’s discuss about the problem. </vt:lpstr>
      <vt:lpstr>Motto </vt:lpstr>
      <vt:lpstr>Solution by RAGA100</vt:lpstr>
      <vt:lpstr>Future Plans</vt:lpstr>
      <vt:lpstr>Conclusion..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RAGA100</dc:title>
  <dc:creator>Daman goyal</dc:creator>
  <cp:lastModifiedBy>Daman goyal</cp:lastModifiedBy>
  <cp:revision>1</cp:revision>
  <dcterms:created xsi:type="dcterms:W3CDTF">2022-04-23T08:25:49Z</dcterms:created>
  <dcterms:modified xsi:type="dcterms:W3CDTF">2022-04-23T09:06:36Z</dcterms:modified>
</cp:coreProperties>
</file>