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853" r:id="rId5"/>
    <p:sldId id="862" r:id="rId6"/>
    <p:sldId id="860" r:id="rId7"/>
    <p:sldId id="890" r:id="rId8"/>
    <p:sldId id="875" r:id="rId9"/>
    <p:sldId id="863" r:id="rId10"/>
    <p:sldId id="864" r:id="rId11"/>
    <p:sldId id="876" r:id="rId12"/>
    <p:sldId id="874" r:id="rId13"/>
    <p:sldId id="867" r:id="rId14"/>
    <p:sldId id="877" r:id="rId15"/>
    <p:sldId id="865" r:id="rId16"/>
    <p:sldId id="866" r:id="rId17"/>
    <p:sldId id="878" r:id="rId18"/>
    <p:sldId id="868" r:id="rId19"/>
    <p:sldId id="879" r:id="rId20"/>
    <p:sldId id="869" r:id="rId21"/>
    <p:sldId id="870" r:id="rId22"/>
    <p:sldId id="893" r:id="rId23"/>
    <p:sldId id="880" r:id="rId24"/>
    <p:sldId id="871" r:id="rId25"/>
    <p:sldId id="872" r:id="rId26"/>
    <p:sldId id="889" r:id="rId27"/>
    <p:sldId id="888" r:id="rId28"/>
    <p:sldId id="873" r:id="rId29"/>
    <p:sldId id="881" r:id="rId30"/>
    <p:sldId id="887" r:id="rId31"/>
    <p:sldId id="882" r:id="rId32"/>
    <p:sldId id="883" r:id="rId33"/>
    <p:sldId id="884" r:id="rId34"/>
    <p:sldId id="885" r:id="rId35"/>
    <p:sldId id="886" r:id="rId36"/>
    <p:sldId id="664" r:id="rId37"/>
    <p:sldId id="896" r:id="rId38"/>
    <p:sldId id="894" r:id="rId39"/>
  </p:sldIdLst>
  <p:sldSz cx="9144000" cy="5143500" type="screen16x9"/>
  <p:notesSz cx="7010400" cy="9296400"/>
  <p:photoAlbum/>
  <p:defaultTextStyle>
    <a:defPPr>
      <a:defRPr lang="en-US"/>
    </a:defPPr>
    <a:lvl1pPr marL="0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4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85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24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9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02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36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9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sha Banthia" initials="MB" lastIdx="2" clrIdx="0">
    <p:extLst>
      <p:ext uri="{19B8F6BF-5375-455C-9EA6-DF929625EA0E}">
        <p15:presenceInfo xmlns:p15="http://schemas.microsoft.com/office/powerpoint/2012/main" userId="S-1-5-21-266749940-1637964444-929701000-6535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4434" autoAdjust="0"/>
  </p:normalViewPr>
  <p:slideViewPr>
    <p:cSldViewPr showGuides="1">
      <p:cViewPr varScale="1">
        <p:scale>
          <a:sx n="93" d="100"/>
          <a:sy n="93" d="100"/>
        </p:scale>
        <p:origin x="102" y="144"/>
      </p:cViewPr>
      <p:guideLst>
        <p:guide orient="horz"/>
        <p:guide orient="horz" pos="9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pnil.soni01\Desktop\Introduction%20to%20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pnil.soni01\Desktop\Introduction%20to%20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pnil.soni01\Desktop\Introduction%20to%20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pnil.soni01\Desktop\Introduction%20to%20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pnil.soni01\Desktop\Introduction%20to%20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Weight = 2 x Age</a:t>
            </a:r>
          </a:p>
        </c:rich>
      </c:tx>
      <c:layout>
        <c:manualLayout>
          <c:xMode val="edge"/>
          <c:yMode val="edge"/>
          <c:x val="0.35977777777777775"/>
          <c:y val="1.34228187919463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66880528822787"/>
          <c:y val="9.5668762881149921E-2"/>
          <c:w val="0.84610892388451431"/>
          <c:h val="0.731216180576396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Sheet1!$C$3:$C$12</c:f>
              <c:numCache>
                <c:formatCode>General</c:formatCode>
                <c:ptCount val="10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20</c:v>
                </c:pt>
                <c:pt idx="4">
                  <c:v>25</c:v>
                </c:pt>
                <c:pt idx="5">
                  <c:v>28</c:v>
                </c:pt>
                <c:pt idx="6">
                  <c:v>29</c:v>
                </c:pt>
                <c:pt idx="7">
                  <c:v>35</c:v>
                </c:pt>
                <c:pt idx="8">
                  <c:v>40</c:v>
                </c:pt>
                <c:pt idx="9">
                  <c:v>48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10</c:v>
                </c:pt>
                <c:pt idx="1">
                  <c:v>16</c:v>
                </c:pt>
                <c:pt idx="2">
                  <c:v>24</c:v>
                </c:pt>
                <c:pt idx="3">
                  <c:v>40</c:v>
                </c:pt>
                <c:pt idx="4">
                  <c:v>50</c:v>
                </c:pt>
                <c:pt idx="5">
                  <c:v>56</c:v>
                </c:pt>
                <c:pt idx="6">
                  <c:v>58</c:v>
                </c:pt>
                <c:pt idx="7">
                  <c:v>70</c:v>
                </c:pt>
                <c:pt idx="8">
                  <c:v>80</c:v>
                </c:pt>
                <c:pt idx="9">
                  <c:v>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F1-4A2D-B8A1-47A84D46E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16240"/>
        <c:axId val="7803664"/>
      </c:scatterChart>
      <c:valAx>
        <c:axId val="16271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Sheet1!$C$2</c:f>
              <c:strCache>
                <c:ptCount val="1"/>
                <c:pt idx="0">
                  <c:v>Age</c:v>
                </c:pt>
              </c:strCache>
            </c:strRef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3664"/>
        <c:crosses val="autoZero"/>
        <c:crossBetween val="midCat"/>
      </c:valAx>
      <c:valAx>
        <c:axId val="780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Sheet1!$D$2</c:f>
              <c:strCache>
                <c:ptCount val="1"/>
                <c:pt idx="0">
                  <c:v>Weight</c:v>
                </c:pt>
              </c:strCache>
            </c:strRef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16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Weight = 2 x Age + </a:t>
            </a:r>
            <a:r>
              <a:rPr lang="el-GR" dirty="0"/>
              <a:t>ε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8610942862912"/>
          <c:y val="0.12037037037037036"/>
          <c:w val="0.84219160104986879"/>
          <c:h val="0.709151440562971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Sheet1!$C$17:$C$26</c:f>
              <c:numCache>
                <c:formatCode>General</c:formatCode>
                <c:ptCount val="10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20</c:v>
                </c:pt>
                <c:pt idx="4">
                  <c:v>25</c:v>
                </c:pt>
                <c:pt idx="5">
                  <c:v>28</c:v>
                </c:pt>
                <c:pt idx="6">
                  <c:v>29</c:v>
                </c:pt>
                <c:pt idx="7">
                  <c:v>35</c:v>
                </c:pt>
                <c:pt idx="8">
                  <c:v>40</c:v>
                </c:pt>
                <c:pt idx="9">
                  <c:v>48</c:v>
                </c:pt>
              </c:numCache>
            </c:numRef>
          </c:xVal>
          <c:yVal>
            <c:numRef>
              <c:f>Sheet1!$D$17:$D$26</c:f>
              <c:numCache>
                <c:formatCode>General</c:formatCode>
                <c:ptCount val="10"/>
                <c:pt idx="0">
                  <c:v>9</c:v>
                </c:pt>
                <c:pt idx="1">
                  <c:v>23</c:v>
                </c:pt>
                <c:pt idx="2">
                  <c:v>29</c:v>
                </c:pt>
                <c:pt idx="3">
                  <c:v>33</c:v>
                </c:pt>
                <c:pt idx="4">
                  <c:v>52</c:v>
                </c:pt>
                <c:pt idx="5">
                  <c:v>60</c:v>
                </c:pt>
                <c:pt idx="6">
                  <c:v>62</c:v>
                </c:pt>
                <c:pt idx="7">
                  <c:v>61</c:v>
                </c:pt>
                <c:pt idx="8">
                  <c:v>78</c:v>
                </c:pt>
                <c:pt idx="9">
                  <c:v>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E-4464-8EAA-C2D028131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960016"/>
        <c:axId val="161984224"/>
      </c:scatterChart>
      <c:valAx>
        <c:axId val="16196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Sheet1!$C$16</c:f>
              <c:strCache>
                <c:ptCount val="1"/>
                <c:pt idx="0">
                  <c:v>Age</c:v>
                </c:pt>
              </c:strCache>
            </c:strRef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84224"/>
        <c:crosses val="autoZero"/>
        <c:crossBetween val="midCat"/>
      </c:valAx>
      <c:valAx>
        <c:axId val="16198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Sheet1!$D$16</c:f>
              <c:strCache>
                <c:ptCount val="1"/>
                <c:pt idx="0">
                  <c:v>Weight</c:v>
                </c:pt>
              </c:strCache>
            </c:strRef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6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Histogram of</a:t>
            </a:r>
            <a:r>
              <a:rPr lang="en-US" baseline="0"/>
              <a:t> Infoscions' Age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553237095363081"/>
          <c:y val="0.16245370370370371"/>
          <c:w val="0.76607830271216093"/>
          <c:h val="0.67515419947506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Sheet1!$C$43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Sheet1!$B$44:$B$52</c:f>
              <c:strCache>
                <c:ptCount val="9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</c:v>
                </c:pt>
                <c:pt idx="8">
                  <c:v>60-65</c:v>
                </c:pt>
              </c:strCache>
            </c:strRef>
          </c:cat>
          <c:val>
            <c:numRef>
              <c:f>Sheet1!$C$44:$C$52</c:f>
              <c:numCache>
                <c:formatCode>General</c:formatCode>
                <c:ptCount val="9"/>
                <c:pt idx="0">
                  <c:v>8</c:v>
                </c:pt>
                <c:pt idx="1">
                  <c:v>22</c:v>
                </c:pt>
                <c:pt idx="2">
                  <c:v>34</c:v>
                </c:pt>
                <c:pt idx="3">
                  <c:v>40</c:v>
                </c:pt>
                <c:pt idx="4">
                  <c:v>54</c:v>
                </c:pt>
                <c:pt idx="5">
                  <c:v>45</c:v>
                </c:pt>
                <c:pt idx="6">
                  <c:v>30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37-4CC5-BA2F-0EB263F37D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24120072"/>
        <c:axId val="163137448"/>
      </c:barChart>
      <c:valAx>
        <c:axId val="163137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Infoscions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6.5664479440069992E-2"/>
              <c:y val="0.280169510061242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20072"/>
        <c:crosses val="autoZero"/>
        <c:crossBetween val="between"/>
      </c:valAx>
      <c:catAx>
        <c:axId val="12412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3744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lt1"/>
        </a:solidFill>
        <a:ln w="3175" cap="flat" cmpd="sng" algn="ctr">
          <a:solidFill>
            <a:schemeClr val="dk1"/>
          </a:solidFill>
          <a:prstDash val="solid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Probability Mass Function </a:t>
            </a:r>
            <a:r>
              <a:rPr lang="en-US" dirty="0"/>
              <a:t>(</a:t>
            </a:r>
            <a:r>
              <a:rPr lang="en-US" dirty="0" smtClean="0"/>
              <a:t>PMF</a:t>
            </a:r>
            <a:r>
              <a:rPr lang="en-US" dirty="0"/>
              <a:t>) plot of</a:t>
            </a:r>
            <a:r>
              <a:rPr lang="en-US" baseline="0" dirty="0"/>
              <a:t> </a:t>
            </a:r>
            <a:r>
              <a:rPr lang="en-US" baseline="0" dirty="0" err="1"/>
              <a:t>Infoscions</a:t>
            </a:r>
            <a:r>
              <a:rPr lang="en-US" baseline="0" dirty="0"/>
              <a:t>' Age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32174103237099"/>
          <c:y val="0.14393518518518519"/>
          <c:w val="0.76607830271216093"/>
          <c:h val="0.67515419947506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Sheet1!$D$43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Sheet1!$B$44:$B$52</c:f>
              <c:strCache>
                <c:ptCount val="9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</c:v>
                </c:pt>
                <c:pt idx="8">
                  <c:v>60-65</c:v>
                </c:pt>
              </c:strCache>
            </c:strRef>
          </c:cat>
          <c:val>
            <c:numRef>
              <c:f>Sheet1!$D$44:$D$52</c:f>
              <c:numCache>
                <c:formatCode>0.00</c:formatCode>
                <c:ptCount val="9"/>
                <c:pt idx="0">
                  <c:v>3.0188679245283019E-2</c:v>
                </c:pt>
                <c:pt idx="1">
                  <c:v>8.3018867924528297E-2</c:v>
                </c:pt>
                <c:pt idx="2">
                  <c:v>0.12830188679245283</c:v>
                </c:pt>
                <c:pt idx="3">
                  <c:v>0.15094339622641509</c:v>
                </c:pt>
                <c:pt idx="4">
                  <c:v>0.20377358490566039</c:v>
                </c:pt>
                <c:pt idx="5">
                  <c:v>0.16981132075471697</c:v>
                </c:pt>
                <c:pt idx="6">
                  <c:v>0.11320754716981132</c:v>
                </c:pt>
                <c:pt idx="7">
                  <c:v>7.5471698113207544E-2</c:v>
                </c:pt>
                <c:pt idx="8">
                  <c:v>4.5283018867924525E-2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4-449A-9577-D52C08BE4D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62179960"/>
        <c:axId val="162179568"/>
      </c:barChart>
      <c:lineChart>
        <c:grouping val="standard"/>
        <c:varyColors val="0"/>
        <c:ser>
          <c:idx val="1"/>
          <c:order val="1"/>
          <c:tx>
            <c:strRef>
              <c:f>Sheet1!$E$43</c:f>
              <c:strCache>
                <c:ptCount val="1"/>
                <c:pt idx="0">
                  <c:v>Probability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Sheet1!$B$44:$B$52</c:f>
              <c:strCache>
                <c:ptCount val="9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</c:v>
                </c:pt>
                <c:pt idx="8">
                  <c:v>60-65</c:v>
                </c:pt>
              </c:strCache>
            </c:strRef>
          </c:cat>
          <c:val>
            <c:numRef>
              <c:f>Sheet1!$E$44:$E$52</c:f>
              <c:numCache>
                <c:formatCode>0.00</c:formatCode>
                <c:ptCount val="9"/>
                <c:pt idx="0">
                  <c:v>3.0188679245283019E-2</c:v>
                </c:pt>
                <c:pt idx="1">
                  <c:v>8.3018867924528297E-2</c:v>
                </c:pt>
                <c:pt idx="2">
                  <c:v>0.12830188679245283</c:v>
                </c:pt>
                <c:pt idx="3">
                  <c:v>0.15094339622641509</c:v>
                </c:pt>
                <c:pt idx="4">
                  <c:v>0.20377358490566039</c:v>
                </c:pt>
                <c:pt idx="5">
                  <c:v>0.16981132075471697</c:v>
                </c:pt>
                <c:pt idx="6">
                  <c:v>0.11320754716981132</c:v>
                </c:pt>
                <c:pt idx="7">
                  <c:v>7.5471698113207544E-2</c:v>
                </c:pt>
                <c:pt idx="8">
                  <c:v>4.5283018867924525E-2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D4-449A-9577-D52C08BE4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79960"/>
        <c:axId val="162179568"/>
      </c:lineChart>
      <c:valAx>
        <c:axId val="162179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Relative frequency / Probabilty</a:t>
                </a:r>
              </a:p>
            </c:rich>
          </c:tx>
          <c:layout>
            <c:manualLayout>
              <c:xMode val="edge"/>
              <c:yMode val="edge"/>
              <c:x val="6.5664479440069992E-2"/>
              <c:y val="0.224613954505686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79960"/>
        <c:crosses val="autoZero"/>
        <c:crossBetween val="between"/>
      </c:valAx>
      <c:catAx>
        <c:axId val="162179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7956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Scatter Plot</a:t>
            </a:r>
            <a:endParaRPr lang="en-US" dirty="0"/>
          </a:p>
        </c:rich>
      </c:tx>
      <c:layout>
        <c:manualLayout>
          <c:xMode val="edge"/>
          <c:yMode val="edge"/>
          <c:x val="0.385616797900262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8610942862912"/>
          <c:y val="0.12037037037037036"/>
          <c:w val="0.84219160104986879"/>
          <c:h val="0.709151440562971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Sheet1!$C$17:$C$26</c:f>
              <c:numCache>
                <c:formatCode>General</c:formatCode>
                <c:ptCount val="10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20</c:v>
                </c:pt>
                <c:pt idx="4">
                  <c:v>25</c:v>
                </c:pt>
                <c:pt idx="5">
                  <c:v>28</c:v>
                </c:pt>
                <c:pt idx="6">
                  <c:v>29</c:v>
                </c:pt>
                <c:pt idx="7">
                  <c:v>35</c:v>
                </c:pt>
                <c:pt idx="8">
                  <c:v>40</c:v>
                </c:pt>
                <c:pt idx="9">
                  <c:v>48</c:v>
                </c:pt>
              </c:numCache>
            </c:numRef>
          </c:xVal>
          <c:yVal>
            <c:numRef>
              <c:f>Sheet1!$D$17:$D$26</c:f>
              <c:numCache>
                <c:formatCode>General</c:formatCode>
                <c:ptCount val="10"/>
                <c:pt idx="0">
                  <c:v>9</c:v>
                </c:pt>
                <c:pt idx="1">
                  <c:v>23</c:v>
                </c:pt>
                <c:pt idx="2">
                  <c:v>29</c:v>
                </c:pt>
                <c:pt idx="3">
                  <c:v>33</c:v>
                </c:pt>
                <c:pt idx="4">
                  <c:v>52</c:v>
                </c:pt>
                <c:pt idx="5">
                  <c:v>60</c:v>
                </c:pt>
                <c:pt idx="6">
                  <c:v>62</c:v>
                </c:pt>
                <c:pt idx="7">
                  <c:v>61</c:v>
                </c:pt>
                <c:pt idx="8">
                  <c:v>78</c:v>
                </c:pt>
                <c:pt idx="9">
                  <c:v>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0B-4D8B-A39E-7B97FE6D0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11648"/>
        <c:axId val="163812040"/>
      </c:scatterChart>
      <c:valAx>
        <c:axId val="16381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Sheet1!$C$16</c:f>
              <c:strCache>
                <c:ptCount val="1"/>
                <c:pt idx="0">
                  <c:v>Age</c:v>
                </c:pt>
              </c:strCache>
            </c:strRef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12040"/>
        <c:crosses val="autoZero"/>
        <c:crossBetween val="midCat"/>
      </c:valAx>
      <c:valAx>
        <c:axId val="16381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Sheet1!$D$16</c:f>
              <c:strCache>
                <c:ptCount val="1"/>
                <c:pt idx="0">
                  <c:v>Weight</c:v>
                </c:pt>
              </c:strCache>
            </c:strRef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1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35830-74C1-492D-8783-B12145ACE9E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42835-66EB-4F72-AC87-D0EF8750E50B}">
      <dgm:prSet phldrT="[Text]"/>
      <dgm:spPr/>
      <dgm:t>
        <a:bodyPr/>
        <a:lstStyle/>
        <a:p>
          <a:r>
            <a:rPr lang="en-US" dirty="0" smtClean="0"/>
            <a:t>Business Problem</a:t>
          </a:r>
          <a:endParaRPr lang="en-US" dirty="0"/>
        </a:p>
      </dgm:t>
    </dgm:pt>
    <dgm:pt modelId="{AC2351EC-3230-40F0-9161-EB6491CAE7CC}" type="parTrans" cxnId="{C73A4F4C-DCE4-4A31-BE53-503E2C4C9744}">
      <dgm:prSet/>
      <dgm:spPr/>
      <dgm:t>
        <a:bodyPr/>
        <a:lstStyle/>
        <a:p>
          <a:endParaRPr lang="en-US"/>
        </a:p>
      </dgm:t>
    </dgm:pt>
    <dgm:pt modelId="{84EDB95E-C60D-4BBE-B368-37E69680F30A}" type="sibTrans" cxnId="{C73A4F4C-DCE4-4A31-BE53-503E2C4C9744}">
      <dgm:prSet/>
      <dgm:spPr/>
      <dgm:t>
        <a:bodyPr/>
        <a:lstStyle/>
        <a:p>
          <a:endParaRPr lang="en-US"/>
        </a:p>
      </dgm:t>
    </dgm:pt>
    <dgm:pt modelId="{EAD9F536-05E6-4FAF-85DE-13A948B77286}">
      <dgm:prSet phldrT="[Text]"/>
      <dgm:spPr/>
      <dgm:t>
        <a:bodyPr/>
        <a:lstStyle/>
        <a:p>
          <a:r>
            <a:rPr lang="en-US" dirty="0" smtClean="0"/>
            <a:t>Data &amp; Domain</a:t>
          </a:r>
          <a:endParaRPr lang="en-US" dirty="0"/>
        </a:p>
      </dgm:t>
    </dgm:pt>
    <dgm:pt modelId="{17E9DCA2-0544-49A9-A301-67F79826CDD5}" type="parTrans" cxnId="{EE80B87C-0241-4923-88F4-162819CB9AD0}">
      <dgm:prSet/>
      <dgm:spPr/>
      <dgm:t>
        <a:bodyPr/>
        <a:lstStyle/>
        <a:p>
          <a:endParaRPr lang="en-US"/>
        </a:p>
      </dgm:t>
    </dgm:pt>
    <dgm:pt modelId="{A98AF52F-274F-47C0-A79A-8CD1035DE94C}" type="sibTrans" cxnId="{EE80B87C-0241-4923-88F4-162819CB9AD0}">
      <dgm:prSet/>
      <dgm:spPr/>
      <dgm:t>
        <a:bodyPr/>
        <a:lstStyle/>
        <a:p>
          <a:endParaRPr lang="en-US"/>
        </a:p>
      </dgm:t>
    </dgm:pt>
    <dgm:pt modelId="{40CDCDD5-B529-4CA9-9717-07585D1A2723}">
      <dgm:prSet phldrT="[Text]"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CC79214B-0A27-40C7-968A-82C698255B31}" type="parTrans" cxnId="{575238C8-E477-4823-81F1-4889EE50CB11}">
      <dgm:prSet/>
      <dgm:spPr/>
      <dgm:t>
        <a:bodyPr/>
        <a:lstStyle/>
        <a:p>
          <a:endParaRPr lang="en-US"/>
        </a:p>
      </dgm:t>
    </dgm:pt>
    <dgm:pt modelId="{D137685A-F784-4E01-A963-8841C8E6CE8F}" type="sibTrans" cxnId="{575238C8-E477-4823-81F1-4889EE50CB11}">
      <dgm:prSet/>
      <dgm:spPr/>
      <dgm:t>
        <a:bodyPr/>
        <a:lstStyle/>
        <a:p>
          <a:endParaRPr lang="en-US"/>
        </a:p>
      </dgm:t>
    </dgm:pt>
    <dgm:pt modelId="{F4C59360-9E9C-4D77-B8D0-53C944D1F921}">
      <dgm:prSet phldrT="[Text]"/>
      <dgm:spPr/>
      <dgm:t>
        <a:bodyPr/>
        <a:lstStyle/>
        <a:p>
          <a:r>
            <a:rPr lang="en-US" dirty="0" smtClean="0"/>
            <a:t>Statistical approach</a:t>
          </a:r>
          <a:endParaRPr lang="en-US" dirty="0"/>
        </a:p>
      </dgm:t>
    </dgm:pt>
    <dgm:pt modelId="{B0C43FEC-39B6-4DA0-B9FB-F3565FAB7DDC}" type="parTrans" cxnId="{A0AA270D-55E5-40ED-8202-A91A168A2F15}">
      <dgm:prSet/>
      <dgm:spPr/>
      <dgm:t>
        <a:bodyPr/>
        <a:lstStyle/>
        <a:p>
          <a:endParaRPr lang="en-US"/>
        </a:p>
      </dgm:t>
    </dgm:pt>
    <dgm:pt modelId="{E2EFDB20-D23B-4FC7-B7E5-0B7DDF7BA913}" type="sibTrans" cxnId="{A0AA270D-55E5-40ED-8202-A91A168A2F15}">
      <dgm:prSet/>
      <dgm:spPr/>
      <dgm:t>
        <a:bodyPr/>
        <a:lstStyle/>
        <a:p>
          <a:endParaRPr lang="en-US"/>
        </a:p>
      </dgm:t>
    </dgm:pt>
    <dgm:pt modelId="{C62A6A45-9F73-4DD7-A535-D0C91D7C2F91}">
      <dgm:prSet phldrT="[Text]"/>
      <dgm:spPr/>
      <dgm:t>
        <a:bodyPr/>
        <a:lstStyle/>
        <a:p>
          <a:r>
            <a:rPr lang="en-US" dirty="0" smtClean="0"/>
            <a:t>Analysis &amp; Modeling</a:t>
          </a:r>
          <a:endParaRPr lang="en-US" dirty="0"/>
        </a:p>
      </dgm:t>
    </dgm:pt>
    <dgm:pt modelId="{00411249-ECA1-43EE-B37F-AA1BBDA032B3}" type="parTrans" cxnId="{720EE789-E90C-4990-B46F-A311171519A1}">
      <dgm:prSet/>
      <dgm:spPr/>
      <dgm:t>
        <a:bodyPr/>
        <a:lstStyle/>
        <a:p>
          <a:endParaRPr lang="en-US"/>
        </a:p>
      </dgm:t>
    </dgm:pt>
    <dgm:pt modelId="{C24CA12D-33B3-4AE6-AC93-834C5F08482A}" type="sibTrans" cxnId="{720EE789-E90C-4990-B46F-A311171519A1}">
      <dgm:prSet/>
      <dgm:spPr/>
      <dgm:t>
        <a:bodyPr/>
        <a:lstStyle/>
        <a:p>
          <a:endParaRPr lang="en-US"/>
        </a:p>
      </dgm:t>
    </dgm:pt>
    <dgm:pt modelId="{F85D3177-3C32-425C-9902-3B6A93ACCA54}">
      <dgm:prSet phldrT="[Text]"/>
      <dgm:spPr/>
      <dgm:t>
        <a:bodyPr/>
        <a:lstStyle/>
        <a:p>
          <a:r>
            <a:rPr lang="en-US" dirty="0" smtClean="0"/>
            <a:t>Results &amp; Inferences</a:t>
          </a:r>
          <a:endParaRPr lang="en-US" dirty="0"/>
        </a:p>
      </dgm:t>
    </dgm:pt>
    <dgm:pt modelId="{9A241D35-0D08-496E-B292-CD191A4B96F0}" type="parTrans" cxnId="{84A734EE-E5F7-4161-97F3-BD0879C78D8F}">
      <dgm:prSet/>
      <dgm:spPr/>
      <dgm:t>
        <a:bodyPr/>
        <a:lstStyle/>
        <a:p>
          <a:endParaRPr lang="en-US"/>
        </a:p>
      </dgm:t>
    </dgm:pt>
    <dgm:pt modelId="{EFB53376-89FB-498C-B219-6BA619F74D57}" type="sibTrans" cxnId="{84A734EE-E5F7-4161-97F3-BD0879C78D8F}">
      <dgm:prSet/>
      <dgm:spPr/>
      <dgm:t>
        <a:bodyPr/>
        <a:lstStyle/>
        <a:p>
          <a:endParaRPr lang="en-US"/>
        </a:p>
      </dgm:t>
    </dgm:pt>
    <dgm:pt modelId="{7F263C1E-6FD4-4F88-800C-65C479723768}" type="pres">
      <dgm:prSet presAssocID="{71135830-74C1-492D-8783-B12145ACE9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F2D3122-7A67-4073-AAD8-528AEBAC315D}" type="pres">
      <dgm:prSet presAssocID="{1B842835-66EB-4F72-AC87-D0EF8750E50B}" presName="composite" presStyleCnt="0"/>
      <dgm:spPr/>
    </dgm:pt>
    <dgm:pt modelId="{7B1AD66D-6D06-417E-ACC1-CC5766295F66}" type="pres">
      <dgm:prSet presAssocID="{1B842835-66EB-4F72-AC87-D0EF8750E50B}" presName="LShape" presStyleLbl="alignNode1" presStyleIdx="0" presStyleCnt="11"/>
      <dgm:spPr/>
    </dgm:pt>
    <dgm:pt modelId="{66FADCCA-E687-44F3-BC05-959AA3E7A0CE}" type="pres">
      <dgm:prSet presAssocID="{1B842835-66EB-4F72-AC87-D0EF8750E50B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80A85-CDF6-466F-9DD5-315A702906AD}" type="pres">
      <dgm:prSet presAssocID="{1B842835-66EB-4F72-AC87-D0EF8750E50B}" presName="Triangle" presStyleLbl="alignNode1" presStyleIdx="1" presStyleCnt="11"/>
      <dgm:spPr/>
    </dgm:pt>
    <dgm:pt modelId="{39E8B9E9-C545-476A-969A-CD0F9A5A9526}" type="pres">
      <dgm:prSet presAssocID="{84EDB95E-C60D-4BBE-B368-37E69680F30A}" presName="sibTrans" presStyleCnt="0"/>
      <dgm:spPr/>
    </dgm:pt>
    <dgm:pt modelId="{8D8F3B3F-A08B-44BF-9043-220DB8872599}" type="pres">
      <dgm:prSet presAssocID="{84EDB95E-C60D-4BBE-B368-37E69680F30A}" presName="space" presStyleCnt="0"/>
      <dgm:spPr/>
    </dgm:pt>
    <dgm:pt modelId="{36A56A9A-98AB-4D62-84D3-1C155A3F88F2}" type="pres">
      <dgm:prSet presAssocID="{EAD9F536-05E6-4FAF-85DE-13A948B77286}" presName="composite" presStyleCnt="0"/>
      <dgm:spPr/>
    </dgm:pt>
    <dgm:pt modelId="{42A7482C-171F-4D18-949A-EB41EFEF2EE6}" type="pres">
      <dgm:prSet presAssocID="{EAD9F536-05E6-4FAF-85DE-13A948B77286}" presName="LShape" presStyleLbl="alignNode1" presStyleIdx="2" presStyleCnt="11"/>
      <dgm:spPr/>
    </dgm:pt>
    <dgm:pt modelId="{73F6AF9C-CD0C-4A60-91F4-77650845900C}" type="pres">
      <dgm:prSet presAssocID="{EAD9F536-05E6-4FAF-85DE-13A948B77286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CD09-0D91-48FF-B2CC-90D4E590A9F7}" type="pres">
      <dgm:prSet presAssocID="{EAD9F536-05E6-4FAF-85DE-13A948B77286}" presName="Triangle" presStyleLbl="alignNode1" presStyleIdx="3" presStyleCnt="11"/>
      <dgm:spPr/>
    </dgm:pt>
    <dgm:pt modelId="{DAA18B42-467F-46CB-9C59-814EF813E231}" type="pres">
      <dgm:prSet presAssocID="{A98AF52F-274F-47C0-A79A-8CD1035DE94C}" presName="sibTrans" presStyleCnt="0"/>
      <dgm:spPr/>
    </dgm:pt>
    <dgm:pt modelId="{1FD08EDF-6B43-4DC9-A8FB-12EC6F69A501}" type="pres">
      <dgm:prSet presAssocID="{A98AF52F-274F-47C0-A79A-8CD1035DE94C}" presName="space" presStyleCnt="0"/>
      <dgm:spPr/>
    </dgm:pt>
    <dgm:pt modelId="{099FAA72-2BE2-4694-AC8A-EE3BB61263B0}" type="pres">
      <dgm:prSet presAssocID="{40CDCDD5-B529-4CA9-9717-07585D1A2723}" presName="composite" presStyleCnt="0"/>
      <dgm:spPr/>
    </dgm:pt>
    <dgm:pt modelId="{30C6FBDC-0898-4AE2-8660-AB59BC485188}" type="pres">
      <dgm:prSet presAssocID="{40CDCDD5-B529-4CA9-9717-07585D1A2723}" presName="LShape" presStyleLbl="alignNode1" presStyleIdx="4" presStyleCnt="11"/>
      <dgm:spPr/>
    </dgm:pt>
    <dgm:pt modelId="{6B136CD7-D273-45BC-9277-1A7407048269}" type="pres">
      <dgm:prSet presAssocID="{40CDCDD5-B529-4CA9-9717-07585D1A2723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673EA-5DEC-4A35-A7D2-490FD9BE437C}" type="pres">
      <dgm:prSet presAssocID="{40CDCDD5-B529-4CA9-9717-07585D1A2723}" presName="Triangle" presStyleLbl="alignNode1" presStyleIdx="5" presStyleCnt="11"/>
      <dgm:spPr/>
    </dgm:pt>
    <dgm:pt modelId="{C03DD8B0-37FE-4515-A2B2-6613FD904824}" type="pres">
      <dgm:prSet presAssocID="{D137685A-F784-4E01-A963-8841C8E6CE8F}" presName="sibTrans" presStyleCnt="0"/>
      <dgm:spPr/>
    </dgm:pt>
    <dgm:pt modelId="{6D796F1C-E9BD-4784-A049-303964BA4D61}" type="pres">
      <dgm:prSet presAssocID="{D137685A-F784-4E01-A963-8841C8E6CE8F}" presName="space" presStyleCnt="0"/>
      <dgm:spPr/>
    </dgm:pt>
    <dgm:pt modelId="{D104AB94-2EBD-4843-AC2A-AB81DC795BD1}" type="pres">
      <dgm:prSet presAssocID="{F4C59360-9E9C-4D77-B8D0-53C944D1F921}" presName="composite" presStyleCnt="0"/>
      <dgm:spPr/>
    </dgm:pt>
    <dgm:pt modelId="{970F4077-51A2-4D4A-B365-BB459F9EAB27}" type="pres">
      <dgm:prSet presAssocID="{F4C59360-9E9C-4D77-B8D0-53C944D1F921}" presName="LShape" presStyleLbl="alignNode1" presStyleIdx="6" presStyleCnt="11"/>
      <dgm:spPr/>
    </dgm:pt>
    <dgm:pt modelId="{F1C12652-2DD2-43FB-A21A-5F0C3A972529}" type="pres">
      <dgm:prSet presAssocID="{F4C59360-9E9C-4D77-B8D0-53C944D1F921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1AF1B-EAB7-4A9A-B4B5-02A7E8D53EB6}" type="pres">
      <dgm:prSet presAssocID="{F4C59360-9E9C-4D77-B8D0-53C944D1F921}" presName="Triangle" presStyleLbl="alignNode1" presStyleIdx="7" presStyleCnt="11"/>
      <dgm:spPr/>
    </dgm:pt>
    <dgm:pt modelId="{88D7AC54-A583-4F13-BB22-D554A2A8548D}" type="pres">
      <dgm:prSet presAssocID="{E2EFDB20-D23B-4FC7-B7E5-0B7DDF7BA913}" presName="sibTrans" presStyleCnt="0"/>
      <dgm:spPr/>
    </dgm:pt>
    <dgm:pt modelId="{CEC32D3E-DB05-4373-AA69-8B0C3F8B26A4}" type="pres">
      <dgm:prSet presAssocID="{E2EFDB20-D23B-4FC7-B7E5-0B7DDF7BA913}" presName="space" presStyleCnt="0"/>
      <dgm:spPr/>
    </dgm:pt>
    <dgm:pt modelId="{531B9D09-5ACC-444D-B880-A54BC9DF722F}" type="pres">
      <dgm:prSet presAssocID="{C62A6A45-9F73-4DD7-A535-D0C91D7C2F91}" presName="composite" presStyleCnt="0"/>
      <dgm:spPr/>
    </dgm:pt>
    <dgm:pt modelId="{3BC3C4ED-D70C-4ED3-B095-EE72D24E9976}" type="pres">
      <dgm:prSet presAssocID="{C62A6A45-9F73-4DD7-A535-D0C91D7C2F91}" presName="LShape" presStyleLbl="alignNode1" presStyleIdx="8" presStyleCnt="11"/>
      <dgm:spPr/>
    </dgm:pt>
    <dgm:pt modelId="{AE9731FE-32EE-4779-8C04-F963010F9D17}" type="pres">
      <dgm:prSet presAssocID="{C62A6A45-9F73-4DD7-A535-D0C91D7C2F91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C4040-1148-4877-B82B-DB205055AC72}" type="pres">
      <dgm:prSet presAssocID="{C62A6A45-9F73-4DD7-A535-D0C91D7C2F91}" presName="Triangle" presStyleLbl="alignNode1" presStyleIdx="9" presStyleCnt="11"/>
      <dgm:spPr/>
    </dgm:pt>
    <dgm:pt modelId="{77656A19-9B0E-4F9A-AED0-CE6436F6E8FA}" type="pres">
      <dgm:prSet presAssocID="{C24CA12D-33B3-4AE6-AC93-834C5F08482A}" presName="sibTrans" presStyleCnt="0"/>
      <dgm:spPr/>
    </dgm:pt>
    <dgm:pt modelId="{B8829682-ACAA-4584-91F3-5B3EA709F36F}" type="pres">
      <dgm:prSet presAssocID="{C24CA12D-33B3-4AE6-AC93-834C5F08482A}" presName="space" presStyleCnt="0"/>
      <dgm:spPr/>
    </dgm:pt>
    <dgm:pt modelId="{8CBB37DA-3B68-4194-9D75-5E474A5C121B}" type="pres">
      <dgm:prSet presAssocID="{F85D3177-3C32-425C-9902-3B6A93ACCA54}" presName="composite" presStyleCnt="0"/>
      <dgm:spPr/>
    </dgm:pt>
    <dgm:pt modelId="{FC7D8FE0-A113-494F-A388-E0EBDB3318E6}" type="pres">
      <dgm:prSet presAssocID="{F85D3177-3C32-425C-9902-3B6A93ACCA54}" presName="LShape" presStyleLbl="alignNode1" presStyleIdx="10" presStyleCnt="11"/>
      <dgm:spPr/>
    </dgm:pt>
    <dgm:pt modelId="{199B63DB-4358-47A5-9D61-FE8A84D1A111}" type="pres">
      <dgm:prSet presAssocID="{F85D3177-3C32-425C-9902-3B6A93ACCA54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80B87C-0241-4923-88F4-162819CB9AD0}" srcId="{71135830-74C1-492D-8783-B12145ACE9E2}" destId="{EAD9F536-05E6-4FAF-85DE-13A948B77286}" srcOrd="1" destOrd="0" parTransId="{17E9DCA2-0544-49A9-A301-67F79826CDD5}" sibTransId="{A98AF52F-274F-47C0-A79A-8CD1035DE94C}"/>
    <dgm:cxn modelId="{5F3CB7E7-D089-47E6-BBF3-C36336CF6AE7}" type="presOf" srcId="{F85D3177-3C32-425C-9902-3B6A93ACCA54}" destId="{199B63DB-4358-47A5-9D61-FE8A84D1A111}" srcOrd="0" destOrd="0" presId="urn:microsoft.com/office/officeart/2009/3/layout/StepUpProcess"/>
    <dgm:cxn modelId="{575238C8-E477-4823-81F1-4889EE50CB11}" srcId="{71135830-74C1-492D-8783-B12145ACE9E2}" destId="{40CDCDD5-B529-4CA9-9717-07585D1A2723}" srcOrd="2" destOrd="0" parTransId="{CC79214B-0A27-40C7-968A-82C698255B31}" sibTransId="{D137685A-F784-4E01-A963-8841C8E6CE8F}"/>
    <dgm:cxn modelId="{5AC1B736-19F1-4BE9-BFE6-39137D2F611B}" type="presOf" srcId="{1B842835-66EB-4F72-AC87-D0EF8750E50B}" destId="{66FADCCA-E687-44F3-BC05-959AA3E7A0CE}" srcOrd="0" destOrd="0" presId="urn:microsoft.com/office/officeart/2009/3/layout/StepUpProcess"/>
    <dgm:cxn modelId="{9C19E24C-F019-4878-A294-7EA2BA28DC3E}" type="presOf" srcId="{71135830-74C1-492D-8783-B12145ACE9E2}" destId="{7F263C1E-6FD4-4F88-800C-65C479723768}" srcOrd="0" destOrd="0" presId="urn:microsoft.com/office/officeart/2009/3/layout/StepUpProcess"/>
    <dgm:cxn modelId="{720EE789-E90C-4990-B46F-A311171519A1}" srcId="{71135830-74C1-492D-8783-B12145ACE9E2}" destId="{C62A6A45-9F73-4DD7-A535-D0C91D7C2F91}" srcOrd="4" destOrd="0" parTransId="{00411249-ECA1-43EE-B37F-AA1BBDA032B3}" sibTransId="{C24CA12D-33B3-4AE6-AC93-834C5F08482A}"/>
    <dgm:cxn modelId="{1D9E1E91-CECB-4D36-B6F2-B07A0E48C05D}" type="presOf" srcId="{C62A6A45-9F73-4DD7-A535-D0C91D7C2F91}" destId="{AE9731FE-32EE-4779-8C04-F963010F9D17}" srcOrd="0" destOrd="0" presId="urn:microsoft.com/office/officeart/2009/3/layout/StepUpProcess"/>
    <dgm:cxn modelId="{941410E2-1B53-4A01-BE3B-19FB8D8A45A7}" type="presOf" srcId="{EAD9F536-05E6-4FAF-85DE-13A948B77286}" destId="{73F6AF9C-CD0C-4A60-91F4-77650845900C}" srcOrd="0" destOrd="0" presId="urn:microsoft.com/office/officeart/2009/3/layout/StepUpProcess"/>
    <dgm:cxn modelId="{A0AA270D-55E5-40ED-8202-A91A168A2F15}" srcId="{71135830-74C1-492D-8783-B12145ACE9E2}" destId="{F4C59360-9E9C-4D77-B8D0-53C944D1F921}" srcOrd="3" destOrd="0" parTransId="{B0C43FEC-39B6-4DA0-B9FB-F3565FAB7DDC}" sibTransId="{E2EFDB20-D23B-4FC7-B7E5-0B7DDF7BA913}"/>
    <dgm:cxn modelId="{84A734EE-E5F7-4161-97F3-BD0879C78D8F}" srcId="{71135830-74C1-492D-8783-B12145ACE9E2}" destId="{F85D3177-3C32-425C-9902-3B6A93ACCA54}" srcOrd="5" destOrd="0" parTransId="{9A241D35-0D08-496E-B292-CD191A4B96F0}" sibTransId="{EFB53376-89FB-498C-B219-6BA619F74D57}"/>
    <dgm:cxn modelId="{9BC3FCEB-F87A-42F0-BAD8-6BF249357744}" type="presOf" srcId="{40CDCDD5-B529-4CA9-9717-07585D1A2723}" destId="{6B136CD7-D273-45BC-9277-1A7407048269}" srcOrd="0" destOrd="0" presId="urn:microsoft.com/office/officeart/2009/3/layout/StepUpProcess"/>
    <dgm:cxn modelId="{5D072482-95B0-45A3-942C-FBDC3F589594}" type="presOf" srcId="{F4C59360-9E9C-4D77-B8D0-53C944D1F921}" destId="{F1C12652-2DD2-43FB-A21A-5F0C3A972529}" srcOrd="0" destOrd="0" presId="urn:microsoft.com/office/officeart/2009/3/layout/StepUpProcess"/>
    <dgm:cxn modelId="{C73A4F4C-DCE4-4A31-BE53-503E2C4C9744}" srcId="{71135830-74C1-492D-8783-B12145ACE9E2}" destId="{1B842835-66EB-4F72-AC87-D0EF8750E50B}" srcOrd="0" destOrd="0" parTransId="{AC2351EC-3230-40F0-9161-EB6491CAE7CC}" sibTransId="{84EDB95E-C60D-4BBE-B368-37E69680F30A}"/>
    <dgm:cxn modelId="{D020A083-5457-4504-9414-2022170B99BF}" type="presParOf" srcId="{7F263C1E-6FD4-4F88-800C-65C479723768}" destId="{1F2D3122-7A67-4073-AAD8-528AEBAC315D}" srcOrd="0" destOrd="0" presId="urn:microsoft.com/office/officeart/2009/3/layout/StepUpProcess"/>
    <dgm:cxn modelId="{527D5281-5026-43E2-953B-D3D764F4528F}" type="presParOf" srcId="{1F2D3122-7A67-4073-AAD8-528AEBAC315D}" destId="{7B1AD66D-6D06-417E-ACC1-CC5766295F66}" srcOrd="0" destOrd="0" presId="urn:microsoft.com/office/officeart/2009/3/layout/StepUpProcess"/>
    <dgm:cxn modelId="{AA980A24-7F6B-49A5-9A28-619DDC311DCB}" type="presParOf" srcId="{1F2D3122-7A67-4073-AAD8-528AEBAC315D}" destId="{66FADCCA-E687-44F3-BC05-959AA3E7A0CE}" srcOrd="1" destOrd="0" presId="urn:microsoft.com/office/officeart/2009/3/layout/StepUpProcess"/>
    <dgm:cxn modelId="{6A6614A6-C0CF-4B40-ADF4-B93DA2AEDFBA}" type="presParOf" srcId="{1F2D3122-7A67-4073-AAD8-528AEBAC315D}" destId="{4C580A85-CDF6-466F-9DD5-315A702906AD}" srcOrd="2" destOrd="0" presId="urn:microsoft.com/office/officeart/2009/3/layout/StepUpProcess"/>
    <dgm:cxn modelId="{156B0792-FDE5-4410-BD12-9FCDEC430F83}" type="presParOf" srcId="{7F263C1E-6FD4-4F88-800C-65C479723768}" destId="{39E8B9E9-C545-476A-969A-CD0F9A5A9526}" srcOrd="1" destOrd="0" presId="urn:microsoft.com/office/officeart/2009/3/layout/StepUpProcess"/>
    <dgm:cxn modelId="{115ED8C1-A472-4A1C-AE0D-F841ED430730}" type="presParOf" srcId="{39E8B9E9-C545-476A-969A-CD0F9A5A9526}" destId="{8D8F3B3F-A08B-44BF-9043-220DB8872599}" srcOrd="0" destOrd="0" presId="urn:microsoft.com/office/officeart/2009/3/layout/StepUpProcess"/>
    <dgm:cxn modelId="{BA2A466A-CDBD-4EDF-B0F1-D663BF0CC482}" type="presParOf" srcId="{7F263C1E-6FD4-4F88-800C-65C479723768}" destId="{36A56A9A-98AB-4D62-84D3-1C155A3F88F2}" srcOrd="2" destOrd="0" presId="urn:microsoft.com/office/officeart/2009/3/layout/StepUpProcess"/>
    <dgm:cxn modelId="{C2B600FF-CC91-474D-9CBF-80722B808E2F}" type="presParOf" srcId="{36A56A9A-98AB-4D62-84D3-1C155A3F88F2}" destId="{42A7482C-171F-4D18-949A-EB41EFEF2EE6}" srcOrd="0" destOrd="0" presId="urn:microsoft.com/office/officeart/2009/3/layout/StepUpProcess"/>
    <dgm:cxn modelId="{DF99113C-59A3-4FA1-AFCD-210D0C885544}" type="presParOf" srcId="{36A56A9A-98AB-4D62-84D3-1C155A3F88F2}" destId="{73F6AF9C-CD0C-4A60-91F4-77650845900C}" srcOrd="1" destOrd="0" presId="urn:microsoft.com/office/officeart/2009/3/layout/StepUpProcess"/>
    <dgm:cxn modelId="{12873799-69D9-4974-BEB2-D10571CF013F}" type="presParOf" srcId="{36A56A9A-98AB-4D62-84D3-1C155A3F88F2}" destId="{8A70CD09-0D91-48FF-B2CC-90D4E590A9F7}" srcOrd="2" destOrd="0" presId="urn:microsoft.com/office/officeart/2009/3/layout/StepUpProcess"/>
    <dgm:cxn modelId="{05567197-FB13-4FA9-8D6A-AF12DC6BEB82}" type="presParOf" srcId="{7F263C1E-6FD4-4F88-800C-65C479723768}" destId="{DAA18B42-467F-46CB-9C59-814EF813E231}" srcOrd="3" destOrd="0" presId="urn:microsoft.com/office/officeart/2009/3/layout/StepUpProcess"/>
    <dgm:cxn modelId="{30E544FE-336A-4856-81BF-E0DFF7E22341}" type="presParOf" srcId="{DAA18B42-467F-46CB-9C59-814EF813E231}" destId="{1FD08EDF-6B43-4DC9-A8FB-12EC6F69A501}" srcOrd="0" destOrd="0" presId="urn:microsoft.com/office/officeart/2009/3/layout/StepUpProcess"/>
    <dgm:cxn modelId="{D4B8846B-A910-4CC2-9B30-4D3830D668EE}" type="presParOf" srcId="{7F263C1E-6FD4-4F88-800C-65C479723768}" destId="{099FAA72-2BE2-4694-AC8A-EE3BB61263B0}" srcOrd="4" destOrd="0" presId="urn:microsoft.com/office/officeart/2009/3/layout/StepUpProcess"/>
    <dgm:cxn modelId="{925D2C88-EB5C-4DF2-8C92-D335EADCC2F4}" type="presParOf" srcId="{099FAA72-2BE2-4694-AC8A-EE3BB61263B0}" destId="{30C6FBDC-0898-4AE2-8660-AB59BC485188}" srcOrd="0" destOrd="0" presId="urn:microsoft.com/office/officeart/2009/3/layout/StepUpProcess"/>
    <dgm:cxn modelId="{23676A44-DB87-4A7A-B4BF-7C37E378853C}" type="presParOf" srcId="{099FAA72-2BE2-4694-AC8A-EE3BB61263B0}" destId="{6B136CD7-D273-45BC-9277-1A7407048269}" srcOrd="1" destOrd="0" presId="urn:microsoft.com/office/officeart/2009/3/layout/StepUpProcess"/>
    <dgm:cxn modelId="{3E2B8EBD-348D-40E3-B303-03BB8203825F}" type="presParOf" srcId="{099FAA72-2BE2-4694-AC8A-EE3BB61263B0}" destId="{BFD673EA-5DEC-4A35-A7D2-490FD9BE437C}" srcOrd="2" destOrd="0" presId="urn:microsoft.com/office/officeart/2009/3/layout/StepUpProcess"/>
    <dgm:cxn modelId="{E0B8E110-464A-4168-B4CA-BAF92EF4CF85}" type="presParOf" srcId="{7F263C1E-6FD4-4F88-800C-65C479723768}" destId="{C03DD8B0-37FE-4515-A2B2-6613FD904824}" srcOrd="5" destOrd="0" presId="urn:microsoft.com/office/officeart/2009/3/layout/StepUpProcess"/>
    <dgm:cxn modelId="{2791D37A-9337-4617-8027-AB4BDCE9FB6E}" type="presParOf" srcId="{C03DD8B0-37FE-4515-A2B2-6613FD904824}" destId="{6D796F1C-E9BD-4784-A049-303964BA4D61}" srcOrd="0" destOrd="0" presId="urn:microsoft.com/office/officeart/2009/3/layout/StepUpProcess"/>
    <dgm:cxn modelId="{69A4C415-72FE-491E-BB06-FD2EF574673B}" type="presParOf" srcId="{7F263C1E-6FD4-4F88-800C-65C479723768}" destId="{D104AB94-2EBD-4843-AC2A-AB81DC795BD1}" srcOrd="6" destOrd="0" presId="urn:microsoft.com/office/officeart/2009/3/layout/StepUpProcess"/>
    <dgm:cxn modelId="{DA6EF3B6-8607-484A-9307-2E25A7B76171}" type="presParOf" srcId="{D104AB94-2EBD-4843-AC2A-AB81DC795BD1}" destId="{970F4077-51A2-4D4A-B365-BB459F9EAB27}" srcOrd="0" destOrd="0" presId="urn:microsoft.com/office/officeart/2009/3/layout/StepUpProcess"/>
    <dgm:cxn modelId="{0C92FB1C-94B5-46AD-9E98-86EF48F465D1}" type="presParOf" srcId="{D104AB94-2EBD-4843-AC2A-AB81DC795BD1}" destId="{F1C12652-2DD2-43FB-A21A-5F0C3A972529}" srcOrd="1" destOrd="0" presId="urn:microsoft.com/office/officeart/2009/3/layout/StepUpProcess"/>
    <dgm:cxn modelId="{E2F357AE-0713-48EA-B8C5-8EB7543B4820}" type="presParOf" srcId="{D104AB94-2EBD-4843-AC2A-AB81DC795BD1}" destId="{A311AF1B-EAB7-4A9A-B4B5-02A7E8D53EB6}" srcOrd="2" destOrd="0" presId="urn:microsoft.com/office/officeart/2009/3/layout/StepUpProcess"/>
    <dgm:cxn modelId="{9A9871D9-33C2-4995-BD80-8968BE79AC16}" type="presParOf" srcId="{7F263C1E-6FD4-4F88-800C-65C479723768}" destId="{88D7AC54-A583-4F13-BB22-D554A2A8548D}" srcOrd="7" destOrd="0" presId="urn:microsoft.com/office/officeart/2009/3/layout/StepUpProcess"/>
    <dgm:cxn modelId="{A3F4AC3A-A4AC-4096-A694-2F2BE6662C58}" type="presParOf" srcId="{88D7AC54-A583-4F13-BB22-D554A2A8548D}" destId="{CEC32D3E-DB05-4373-AA69-8B0C3F8B26A4}" srcOrd="0" destOrd="0" presId="urn:microsoft.com/office/officeart/2009/3/layout/StepUpProcess"/>
    <dgm:cxn modelId="{06CD77B6-8807-42B4-893A-6DE572DA3DF3}" type="presParOf" srcId="{7F263C1E-6FD4-4F88-800C-65C479723768}" destId="{531B9D09-5ACC-444D-B880-A54BC9DF722F}" srcOrd="8" destOrd="0" presId="urn:microsoft.com/office/officeart/2009/3/layout/StepUpProcess"/>
    <dgm:cxn modelId="{2668EAB2-DF0A-4D19-B8A2-1E4CD5770581}" type="presParOf" srcId="{531B9D09-5ACC-444D-B880-A54BC9DF722F}" destId="{3BC3C4ED-D70C-4ED3-B095-EE72D24E9976}" srcOrd="0" destOrd="0" presId="urn:microsoft.com/office/officeart/2009/3/layout/StepUpProcess"/>
    <dgm:cxn modelId="{89517777-E647-4645-B975-F8549D57D11A}" type="presParOf" srcId="{531B9D09-5ACC-444D-B880-A54BC9DF722F}" destId="{AE9731FE-32EE-4779-8C04-F963010F9D17}" srcOrd="1" destOrd="0" presId="urn:microsoft.com/office/officeart/2009/3/layout/StepUpProcess"/>
    <dgm:cxn modelId="{4B53C210-4225-4876-B4B8-4898661389E1}" type="presParOf" srcId="{531B9D09-5ACC-444D-B880-A54BC9DF722F}" destId="{C87C4040-1148-4877-B82B-DB205055AC72}" srcOrd="2" destOrd="0" presId="urn:microsoft.com/office/officeart/2009/3/layout/StepUpProcess"/>
    <dgm:cxn modelId="{BC570872-3F7F-467F-8DF4-2EC5896B332A}" type="presParOf" srcId="{7F263C1E-6FD4-4F88-800C-65C479723768}" destId="{77656A19-9B0E-4F9A-AED0-CE6436F6E8FA}" srcOrd="9" destOrd="0" presId="urn:microsoft.com/office/officeart/2009/3/layout/StepUpProcess"/>
    <dgm:cxn modelId="{7D8B7976-0C57-4159-A50D-2751C4CE8662}" type="presParOf" srcId="{77656A19-9B0E-4F9A-AED0-CE6436F6E8FA}" destId="{B8829682-ACAA-4584-91F3-5B3EA709F36F}" srcOrd="0" destOrd="0" presId="urn:microsoft.com/office/officeart/2009/3/layout/StepUpProcess"/>
    <dgm:cxn modelId="{D882C446-A247-49E5-AF6E-334922920A5B}" type="presParOf" srcId="{7F263C1E-6FD4-4F88-800C-65C479723768}" destId="{8CBB37DA-3B68-4194-9D75-5E474A5C121B}" srcOrd="10" destOrd="0" presId="urn:microsoft.com/office/officeart/2009/3/layout/StepUpProcess"/>
    <dgm:cxn modelId="{92A410F2-D6FE-4741-8589-5DBEDAB0F62F}" type="presParOf" srcId="{8CBB37DA-3B68-4194-9D75-5E474A5C121B}" destId="{FC7D8FE0-A113-494F-A388-E0EBDB3318E6}" srcOrd="0" destOrd="0" presId="urn:microsoft.com/office/officeart/2009/3/layout/StepUpProcess"/>
    <dgm:cxn modelId="{2E0D4154-B9C6-4D5C-861E-EA7CA4E7DF9C}" type="presParOf" srcId="{8CBB37DA-3B68-4194-9D75-5E474A5C121B}" destId="{199B63DB-4358-47A5-9D61-FE8A84D1A11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35830-74C1-492D-8783-B12145ACE9E2}" type="doc">
      <dgm:prSet loTypeId="urn:microsoft.com/office/officeart/2009/3/layout/StepUpProcess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B842835-66EB-4F72-AC87-D0EF8750E50B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 smtClean="0">
              <a:ln/>
              <a:solidFill>
                <a:schemeClr val="accent4"/>
              </a:solidFill>
              <a:effectLst/>
            </a:rPr>
            <a:t>Forecast next month interest rate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AC2351EC-3230-40F0-9161-EB6491CAE7CC}" type="parTrans" cxnId="{C73A4F4C-DCE4-4A31-BE53-503E2C4C9744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84EDB95E-C60D-4BBE-B368-37E69680F30A}" type="sibTrans" cxnId="{C73A4F4C-DCE4-4A31-BE53-503E2C4C9744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EAD9F536-05E6-4FAF-85DE-13A948B77286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 smtClean="0">
              <a:ln/>
              <a:solidFill>
                <a:schemeClr val="accent4"/>
              </a:solidFill>
              <a:effectLst/>
            </a:rPr>
            <a:t>Macroeconomic variables - GDP, Unemployment rate 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17E9DCA2-0544-49A9-A301-67F79826CDD5}" type="parTrans" cxnId="{EE80B87C-0241-4923-88F4-162819CB9AD0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A98AF52F-274F-47C0-A79A-8CD1035DE94C}" type="sibTrans" cxnId="{EE80B87C-0241-4923-88F4-162819CB9AD0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40CDCDD5-B529-4CA9-9717-07585D1A2723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 smtClean="0">
              <a:ln/>
              <a:solidFill>
                <a:schemeClr val="accent4"/>
              </a:solidFill>
              <a:effectLst/>
            </a:rPr>
            <a:t>Visualization of time series 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CC79214B-0A27-40C7-968A-82C698255B31}" type="parTrans" cxnId="{575238C8-E477-4823-81F1-4889EE50CB11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D137685A-F784-4E01-A963-8841C8E6CE8F}" type="sibTrans" cxnId="{575238C8-E477-4823-81F1-4889EE50CB11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F4C59360-9E9C-4D77-B8D0-53C944D1F921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 smtClean="0">
              <a:ln/>
              <a:solidFill>
                <a:schemeClr val="accent4"/>
              </a:solidFill>
              <a:effectLst/>
            </a:rPr>
            <a:t>Regression and time series modeling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B0C43FEC-39B6-4DA0-B9FB-F3565FAB7DDC}" type="parTrans" cxnId="{A0AA270D-55E5-40ED-8202-A91A168A2F15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E2EFDB20-D23B-4FC7-B7E5-0B7DDF7BA913}" type="sibTrans" cxnId="{A0AA270D-55E5-40ED-8202-A91A168A2F15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C62A6A45-9F73-4DD7-A535-D0C91D7C2F91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 smtClean="0">
              <a:ln/>
              <a:solidFill>
                <a:schemeClr val="accent4"/>
              </a:solidFill>
              <a:effectLst/>
            </a:rPr>
            <a:t>Significance of variables on interest rate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00411249-ECA1-43EE-B37F-AA1BBDA032B3}" type="parTrans" cxnId="{720EE789-E90C-4990-B46F-A311171519A1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C24CA12D-33B3-4AE6-AC93-834C5F08482A}" type="sibTrans" cxnId="{720EE789-E90C-4990-B46F-A311171519A1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F85D3177-3C32-425C-9902-3B6A93ACCA54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 smtClean="0">
              <a:ln/>
              <a:solidFill>
                <a:schemeClr val="accent4"/>
              </a:solidFill>
              <a:effectLst/>
            </a:rPr>
            <a:t>Forecast the rate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9A241D35-0D08-496E-B292-CD191A4B96F0}" type="parTrans" cxnId="{84A734EE-E5F7-4161-97F3-BD0879C78D8F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EFB53376-89FB-498C-B219-6BA619F74D57}" type="sibTrans" cxnId="{84A734EE-E5F7-4161-97F3-BD0879C78D8F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n-US" b="1" cap="none" spc="0">
            <a:ln/>
            <a:solidFill>
              <a:schemeClr val="accent4"/>
            </a:solidFill>
            <a:effectLst/>
          </a:endParaRPr>
        </a:p>
      </dgm:t>
    </dgm:pt>
    <dgm:pt modelId="{7F263C1E-6FD4-4F88-800C-65C479723768}" type="pres">
      <dgm:prSet presAssocID="{71135830-74C1-492D-8783-B12145ACE9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F2D3122-7A67-4073-AAD8-528AEBAC315D}" type="pres">
      <dgm:prSet presAssocID="{1B842835-66EB-4F72-AC87-D0EF8750E50B}" presName="composite" presStyleCnt="0"/>
      <dgm:spPr/>
      <dgm:t>
        <a:bodyPr/>
        <a:lstStyle/>
        <a:p>
          <a:endParaRPr lang="en-US"/>
        </a:p>
      </dgm:t>
    </dgm:pt>
    <dgm:pt modelId="{7B1AD66D-6D06-417E-ACC1-CC5766295F66}" type="pres">
      <dgm:prSet presAssocID="{1B842835-66EB-4F72-AC87-D0EF8750E50B}" presName="LShape" presStyleLbl="alignNode1" presStyleIdx="0" presStyleCnt="11"/>
      <dgm:spPr/>
      <dgm:t>
        <a:bodyPr/>
        <a:lstStyle/>
        <a:p>
          <a:endParaRPr lang="en-US"/>
        </a:p>
      </dgm:t>
    </dgm:pt>
    <dgm:pt modelId="{66FADCCA-E687-44F3-BC05-959AA3E7A0CE}" type="pres">
      <dgm:prSet presAssocID="{1B842835-66EB-4F72-AC87-D0EF8750E50B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80A85-CDF6-466F-9DD5-315A702906AD}" type="pres">
      <dgm:prSet presAssocID="{1B842835-66EB-4F72-AC87-D0EF8750E50B}" presName="Triangle" presStyleLbl="alignNode1" presStyleIdx="1" presStyleCnt="11"/>
      <dgm:spPr/>
      <dgm:t>
        <a:bodyPr/>
        <a:lstStyle/>
        <a:p>
          <a:endParaRPr lang="en-US"/>
        </a:p>
      </dgm:t>
    </dgm:pt>
    <dgm:pt modelId="{39E8B9E9-C545-476A-969A-CD0F9A5A9526}" type="pres">
      <dgm:prSet presAssocID="{84EDB95E-C60D-4BBE-B368-37E69680F30A}" presName="sibTrans" presStyleCnt="0"/>
      <dgm:spPr/>
      <dgm:t>
        <a:bodyPr/>
        <a:lstStyle/>
        <a:p>
          <a:endParaRPr lang="en-US"/>
        </a:p>
      </dgm:t>
    </dgm:pt>
    <dgm:pt modelId="{8D8F3B3F-A08B-44BF-9043-220DB8872599}" type="pres">
      <dgm:prSet presAssocID="{84EDB95E-C60D-4BBE-B368-37E69680F30A}" presName="space" presStyleCnt="0"/>
      <dgm:spPr/>
      <dgm:t>
        <a:bodyPr/>
        <a:lstStyle/>
        <a:p>
          <a:endParaRPr lang="en-US"/>
        </a:p>
      </dgm:t>
    </dgm:pt>
    <dgm:pt modelId="{36A56A9A-98AB-4D62-84D3-1C155A3F88F2}" type="pres">
      <dgm:prSet presAssocID="{EAD9F536-05E6-4FAF-85DE-13A948B77286}" presName="composite" presStyleCnt="0"/>
      <dgm:spPr/>
      <dgm:t>
        <a:bodyPr/>
        <a:lstStyle/>
        <a:p>
          <a:endParaRPr lang="en-US"/>
        </a:p>
      </dgm:t>
    </dgm:pt>
    <dgm:pt modelId="{42A7482C-171F-4D18-949A-EB41EFEF2EE6}" type="pres">
      <dgm:prSet presAssocID="{EAD9F536-05E6-4FAF-85DE-13A948B77286}" presName="LShape" presStyleLbl="alignNode1" presStyleIdx="2" presStyleCnt="11"/>
      <dgm:spPr/>
      <dgm:t>
        <a:bodyPr/>
        <a:lstStyle/>
        <a:p>
          <a:endParaRPr lang="en-US"/>
        </a:p>
      </dgm:t>
    </dgm:pt>
    <dgm:pt modelId="{73F6AF9C-CD0C-4A60-91F4-77650845900C}" type="pres">
      <dgm:prSet presAssocID="{EAD9F536-05E6-4FAF-85DE-13A948B77286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CD09-0D91-48FF-B2CC-90D4E590A9F7}" type="pres">
      <dgm:prSet presAssocID="{EAD9F536-05E6-4FAF-85DE-13A948B77286}" presName="Triangle" presStyleLbl="alignNode1" presStyleIdx="3" presStyleCnt="11"/>
      <dgm:spPr/>
      <dgm:t>
        <a:bodyPr/>
        <a:lstStyle/>
        <a:p>
          <a:endParaRPr lang="en-US"/>
        </a:p>
      </dgm:t>
    </dgm:pt>
    <dgm:pt modelId="{DAA18B42-467F-46CB-9C59-814EF813E231}" type="pres">
      <dgm:prSet presAssocID="{A98AF52F-274F-47C0-A79A-8CD1035DE94C}" presName="sibTrans" presStyleCnt="0"/>
      <dgm:spPr/>
      <dgm:t>
        <a:bodyPr/>
        <a:lstStyle/>
        <a:p>
          <a:endParaRPr lang="en-US"/>
        </a:p>
      </dgm:t>
    </dgm:pt>
    <dgm:pt modelId="{1FD08EDF-6B43-4DC9-A8FB-12EC6F69A501}" type="pres">
      <dgm:prSet presAssocID="{A98AF52F-274F-47C0-A79A-8CD1035DE94C}" presName="space" presStyleCnt="0"/>
      <dgm:spPr/>
      <dgm:t>
        <a:bodyPr/>
        <a:lstStyle/>
        <a:p>
          <a:endParaRPr lang="en-US"/>
        </a:p>
      </dgm:t>
    </dgm:pt>
    <dgm:pt modelId="{099FAA72-2BE2-4694-AC8A-EE3BB61263B0}" type="pres">
      <dgm:prSet presAssocID="{40CDCDD5-B529-4CA9-9717-07585D1A2723}" presName="composite" presStyleCnt="0"/>
      <dgm:spPr/>
      <dgm:t>
        <a:bodyPr/>
        <a:lstStyle/>
        <a:p>
          <a:endParaRPr lang="en-US"/>
        </a:p>
      </dgm:t>
    </dgm:pt>
    <dgm:pt modelId="{30C6FBDC-0898-4AE2-8660-AB59BC485188}" type="pres">
      <dgm:prSet presAssocID="{40CDCDD5-B529-4CA9-9717-07585D1A2723}" presName="LShape" presStyleLbl="alignNode1" presStyleIdx="4" presStyleCnt="11"/>
      <dgm:spPr/>
      <dgm:t>
        <a:bodyPr/>
        <a:lstStyle/>
        <a:p>
          <a:endParaRPr lang="en-US"/>
        </a:p>
      </dgm:t>
    </dgm:pt>
    <dgm:pt modelId="{6B136CD7-D273-45BC-9277-1A7407048269}" type="pres">
      <dgm:prSet presAssocID="{40CDCDD5-B529-4CA9-9717-07585D1A2723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673EA-5DEC-4A35-A7D2-490FD9BE437C}" type="pres">
      <dgm:prSet presAssocID="{40CDCDD5-B529-4CA9-9717-07585D1A2723}" presName="Triangle" presStyleLbl="alignNode1" presStyleIdx="5" presStyleCnt="11"/>
      <dgm:spPr/>
      <dgm:t>
        <a:bodyPr/>
        <a:lstStyle/>
        <a:p>
          <a:endParaRPr lang="en-US"/>
        </a:p>
      </dgm:t>
    </dgm:pt>
    <dgm:pt modelId="{C03DD8B0-37FE-4515-A2B2-6613FD904824}" type="pres">
      <dgm:prSet presAssocID="{D137685A-F784-4E01-A963-8841C8E6CE8F}" presName="sibTrans" presStyleCnt="0"/>
      <dgm:spPr/>
      <dgm:t>
        <a:bodyPr/>
        <a:lstStyle/>
        <a:p>
          <a:endParaRPr lang="en-US"/>
        </a:p>
      </dgm:t>
    </dgm:pt>
    <dgm:pt modelId="{6D796F1C-E9BD-4784-A049-303964BA4D61}" type="pres">
      <dgm:prSet presAssocID="{D137685A-F784-4E01-A963-8841C8E6CE8F}" presName="space" presStyleCnt="0"/>
      <dgm:spPr/>
      <dgm:t>
        <a:bodyPr/>
        <a:lstStyle/>
        <a:p>
          <a:endParaRPr lang="en-US"/>
        </a:p>
      </dgm:t>
    </dgm:pt>
    <dgm:pt modelId="{D104AB94-2EBD-4843-AC2A-AB81DC795BD1}" type="pres">
      <dgm:prSet presAssocID="{F4C59360-9E9C-4D77-B8D0-53C944D1F921}" presName="composite" presStyleCnt="0"/>
      <dgm:spPr/>
      <dgm:t>
        <a:bodyPr/>
        <a:lstStyle/>
        <a:p>
          <a:endParaRPr lang="en-US"/>
        </a:p>
      </dgm:t>
    </dgm:pt>
    <dgm:pt modelId="{970F4077-51A2-4D4A-B365-BB459F9EAB27}" type="pres">
      <dgm:prSet presAssocID="{F4C59360-9E9C-4D77-B8D0-53C944D1F921}" presName="LShape" presStyleLbl="alignNode1" presStyleIdx="6" presStyleCnt="11"/>
      <dgm:spPr/>
      <dgm:t>
        <a:bodyPr/>
        <a:lstStyle/>
        <a:p>
          <a:endParaRPr lang="en-US"/>
        </a:p>
      </dgm:t>
    </dgm:pt>
    <dgm:pt modelId="{F1C12652-2DD2-43FB-A21A-5F0C3A972529}" type="pres">
      <dgm:prSet presAssocID="{F4C59360-9E9C-4D77-B8D0-53C944D1F921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1AF1B-EAB7-4A9A-B4B5-02A7E8D53EB6}" type="pres">
      <dgm:prSet presAssocID="{F4C59360-9E9C-4D77-B8D0-53C944D1F921}" presName="Triangle" presStyleLbl="alignNode1" presStyleIdx="7" presStyleCnt="11"/>
      <dgm:spPr/>
      <dgm:t>
        <a:bodyPr/>
        <a:lstStyle/>
        <a:p>
          <a:endParaRPr lang="en-US"/>
        </a:p>
      </dgm:t>
    </dgm:pt>
    <dgm:pt modelId="{88D7AC54-A583-4F13-BB22-D554A2A8548D}" type="pres">
      <dgm:prSet presAssocID="{E2EFDB20-D23B-4FC7-B7E5-0B7DDF7BA913}" presName="sibTrans" presStyleCnt="0"/>
      <dgm:spPr/>
      <dgm:t>
        <a:bodyPr/>
        <a:lstStyle/>
        <a:p>
          <a:endParaRPr lang="en-US"/>
        </a:p>
      </dgm:t>
    </dgm:pt>
    <dgm:pt modelId="{CEC32D3E-DB05-4373-AA69-8B0C3F8B26A4}" type="pres">
      <dgm:prSet presAssocID="{E2EFDB20-D23B-4FC7-B7E5-0B7DDF7BA913}" presName="space" presStyleCnt="0"/>
      <dgm:spPr/>
      <dgm:t>
        <a:bodyPr/>
        <a:lstStyle/>
        <a:p>
          <a:endParaRPr lang="en-US"/>
        </a:p>
      </dgm:t>
    </dgm:pt>
    <dgm:pt modelId="{531B9D09-5ACC-444D-B880-A54BC9DF722F}" type="pres">
      <dgm:prSet presAssocID="{C62A6A45-9F73-4DD7-A535-D0C91D7C2F91}" presName="composite" presStyleCnt="0"/>
      <dgm:spPr/>
      <dgm:t>
        <a:bodyPr/>
        <a:lstStyle/>
        <a:p>
          <a:endParaRPr lang="en-US"/>
        </a:p>
      </dgm:t>
    </dgm:pt>
    <dgm:pt modelId="{3BC3C4ED-D70C-4ED3-B095-EE72D24E9976}" type="pres">
      <dgm:prSet presAssocID="{C62A6A45-9F73-4DD7-A535-D0C91D7C2F91}" presName="LShape" presStyleLbl="alignNode1" presStyleIdx="8" presStyleCnt="11"/>
      <dgm:spPr/>
      <dgm:t>
        <a:bodyPr/>
        <a:lstStyle/>
        <a:p>
          <a:endParaRPr lang="en-US"/>
        </a:p>
      </dgm:t>
    </dgm:pt>
    <dgm:pt modelId="{AE9731FE-32EE-4779-8C04-F963010F9D17}" type="pres">
      <dgm:prSet presAssocID="{C62A6A45-9F73-4DD7-A535-D0C91D7C2F91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C4040-1148-4877-B82B-DB205055AC72}" type="pres">
      <dgm:prSet presAssocID="{C62A6A45-9F73-4DD7-A535-D0C91D7C2F91}" presName="Triangle" presStyleLbl="alignNode1" presStyleIdx="9" presStyleCnt="11"/>
      <dgm:spPr/>
      <dgm:t>
        <a:bodyPr/>
        <a:lstStyle/>
        <a:p>
          <a:endParaRPr lang="en-US"/>
        </a:p>
      </dgm:t>
    </dgm:pt>
    <dgm:pt modelId="{77656A19-9B0E-4F9A-AED0-CE6436F6E8FA}" type="pres">
      <dgm:prSet presAssocID="{C24CA12D-33B3-4AE6-AC93-834C5F08482A}" presName="sibTrans" presStyleCnt="0"/>
      <dgm:spPr/>
      <dgm:t>
        <a:bodyPr/>
        <a:lstStyle/>
        <a:p>
          <a:endParaRPr lang="en-US"/>
        </a:p>
      </dgm:t>
    </dgm:pt>
    <dgm:pt modelId="{B8829682-ACAA-4584-91F3-5B3EA709F36F}" type="pres">
      <dgm:prSet presAssocID="{C24CA12D-33B3-4AE6-AC93-834C5F08482A}" presName="space" presStyleCnt="0"/>
      <dgm:spPr/>
      <dgm:t>
        <a:bodyPr/>
        <a:lstStyle/>
        <a:p>
          <a:endParaRPr lang="en-US"/>
        </a:p>
      </dgm:t>
    </dgm:pt>
    <dgm:pt modelId="{8CBB37DA-3B68-4194-9D75-5E474A5C121B}" type="pres">
      <dgm:prSet presAssocID="{F85D3177-3C32-425C-9902-3B6A93ACCA54}" presName="composite" presStyleCnt="0"/>
      <dgm:spPr/>
      <dgm:t>
        <a:bodyPr/>
        <a:lstStyle/>
        <a:p>
          <a:endParaRPr lang="en-US"/>
        </a:p>
      </dgm:t>
    </dgm:pt>
    <dgm:pt modelId="{FC7D8FE0-A113-494F-A388-E0EBDB3318E6}" type="pres">
      <dgm:prSet presAssocID="{F85D3177-3C32-425C-9902-3B6A93ACCA54}" presName="LShape" presStyleLbl="alignNode1" presStyleIdx="10" presStyleCnt="11"/>
      <dgm:spPr/>
      <dgm:t>
        <a:bodyPr/>
        <a:lstStyle/>
        <a:p>
          <a:endParaRPr lang="en-US"/>
        </a:p>
      </dgm:t>
    </dgm:pt>
    <dgm:pt modelId="{199B63DB-4358-47A5-9D61-FE8A84D1A111}" type="pres">
      <dgm:prSet presAssocID="{F85D3177-3C32-425C-9902-3B6A93ACCA54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79AD44-46B6-4380-83F7-47AC1FD78DE9}" type="presOf" srcId="{C62A6A45-9F73-4DD7-A535-D0C91D7C2F91}" destId="{AE9731FE-32EE-4779-8C04-F963010F9D17}" srcOrd="0" destOrd="0" presId="urn:microsoft.com/office/officeart/2009/3/layout/StepUpProcess"/>
    <dgm:cxn modelId="{EE80B87C-0241-4923-88F4-162819CB9AD0}" srcId="{71135830-74C1-492D-8783-B12145ACE9E2}" destId="{EAD9F536-05E6-4FAF-85DE-13A948B77286}" srcOrd="1" destOrd="0" parTransId="{17E9DCA2-0544-49A9-A301-67F79826CDD5}" sibTransId="{A98AF52F-274F-47C0-A79A-8CD1035DE94C}"/>
    <dgm:cxn modelId="{F12316A9-C487-49B5-AFC1-B9587E56EF1A}" type="presOf" srcId="{1B842835-66EB-4F72-AC87-D0EF8750E50B}" destId="{66FADCCA-E687-44F3-BC05-959AA3E7A0CE}" srcOrd="0" destOrd="0" presId="urn:microsoft.com/office/officeart/2009/3/layout/StepUpProcess"/>
    <dgm:cxn modelId="{6EEDDB74-6AF0-48EA-9095-DABCD9E43B79}" type="presOf" srcId="{F85D3177-3C32-425C-9902-3B6A93ACCA54}" destId="{199B63DB-4358-47A5-9D61-FE8A84D1A111}" srcOrd="0" destOrd="0" presId="urn:microsoft.com/office/officeart/2009/3/layout/StepUpProcess"/>
    <dgm:cxn modelId="{9983CF12-45DA-4E32-B4B8-F9FFE129C120}" type="presOf" srcId="{40CDCDD5-B529-4CA9-9717-07585D1A2723}" destId="{6B136CD7-D273-45BC-9277-1A7407048269}" srcOrd="0" destOrd="0" presId="urn:microsoft.com/office/officeart/2009/3/layout/StepUpProcess"/>
    <dgm:cxn modelId="{575238C8-E477-4823-81F1-4889EE50CB11}" srcId="{71135830-74C1-492D-8783-B12145ACE9E2}" destId="{40CDCDD5-B529-4CA9-9717-07585D1A2723}" srcOrd="2" destOrd="0" parTransId="{CC79214B-0A27-40C7-968A-82C698255B31}" sibTransId="{D137685A-F784-4E01-A963-8841C8E6CE8F}"/>
    <dgm:cxn modelId="{0C0CEBC4-03B9-4D6C-B9B8-E069AA537669}" type="presOf" srcId="{F4C59360-9E9C-4D77-B8D0-53C944D1F921}" destId="{F1C12652-2DD2-43FB-A21A-5F0C3A972529}" srcOrd="0" destOrd="0" presId="urn:microsoft.com/office/officeart/2009/3/layout/StepUpProcess"/>
    <dgm:cxn modelId="{720EE789-E90C-4990-B46F-A311171519A1}" srcId="{71135830-74C1-492D-8783-B12145ACE9E2}" destId="{C62A6A45-9F73-4DD7-A535-D0C91D7C2F91}" srcOrd="4" destOrd="0" parTransId="{00411249-ECA1-43EE-B37F-AA1BBDA032B3}" sibTransId="{C24CA12D-33B3-4AE6-AC93-834C5F08482A}"/>
    <dgm:cxn modelId="{0C4B4589-53B2-4629-ACD1-DD2A1610EA92}" type="presOf" srcId="{EAD9F536-05E6-4FAF-85DE-13A948B77286}" destId="{73F6AF9C-CD0C-4A60-91F4-77650845900C}" srcOrd="0" destOrd="0" presId="urn:microsoft.com/office/officeart/2009/3/layout/StepUpProcess"/>
    <dgm:cxn modelId="{A0AA270D-55E5-40ED-8202-A91A168A2F15}" srcId="{71135830-74C1-492D-8783-B12145ACE9E2}" destId="{F4C59360-9E9C-4D77-B8D0-53C944D1F921}" srcOrd="3" destOrd="0" parTransId="{B0C43FEC-39B6-4DA0-B9FB-F3565FAB7DDC}" sibTransId="{E2EFDB20-D23B-4FC7-B7E5-0B7DDF7BA913}"/>
    <dgm:cxn modelId="{84A734EE-E5F7-4161-97F3-BD0879C78D8F}" srcId="{71135830-74C1-492D-8783-B12145ACE9E2}" destId="{F85D3177-3C32-425C-9902-3B6A93ACCA54}" srcOrd="5" destOrd="0" parTransId="{9A241D35-0D08-496E-B292-CD191A4B96F0}" sibTransId="{EFB53376-89FB-498C-B219-6BA619F74D57}"/>
    <dgm:cxn modelId="{C73A4F4C-DCE4-4A31-BE53-503E2C4C9744}" srcId="{71135830-74C1-492D-8783-B12145ACE9E2}" destId="{1B842835-66EB-4F72-AC87-D0EF8750E50B}" srcOrd="0" destOrd="0" parTransId="{AC2351EC-3230-40F0-9161-EB6491CAE7CC}" sibTransId="{84EDB95E-C60D-4BBE-B368-37E69680F30A}"/>
    <dgm:cxn modelId="{9449D6ED-7110-42CF-8907-CDD3980B10FE}" type="presOf" srcId="{71135830-74C1-492D-8783-B12145ACE9E2}" destId="{7F263C1E-6FD4-4F88-800C-65C479723768}" srcOrd="0" destOrd="0" presId="urn:microsoft.com/office/officeart/2009/3/layout/StepUpProcess"/>
    <dgm:cxn modelId="{E9D0D23D-86EE-4CB7-A1C5-F4F5B134A3DD}" type="presParOf" srcId="{7F263C1E-6FD4-4F88-800C-65C479723768}" destId="{1F2D3122-7A67-4073-AAD8-528AEBAC315D}" srcOrd="0" destOrd="0" presId="urn:microsoft.com/office/officeart/2009/3/layout/StepUpProcess"/>
    <dgm:cxn modelId="{395C5625-EB35-4AA1-B62F-22DDD26A75CD}" type="presParOf" srcId="{1F2D3122-7A67-4073-AAD8-528AEBAC315D}" destId="{7B1AD66D-6D06-417E-ACC1-CC5766295F66}" srcOrd="0" destOrd="0" presId="urn:microsoft.com/office/officeart/2009/3/layout/StepUpProcess"/>
    <dgm:cxn modelId="{A7DDE76C-A522-4232-9DB5-DE509B8508E9}" type="presParOf" srcId="{1F2D3122-7A67-4073-AAD8-528AEBAC315D}" destId="{66FADCCA-E687-44F3-BC05-959AA3E7A0CE}" srcOrd="1" destOrd="0" presId="urn:microsoft.com/office/officeart/2009/3/layout/StepUpProcess"/>
    <dgm:cxn modelId="{E6157CFE-9700-4603-9C87-D630206185E8}" type="presParOf" srcId="{1F2D3122-7A67-4073-AAD8-528AEBAC315D}" destId="{4C580A85-CDF6-466F-9DD5-315A702906AD}" srcOrd="2" destOrd="0" presId="urn:microsoft.com/office/officeart/2009/3/layout/StepUpProcess"/>
    <dgm:cxn modelId="{2B21071A-0CCA-43DC-B034-0DDE18559D0A}" type="presParOf" srcId="{7F263C1E-6FD4-4F88-800C-65C479723768}" destId="{39E8B9E9-C545-476A-969A-CD0F9A5A9526}" srcOrd="1" destOrd="0" presId="urn:microsoft.com/office/officeart/2009/3/layout/StepUpProcess"/>
    <dgm:cxn modelId="{71DAB9CD-307F-473D-985B-C25B9DC7C3FD}" type="presParOf" srcId="{39E8B9E9-C545-476A-969A-CD0F9A5A9526}" destId="{8D8F3B3F-A08B-44BF-9043-220DB8872599}" srcOrd="0" destOrd="0" presId="urn:microsoft.com/office/officeart/2009/3/layout/StepUpProcess"/>
    <dgm:cxn modelId="{87D47C00-14AC-4D9F-81B1-6094D333A70E}" type="presParOf" srcId="{7F263C1E-6FD4-4F88-800C-65C479723768}" destId="{36A56A9A-98AB-4D62-84D3-1C155A3F88F2}" srcOrd="2" destOrd="0" presId="urn:microsoft.com/office/officeart/2009/3/layout/StepUpProcess"/>
    <dgm:cxn modelId="{796D18FD-972A-41AE-8A08-2267A447240B}" type="presParOf" srcId="{36A56A9A-98AB-4D62-84D3-1C155A3F88F2}" destId="{42A7482C-171F-4D18-949A-EB41EFEF2EE6}" srcOrd="0" destOrd="0" presId="urn:microsoft.com/office/officeart/2009/3/layout/StepUpProcess"/>
    <dgm:cxn modelId="{18185E3E-DA51-4333-8AD1-297B70311E11}" type="presParOf" srcId="{36A56A9A-98AB-4D62-84D3-1C155A3F88F2}" destId="{73F6AF9C-CD0C-4A60-91F4-77650845900C}" srcOrd="1" destOrd="0" presId="urn:microsoft.com/office/officeart/2009/3/layout/StepUpProcess"/>
    <dgm:cxn modelId="{42F62E8E-597A-4E92-986A-44E172E86C15}" type="presParOf" srcId="{36A56A9A-98AB-4D62-84D3-1C155A3F88F2}" destId="{8A70CD09-0D91-48FF-B2CC-90D4E590A9F7}" srcOrd="2" destOrd="0" presId="urn:microsoft.com/office/officeart/2009/3/layout/StepUpProcess"/>
    <dgm:cxn modelId="{95213950-517F-4B8E-8839-7E9008CA5E81}" type="presParOf" srcId="{7F263C1E-6FD4-4F88-800C-65C479723768}" destId="{DAA18B42-467F-46CB-9C59-814EF813E231}" srcOrd="3" destOrd="0" presId="urn:microsoft.com/office/officeart/2009/3/layout/StepUpProcess"/>
    <dgm:cxn modelId="{BEAE76B0-D075-493F-AED1-52690790A9B8}" type="presParOf" srcId="{DAA18B42-467F-46CB-9C59-814EF813E231}" destId="{1FD08EDF-6B43-4DC9-A8FB-12EC6F69A501}" srcOrd="0" destOrd="0" presId="urn:microsoft.com/office/officeart/2009/3/layout/StepUpProcess"/>
    <dgm:cxn modelId="{0A5A6985-53A1-40EE-99B3-BCED14F735E6}" type="presParOf" srcId="{7F263C1E-6FD4-4F88-800C-65C479723768}" destId="{099FAA72-2BE2-4694-AC8A-EE3BB61263B0}" srcOrd="4" destOrd="0" presId="urn:microsoft.com/office/officeart/2009/3/layout/StepUpProcess"/>
    <dgm:cxn modelId="{9B4844D3-0F3E-477D-90D0-800867670C19}" type="presParOf" srcId="{099FAA72-2BE2-4694-AC8A-EE3BB61263B0}" destId="{30C6FBDC-0898-4AE2-8660-AB59BC485188}" srcOrd="0" destOrd="0" presId="urn:microsoft.com/office/officeart/2009/3/layout/StepUpProcess"/>
    <dgm:cxn modelId="{B7275593-9DAA-4122-9A7D-5E73B1417EC4}" type="presParOf" srcId="{099FAA72-2BE2-4694-AC8A-EE3BB61263B0}" destId="{6B136CD7-D273-45BC-9277-1A7407048269}" srcOrd="1" destOrd="0" presId="urn:microsoft.com/office/officeart/2009/3/layout/StepUpProcess"/>
    <dgm:cxn modelId="{27F30010-BBFA-4C92-973D-D1F189E893F6}" type="presParOf" srcId="{099FAA72-2BE2-4694-AC8A-EE3BB61263B0}" destId="{BFD673EA-5DEC-4A35-A7D2-490FD9BE437C}" srcOrd="2" destOrd="0" presId="urn:microsoft.com/office/officeart/2009/3/layout/StepUpProcess"/>
    <dgm:cxn modelId="{0171B3F5-1CF4-49C9-8B70-12EBDDAD19B5}" type="presParOf" srcId="{7F263C1E-6FD4-4F88-800C-65C479723768}" destId="{C03DD8B0-37FE-4515-A2B2-6613FD904824}" srcOrd="5" destOrd="0" presId="urn:microsoft.com/office/officeart/2009/3/layout/StepUpProcess"/>
    <dgm:cxn modelId="{2429625D-D88E-4D2A-A868-1B78291955B8}" type="presParOf" srcId="{C03DD8B0-37FE-4515-A2B2-6613FD904824}" destId="{6D796F1C-E9BD-4784-A049-303964BA4D61}" srcOrd="0" destOrd="0" presId="urn:microsoft.com/office/officeart/2009/3/layout/StepUpProcess"/>
    <dgm:cxn modelId="{DE675717-738E-4DEE-96D6-378FB7F689EC}" type="presParOf" srcId="{7F263C1E-6FD4-4F88-800C-65C479723768}" destId="{D104AB94-2EBD-4843-AC2A-AB81DC795BD1}" srcOrd="6" destOrd="0" presId="urn:microsoft.com/office/officeart/2009/3/layout/StepUpProcess"/>
    <dgm:cxn modelId="{5935DFE3-3078-4286-B4A7-1E0F2FDCB8F9}" type="presParOf" srcId="{D104AB94-2EBD-4843-AC2A-AB81DC795BD1}" destId="{970F4077-51A2-4D4A-B365-BB459F9EAB27}" srcOrd="0" destOrd="0" presId="urn:microsoft.com/office/officeart/2009/3/layout/StepUpProcess"/>
    <dgm:cxn modelId="{E41B09DC-5161-4075-96B1-4C17112E98E4}" type="presParOf" srcId="{D104AB94-2EBD-4843-AC2A-AB81DC795BD1}" destId="{F1C12652-2DD2-43FB-A21A-5F0C3A972529}" srcOrd="1" destOrd="0" presId="urn:microsoft.com/office/officeart/2009/3/layout/StepUpProcess"/>
    <dgm:cxn modelId="{C1A3E12E-C2A1-489E-B6DC-63061FE196C5}" type="presParOf" srcId="{D104AB94-2EBD-4843-AC2A-AB81DC795BD1}" destId="{A311AF1B-EAB7-4A9A-B4B5-02A7E8D53EB6}" srcOrd="2" destOrd="0" presId="urn:microsoft.com/office/officeart/2009/3/layout/StepUpProcess"/>
    <dgm:cxn modelId="{570F4392-5A0E-4BD2-A9AB-F764E7C54067}" type="presParOf" srcId="{7F263C1E-6FD4-4F88-800C-65C479723768}" destId="{88D7AC54-A583-4F13-BB22-D554A2A8548D}" srcOrd="7" destOrd="0" presId="urn:microsoft.com/office/officeart/2009/3/layout/StepUpProcess"/>
    <dgm:cxn modelId="{8653A177-1A1A-4110-8241-C89056BEC55D}" type="presParOf" srcId="{88D7AC54-A583-4F13-BB22-D554A2A8548D}" destId="{CEC32D3E-DB05-4373-AA69-8B0C3F8B26A4}" srcOrd="0" destOrd="0" presId="urn:microsoft.com/office/officeart/2009/3/layout/StepUpProcess"/>
    <dgm:cxn modelId="{EB873018-12DD-47C7-AA76-92AEDF8F4980}" type="presParOf" srcId="{7F263C1E-6FD4-4F88-800C-65C479723768}" destId="{531B9D09-5ACC-444D-B880-A54BC9DF722F}" srcOrd="8" destOrd="0" presId="urn:microsoft.com/office/officeart/2009/3/layout/StepUpProcess"/>
    <dgm:cxn modelId="{F001734D-9FDF-4392-B5CB-ACD2963896CA}" type="presParOf" srcId="{531B9D09-5ACC-444D-B880-A54BC9DF722F}" destId="{3BC3C4ED-D70C-4ED3-B095-EE72D24E9976}" srcOrd="0" destOrd="0" presId="urn:microsoft.com/office/officeart/2009/3/layout/StepUpProcess"/>
    <dgm:cxn modelId="{2686682E-DC8D-44B7-B8D3-155A99BDE723}" type="presParOf" srcId="{531B9D09-5ACC-444D-B880-A54BC9DF722F}" destId="{AE9731FE-32EE-4779-8C04-F963010F9D17}" srcOrd="1" destOrd="0" presId="urn:microsoft.com/office/officeart/2009/3/layout/StepUpProcess"/>
    <dgm:cxn modelId="{BB30D449-F808-481F-B01A-5147C8938E0F}" type="presParOf" srcId="{531B9D09-5ACC-444D-B880-A54BC9DF722F}" destId="{C87C4040-1148-4877-B82B-DB205055AC72}" srcOrd="2" destOrd="0" presId="urn:microsoft.com/office/officeart/2009/3/layout/StepUpProcess"/>
    <dgm:cxn modelId="{6DF0281D-426B-42D3-B040-B5837461CCD3}" type="presParOf" srcId="{7F263C1E-6FD4-4F88-800C-65C479723768}" destId="{77656A19-9B0E-4F9A-AED0-CE6436F6E8FA}" srcOrd="9" destOrd="0" presId="urn:microsoft.com/office/officeart/2009/3/layout/StepUpProcess"/>
    <dgm:cxn modelId="{29D50879-F8D6-4EE8-8348-F855E3FAB25F}" type="presParOf" srcId="{77656A19-9B0E-4F9A-AED0-CE6436F6E8FA}" destId="{B8829682-ACAA-4584-91F3-5B3EA709F36F}" srcOrd="0" destOrd="0" presId="urn:microsoft.com/office/officeart/2009/3/layout/StepUpProcess"/>
    <dgm:cxn modelId="{BECAAF35-66CD-442D-80B7-AC6F4B724023}" type="presParOf" srcId="{7F263C1E-6FD4-4F88-800C-65C479723768}" destId="{8CBB37DA-3B68-4194-9D75-5E474A5C121B}" srcOrd="10" destOrd="0" presId="urn:microsoft.com/office/officeart/2009/3/layout/StepUpProcess"/>
    <dgm:cxn modelId="{8E45E4EC-07EF-48A8-B5FA-8E9EBDC744E3}" type="presParOf" srcId="{8CBB37DA-3B68-4194-9D75-5E474A5C121B}" destId="{FC7D8FE0-A113-494F-A388-E0EBDB3318E6}" srcOrd="0" destOrd="0" presId="urn:microsoft.com/office/officeart/2009/3/layout/StepUpProcess"/>
    <dgm:cxn modelId="{6B0714CC-6B9E-4233-AFBB-D21BA071C86C}" type="presParOf" srcId="{8CBB37DA-3B68-4194-9D75-5E474A5C121B}" destId="{199B63DB-4358-47A5-9D61-FE8A84D1A11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05457-0DBA-4888-ABAE-319E6B55F796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1552A67-19CA-43B9-BBFD-19C55D9081D3}">
      <dgm:prSet phldrT="[Text]" custT="1"/>
      <dgm:spPr/>
      <dgm:t>
        <a:bodyPr/>
        <a:lstStyle/>
        <a:p>
          <a:r>
            <a:rPr lang="en-US" sz="1200" dirty="0" smtClean="0"/>
            <a:t>Data</a:t>
          </a:r>
        </a:p>
        <a:p>
          <a:r>
            <a:rPr lang="en-US" sz="1000" dirty="0" smtClean="0"/>
            <a:t>(Historical values of Interest rates)</a:t>
          </a:r>
          <a:endParaRPr lang="en-US" sz="1000" dirty="0"/>
        </a:p>
      </dgm:t>
    </dgm:pt>
    <dgm:pt modelId="{86A924D1-BC34-4ECE-9419-647AE2E78718}" type="parTrans" cxnId="{5E42CD6B-E83E-4B68-85D8-6C6C89114884}">
      <dgm:prSet/>
      <dgm:spPr/>
      <dgm:t>
        <a:bodyPr/>
        <a:lstStyle/>
        <a:p>
          <a:endParaRPr lang="en-US" sz="1600"/>
        </a:p>
      </dgm:t>
    </dgm:pt>
    <dgm:pt modelId="{43E02ACB-8961-4DCD-9CFB-16E869134D17}" type="sibTrans" cxnId="{5E42CD6B-E83E-4B68-85D8-6C6C89114884}">
      <dgm:prSet/>
      <dgm:spPr/>
      <dgm:t>
        <a:bodyPr/>
        <a:lstStyle/>
        <a:p>
          <a:endParaRPr lang="en-US" sz="1600"/>
        </a:p>
      </dgm:t>
    </dgm:pt>
    <dgm:pt modelId="{B09C2A2B-0445-4054-ABBD-E9949057A034}">
      <dgm:prSet phldrT="[Text]" custT="1"/>
      <dgm:spPr/>
      <dgm:t>
        <a:bodyPr/>
        <a:lstStyle/>
        <a:p>
          <a:r>
            <a:rPr lang="en-US" sz="1400" dirty="0" smtClean="0"/>
            <a:t>Information</a:t>
          </a:r>
        </a:p>
        <a:p>
          <a:r>
            <a:rPr lang="en-US" sz="1000" dirty="0" smtClean="0"/>
            <a:t>(Trend of Interest rates)</a:t>
          </a:r>
          <a:endParaRPr lang="en-US" sz="1000" dirty="0"/>
        </a:p>
      </dgm:t>
    </dgm:pt>
    <dgm:pt modelId="{0B40AAAA-A408-4460-9456-157045803149}" type="parTrans" cxnId="{D21A06C5-DDC8-47A0-9FAB-96DDCE008468}">
      <dgm:prSet/>
      <dgm:spPr/>
      <dgm:t>
        <a:bodyPr/>
        <a:lstStyle/>
        <a:p>
          <a:endParaRPr lang="en-US" sz="1600"/>
        </a:p>
      </dgm:t>
    </dgm:pt>
    <dgm:pt modelId="{1914D1AB-DB0C-4D9F-B9B4-2D6F8A2D97C2}" type="sibTrans" cxnId="{D21A06C5-DDC8-47A0-9FAB-96DDCE008468}">
      <dgm:prSet/>
      <dgm:spPr/>
      <dgm:t>
        <a:bodyPr/>
        <a:lstStyle/>
        <a:p>
          <a:endParaRPr lang="en-US" sz="1600"/>
        </a:p>
      </dgm:t>
    </dgm:pt>
    <dgm:pt modelId="{2A3B9571-5682-45EF-AB89-8105CA17583B}">
      <dgm:prSet phldrT="[Text]" custT="1"/>
      <dgm:spPr/>
      <dgm:t>
        <a:bodyPr/>
        <a:lstStyle/>
        <a:p>
          <a:r>
            <a:rPr lang="en-US" sz="1400" dirty="0" smtClean="0"/>
            <a:t>Knowledge</a:t>
          </a:r>
          <a:endParaRPr lang="en-US" sz="1050" dirty="0" smtClean="0"/>
        </a:p>
        <a:p>
          <a:r>
            <a:rPr lang="en-US" sz="1000" dirty="0" smtClean="0"/>
            <a:t>(Plan the investment according to the interest rate)</a:t>
          </a:r>
          <a:endParaRPr lang="en-US" sz="1000" dirty="0"/>
        </a:p>
      </dgm:t>
    </dgm:pt>
    <dgm:pt modelId="{B12000B3-7E5D-40A9-884D-1391CECD5DD7}" type="parTrans" cxnId="{175B1017-DB38-4809-8F49-B62A03A31F57}">
      <dgm:prSet/>
      <dgm:spPr/>
      <dgm:t>
        <a:bodyPr/>
        <a:lstStyle/>
        <a:p>
          <a:endParaRPr lang="en-US" sz="1600"/>
        </a:p>
      </dgm:t>
    </dgm:pt>
    <dgm:pt modelId="{C533265E-74CF-407C-87B1-67D692E6CD4D}" type="sibTrans" cxnId="{175B1017-DB38-4809-8F49-B62A03A31F57}">
      <dgm:prSet/>
      <dgm:spPr/>
      <dgm:t>
        <a:bodyPr/>
        <a:lstStyle/>
        <a:p>
          <a:endParaRPr lang="en-US" sz="1600"/>
        </a:p>
      </dgm:t>
    </dgm:pt>
    <dgm:pt modelId="{62C23A60-A45A-4752-8AA2-A8D8B8189CD0}" type="pres">
      <dgm:prSet presAssocID="{5EF05457-0DBA-4888-ABAE-319E6B55F796}" presName="Name0" presStyleCnt="0">
        <dgm:presLayoutVars>
          <dgm:dir/>
          <dgm:animLvl val="lvl"/>
          <dgm:resizeHandles val="exact"/>
        </dgm:presLayoutVars>
      </dgm:prSet>
      <dgm:spPr/>
    </dgm:pt>
    <dgm:pt modelId="{6EAB56AE-3CC2-4A49-B90F-64472378692F}" type="pres">
      <dgm:prSet presAssocID="{61552A67-19CA-43B9-BBFD-19C55D9081D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3F99B-8739-4936-ACB9-05C9B8D9E0C5}" type="pres">
      <dgm:prSet presAssocID="{43E02ACB-8961-4DCD-9CFB-16E869134D17}" presName="parTxOnlySpace" presStyleCnt="0"/>
      <dgm:spPr/>
    </dgm:pt>
    <dgm:pt modelId="{DB3FA7CD-E263-4252-8914-3E727B4B267C}" type="pres">
      <dgm:prSet presAssocID="{B09C2A2B-0445-4054-ABBD-E9949057A0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5B15-A4DE-47D1-825D-52DD24A5A9C6}" type="pres">
      <dgm:prSet presAssocID="{1914D1AB-DB0C-4D9F-B9B4-2D6F8A2D97C2}" presName="parTxOnlySpace" presStyleCnt="0"/>
      <dgm:spPr/>
    </dgm:pt>
    <dgm:pt modelId="{6E8C3A90-2A5E-40C8-9510-4C17545E72DB}" type="pres">
      <dgm:prSet presAssocID="{2A3B9571-5682-45EF-AB89-8105CA17583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1A06C5-DDC8-47A0-9FAB-96DDCE008468}" srcId="{5EF05457-0DBA-4888-ABAE-319E6B55F796}" destId="{B09C2A2B-0445-4054-ABBD-E9949057A034}" srcOrd="1" destOrd="0" parTransId="{0B40AAAA-A408-4460-9456-157045803149}" sibTransId="{1914D1AB-DB0C-4D9F-B9B4-2D6F8A2D97C2}"/>
    <dgm:cxn modelId="{5E42CD6B-E83E-4B68-85D8-6C6C89114884}" srcId="{5EF05457-0DBA-4888-ABAE-319E6B55F796}" destId="{61552A67-19CA-43B9-BBFD-19C55D9081D3}" srcOrd="0" destOrd="0" parTransId="{86A924D1-BC34-4ECE-9419-647AE2E78718}" sibTransId="{43E02ACB-8961-4DCD-9CFB-16E869134D17}"/>
    <dgm:cxn modelId="{175B1017-DB38-4809-8F49-B62A03A31F57}" srcId="{5EF05457-0DBA-4888-ABAE-319E6B55F796}" destId="{2A3B9571-5682-45EF-AB89-8105CA17583B}" srcOrd="2" destOrd="0" parTransId="{B12000B3-7E5D-40A9-884D-1391CECD5DD7}" sibTransId="{C533265E-74CF-407C-87B1-67D692E6CD4D}"/>
    <dgm:cxn modelId="{277B440C-203A-4D65-8983-2964F5A34996}" type="presOf" srcId="{61552A67-19CA-43B9-BBFD-19C55D9081D3}" destId="{6EAB56AE-3CC2-4A49-B90F-64472378692F}" srcOrd="0" destOrd="0" presId="urn:microsoft.com/office/officeart/2005/8/layout/chevron1"/>
    <dgm:cxn modelId="{0B6B64B0-DD55-44F7-ADEB-98D5AB9DF5AB}" type="presOf" srcId="{2A3B9571-5682-45EF-AB89-8105CA17583B}" destId="{6E8C3A90-2A5E-40C8-9510-4C17545E72DB}" srcOrd="0" destOrd="0" presId="urn:microsoft.com/office/officeart/2005/8/layout/chevron1"/>
    <dgm:cxn modelId="{B67AE2E8-BCB6-43FA-A142-4CB4FB1AA2FC}" type="presOf" srcId="{B09C2A2B-0445-4054-ABBD-E9949057A034}" destId="{DB3FA7CD-E263-4252-8914-3E727B4B267C}" srcOrd="0" destOrd="0" presId="urn:microsoft.com/office/officeart/2005/8/layout/chevron1"/>
    <dgm:cxn modelId="{DFEE05A6-7A87-4415-9460-47EF5DC864D7}" type="presOf" srcId="{5EF05457-0DBA-4888-ABAE-319E6B55F796}" destId="{62C23A60-A45A-4752-8AA2-A8D8B8189CD0}" srcOrd="0" destOrd="0" presId="urn:microsoft.com/office/officeart/2005/8/layout/chevron1"/>
    <dgm:cxn modelId="{A5669CA0-984B-4658-8ED7-8F290E4F7D05}" type="presParOf" srcId="{62C23A60-A45A-4752-8AA2-A8D8B8189CD0}" destId="{6EAB56AE-3CC2-4A49-B90F-64472378692F}" srcOrd="0" destOrd="0" presId="urn:microsoft.com/office/officeart/2005/8/layout/chevron1"/>
    <dgm:cxn modelId="{C775FC19-67E9-4BFD-8AFF-08EC2A3AEA38}" type="presParOf" srcId="{62C23A60-A45A-4752-8AA2-A8D8B8189CD0}" destId="{BAF3F99B-8739-4936-ACB9-05C9B8D9E0C5}" srcOrd="1" destOrd="0" presId="urn:microsoft.com/office/officeart/2005/8/layout/chevron1"/>
    <dgm:cxn modelId="{D8660989-C565-4A82-9DD4-67B5FB9AB5DF}" type="presParOf" srcId="{62C23A60-A45A-4752-8AA2-A8D8B8189CD0}" destId="{DB3FA7CD-E263-4252-8914-3E727B4B267C}" srcOrd="2" destOrd="0" presId="urn:microsoft.com/office/officeart/2005/8/layout/chevron1"/>
    <dgm:cxn modelId="{552B481C-EEA9-45F6-A90B-1EB80D444359}" type="presParOf" srcId="{62C23A60-A45A-4752-8AA2-A8D8B8189CD0}" destId="{181B5B15-A4DE-47D1-825D-52DD24A5A9C6}" srcOrd="3" destOrd="0" presId="urn:microsoft.com/office/officeart/2005/8/layout/chevron1"/>
    <dgm:cxn modelId="{CDF6CEA2-07D1-4273-B18D-2DF0FB6BCC9B}" type="presParOf" srcId="{62C23A60-A45A-4752-8AA2-A8D8B8189CD0}" destId="{6E8C3A90-2A5E-40C8-9510-4C17545E72D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069B6D-AD30-4570-AC2B-7C266B134F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40112-F0A6-41E6-8F85-2702F50B1ACA}">
      <dgm:prSet phldrT="[Text]" custT="1"/>
      <dgm:spPr/>
      <dgm:t>
        <a:bodyPr/>
        <a:lstStyle/>
        <a:p>
          <a:r>
            <a:rPr lang="en-US" sz="2000" b="1" dirty="0" smtClean="0"/>
            <a:t>Data</a:t>
          </a:r>
          <a:endParaRPr lang="en-US" sz="1400" b="1" dirty="0"/>
        </a:p>
      </dgm:t>
    </dgm:pt>
    <dgm:pt modelId="{26364DE7-8B68-4FF8-B25D-56DC1A1A06D5}" type="parTrans" cxnId="{800320BD-ABA4-4DD5-A35C-4053156C84A9}">
      <dgm:prSet/>
      <dgm:spPr/>
      <dgm:t>
        <a:bodyPr/>
        <a:lstStyle/>
        <a:p>
          <a:endParaRPr lang="en-US"/>
        </a:p>
      </dgm:t>
    </dgm:pt>
    <dgm:pt modelId="{6B737D5F-DFB6-40FC-97BD-71F276D78B08}" type="sibTrans" cxnId="{800320BD-ABA4-4DD5-A35C-4053156C84A9}">
      <dgm:prSet/>
      <dgm:spPr/>
      <dgm:t>
        <a:bodyPr/>
        <a:lstStyle/>
        <a:p>
          <a:endParaRPr lang="en-US"/>
        </a:p>
      </dgm:t>
    </dgm:pt>
    <dgm:pt modelId="{87A28EDB-9EDE-4CE1-8DC1-794CC7AA595B}">
      <dgm:prSet phldrT="[Text]"/>
      <dgm:spPr/>
      <dgm:t>
        <a:bodyPr/>
        <a:lstStyle/>
        <a:p>
          <a:r>
            <a:rPr lang="en-US" dirty="0" smtClean="0"/>
            <a:t>Quantitative</a:t>
          </a:r>
        </a:p>
        <a:p>
          <a:r>
            <a:rPr lang="en-US" dirty="0" smtClean="0">
              <a:solidFill>
                <a:srgbClr val="FFFF00"/>
              </a:solidFill>
            </a:rPr>
            <a:t>(Numbers)</a:t>
          </a:r>
          <a:endParaRPr lang="en-US" dirty="0">
            <a:solidFill>
              <a:srgbClr val="FFFF00"/>
            </a:solidFill>
          </a:endParaRPr>
        </a:p>
      </dgm:t>
    </dgm:pt>
    <dgm:pt modelId="{623878BB-81D9-4320-A123-5B64283ED767}" type="parTrans" cxnId="{9BBD25E4-4B1B-4B2D-B68D-95C116DE39A0}">
      <dgm:prSet/>
      <dgm:spPr/>
      <dgm:t>
        <a:bodyPr/>
        <a:lstStyle/>
        <a:p>
          <a:endParaRPr lang="en-US"/>
        </a:p>
      </dgm:t>
    </dgm:pt>
    <dgm:pt modelId="{8A21B65C-380E-4813-AF7C-469B8622AEEB}" type="sibTrans" cxnId="{9BBD25E4-4B1B-4B2D-B68D-95C116DE39A0}">
      <dgm:prSet/>
      <dgm:spPr/>
      <dgm:t>
        <a:bodyPr/>
        <a:lstStyle/>
        <a:p>
          <a:endParaRPr lang="en-US"/>
        </a:p>
      </dgm:t>
    </dgm:pt>
    <dgm:pt modelId="{A02C817B-C179-482D-A44F-D2B1AA9AC0A0}">
      <dgm:prSet phldrT="[Text]"/>
      <dgm:spPr/>
      <dgm:t>
        <a:bodyPr/>
        <a:lstStyle/>
        <a:p>
          <a:r>
            <a:rPr lang="en-US" dirty="0" smtClean="0"/>
            <a:t>Qualitative</a:t>
          </a:r>
        </a:p>
        <a:p>
          <a:r>
            <a:rPr lang="en-US" dirty="0" smtClean="0">
              <a:solidFill>
                <a:srgbClr val="FFFF00"/>
              </a:solidFill>
            </a:rPr>
            <a:t>(Not numbers)</a:t>
          </a:r>
          <a:endParaRPr lang="en-US" dirty="0">
            <a:solidFill>
              <a:srgbClr val="FFFF00"/>
            </a:solidFill>
          </a:endParaRPr>
        </a:p>
      </dgm:t>
    </dgm:pt>
    <dgm:pt modelId="{6D85F4EB-17E3-4FE5-B517-B06B2AACE65A}" type="parTrans" cxnId="{E6DDF599-53E1-4C92-8DF6-2EA86B57533C}">
      <dgm:prSet/>
      <dgm:spPr/>
      <dgm:t>
        <a:bodyPr/>
        <a:lstStyle/>
        <a:p>
          <a:endParaRPr lang="en-US"/>
        </a:p>
      </dgm:t>
    </dgm:pt>
    <dgm:pt modelId="{ED8F49CC-07D5-4B25-9994-30BB29E3AB62}" type="sibTrans" cxnId="{E6DDF599-53E1-4C92-8DF6-2EA86B57533C}">
      <dgm:prSet/>
      <dgm:spPr/>
      <dgm:t>
        <a:bodyPr/>
        <a:lstStyle/>
        <a:p>
          <a:endParaRPr lang="en-US"/>
        </a:p>
      </dgm:t>
    </dgm:pt>
    <dgm:pt modelId="{653B4454-CF65-4CA0-BA66-6574B2829A91}">
      <dgm:prSet phldrT="[Text]"/>
      <dgm:spPr/>
      <dgm:t>
        <a:bodyPr/>
        <a:lstStyle/>
        <a:p>
          <a:r>
            <a:rPr lang="en-US" dirty="0" smtClean="0"/>
            <a:t>Discrete </a:t>
          </a:r>
          <a:r>
            <a:rPr lang="en-US" dirty="0" smtClean="0">
              <a:solidFill>
                <a:srgbClr val="FFFF00"/>
              </a:solidFill>
            </a:rPr>
            <a:t>(Countable &amp; Finite)</a:t>
          </a:r>
          <a:endParaRPr lang="en-US" dirty="0">
            <a:solidFill>
              <a:srgbClr val="FFFF00"/>
            </a:solidFill>
          </a:endParaRPr>
        </a:p>
      </dgm:t>
    </dgm:pt>
    <dgm:pt modelId="{0CD0CC0A-C93E-47E5-9769-23E4B196D2FF}" type="parTrans" cxnId="{53A83156-DB18-453F-B83F-5D2E35FD4E74}">
      <dgm:prSet/>
      <dgm:spPr/>
      <dgm:t>
        <a:bodyPr/>
        <a:lstStyle/>
        <a:p>
          <a:endParaRPr lang="en-US"/>
        </a:p>
      </dgm:t>
    </dgm:pt>
    <dgm:pt modelId="{457DD398-1AC7-4B8A-A28D-EB2E042122C7}" type="sibTrans" cxnId="{53A83156-DB18-453F-B83F-5D2E35FD4E74}">
      <dgm:prSet/>
      <dgm:spPr/>
      <dgm:t>
        <a:bodyPr/>
        <a:lstStyle/>
        <a:p>
          <a:endParaRPr lang="en-US"/>
        </a:p>
      </dgm:t>
    </dgm:pt>
    <dgm:pt modelId="{DD90D1F5-46CA-4E4F-AFED-843C63CB1F09}">
      <dgm:prSet phldrT="[Text]"/>
      <dgm:spPr/>
      <dgm:t>
        <a:bodyPr/>
        <a:lstStyle/>
        <a:p>
          <a:r>
            <a:rPr lang="en-US" dirty="0" smtClean="0"/>
            <a:t>Continuous </a:t>
          </a:r>
          <a:r>
            <a:rPr lang="en-US" dirty="0" smtClean="0">
              <a:solidFill>
                <a:srgbClr val="FFFF00"/>
              </a:solidFill>
            </a:rPr>
            <a:t>(Uncountable/ Infinite): Height, Length, Weight</a:t>
          </a:r>
          <a:endParaRPr lang="en-US" dirty="0">
            <a:solidFill>
              <a:srgbClr val="FFFF00"/>
            </a:solidFill>
          </a:endParaRPr>
        </a:p>
      </dgm:t>
    </dgm:pt>
    <dgm:pt modelId="{90BB1BA5-0B34-426D-8C41-CCCD936FCA67}" type="parTrans" cxnId="{DBEDC0DB-FDC5-4A0E-A6C2-144EC7DC2C35}">
      <dgm:prSet/>
      <dgm:spPr/>
      <dgm:t>
        <a:bodyPr/>
        <a:lstStyle/>
        <a:p>
          <a:endParaRPr lang="en-US"/>
        </a:p>
      </dgm:t>
    </dgm:pt>
    <dgm:pt modelId="{53918B99-B58F-4CA0-8105-396B412BFE83}" type="sibTrans" cxnId="{DBEDC0DB-FDC5-4A0E-A6C2-144EC7DC2C35}">
      <dgm:prSet/>
      <dgm:spPr/>
      <dgm:t>
        <a:bodyPr/>
        <a:lstStyle/>
        <a:p>
          <a:endParaRPr lang="en-US"/>
        </a:p>
      </dgm:t>
    </dgm:pt>
    <dgm:pt modelId="{25F53533-4A42-47C5-BE87-C208AC162368}">
      <dgm:prSet phldrT="[Text]"/>
      <dgm:spPr/>
      <dgm:t>
        <a:bodyPr/>
        <a:lstStyle/>
        <a:p>
          <a:r>
            <a:rPr lang="en-US" dirty="0" smtClean="0"/>
            <a:t>Binary </a:t>
          </a:r>
          <a:r>
            <a:rPr lang="en-US" dirty="0" smtClean="0">
              <a:solidFill>
                <a:srgbClr val="FFFF00"/>
              </a:solidFill>
            </a:rPr>
            <a:t>(0-1)</a:t>
          </a:r>
          <a:endParaRPr lang="en-US" dirty="0">
            <a:solidFill>
              <a:srgbClr val="FFFF00"/>
            </a:solidFill>
          </a:endParaRPr>
        </a:p>
      </dgm:t>
    </dgm:pt>
    <dgm:pt modelId="{5B08EC3D-07FC-41C8-B8F3-736292351D6B}" type="parTrans" cxnId="{B051D70F-A6C1-4EC9-99B4-19C0247BD4B8}">
      <dgm:prSet/>
      <dgm:spPr/>
      <dgm:t>
        <a:bodyPr/>
        <a:lstStyle/>
        <a:p>
          <a:endParaRPr lang="en-US"/>
        </a:p>
      </dgm:t>
    </dgm:pt>
    <dgm:pt modelId="{5C2A233C-FA21-45A9-A31D-4DFE239340F9}" type="sibTrans" cxnId="{B051D70F-A6C1-4EC9-99B4-19C0247BD4B8}">
      <dgm:prSet/>
      <dgm:spPr/>
      <dgm:t>
        <a:bodyPr/>
        <a:lstStyle/>
        <a:p>
          <a:endParaRPr lang="en-US"/>
        </a:p>
      </dgm:t>
    </dgm:pt>
    <dgm:pt modelId="{BF8BE980-F78B-45BB-8889-294C6241EAC1}">
      <dgm:prSet phldrT="[Text]"/>
      <dgm:spPr/>
      <dgm:t>
        <a:bodyPr/>
        <a:lstStyle/>
        <a:p>
          <a:r>
            <a:rPr lang="en-US" dirty="0" smtClean="0"/>
            <a:t>Integer </a:t>
          </a:r>
          <a:r>
            <a:rPr lang="en-US" dirty="0" smtClean="0">
              <a:solidFill>
                <a:srgbClr val="FFFF00"/>
              </a:solidFill>
            </a:rPr>
            <a:t>(No. of employees)</a:t>
          </a:r>
          <a:endParaRPr lang="en-US" dirty="0">
            <a:solidFill>
              <a:srgbClr val="FFFF00"/>
            </a:solidFill>
          </a:endParaRPr>
        </a:p>
      </dgm:t>
    </dgm:pt>
    <dgm:pt modelId="{21D683B1-3474-41C4-A6F6-F5DE6AE91B70}" type="parTrans" cxnId="{578F83F7-089D-4AC6-BC4E-D592E8DCB3F6}">
      <dgm:prSet/>
      <dgm:spPr/>
      <dgm:t>
        <a:bodyPr/>
        <a:lstStyle/>
        <a:p>
          <a:endParaRPr lang="en-US"/>
        </a:p>
      </dgm:t>
    </dgm:pt>
    <dgm:pt modelId="{D6ACC502-56A9-4A75-B563-8456466812C4}" type="sibTrans" cxnId="{578F83F7-089D-4AC6-BC4E-D592E8DCB3F6}">
      <dgm:prSet/>
      <dgm:spPr/>
      <dgm:t>
        <a:bodyPr/>
        <a:lstStyle/>
        <a:p>
          <a:endParaRPr lang="en-US"/>
        </a:p>
      </dgm:t>
    </dgm:pt>
    <dgm:pt modelId="{018DA377-7B6D-4DC0-B5B4-C4564C26EB1D}">
      <dgm:prSet phldrT="[Text]"/>
      <dgm:spPr/>
      <dgm:t>
        <a:bodyPr/>
        <a:lstStyle/>
        <a:p>
          <a:r>
            <a:rPr lang="en-US" dirty="0" smtClean="0"/>
            <a:t>Ordinal </a:t>
          </a:r>
          <a:r>
            <a:rPr lang="en-US" dirty="0" smtClean="0">
              <a:solidFill>
                <a:srgbClr val="FFFF00"/>
              </a:solidFill>
            </a:rPr>
            <a:t>(Employees’ JL)</a:t>
          </a:r>
          <a:endParaRPr lang="en-US" dirty="0">
            <a:solidFill>
              <a:srgbClr val="FFFF00"/>
            </a:solidFill>
          </a:endParaRPr>
        </a:p>
      </dgm:t>
    </dgm:pt>
    <dgm:pt modelId="{3BF76684-0BD7-4CFB-9B8E-AF12C36874A0}" type="parTrans" cxnId="{D2F25738-1DE2-4706-B43A-8B233EDAD5FF}">
      <dgm:prSet/>
      <dgm:spPr/>
      <dgm:t>
        <a:bodyPr/>
        <a:lstStyle/>
        <a:p>
          <a:endParaRPr lang="en-US"/>
        </a:p>
      </dgm:t>
    </dgm:pt>
    <dgm:pt modelId="{04B4C02C-F788-4088-B8B5-D3224A7DC883}" type="sibTrans" cxnId="{D2F25738-1DE2-4706-B43A-8B233EDAD5FF}">
      <dgm:prSet/>
      <dgm:spPr/>
      <dgm:t>
        <a:bodyPr/>
        <a:lstStyle/>
        <a:p>
          <a:endParaRPr lang="en-US"/>
        </a:p>
      </dgm:t>
    </dgm:pt>
    <dgm:pt modelId="{98BAF5DA-586C-42A9-A664-C6DC35EC8C7E}">
      <dgm:prSet phldrT="[Text]"/>
      <dgm:spPr/>
      <dgm:t>
        <a:bodyPr/>
        <a:lstStyle/>
        <a:p>
          <a:r>
            <a:rPr lang="en-US" dirty="0" smtClean="0"/>
            <a:t>Nominal </a:t>
          </a:r>
          <a:r>
            <a:rPr lang="en-US" dirty="0" smtClean="0">
              <a:solidFill>
                <a:srgbClr val="FFFF00"/>
              </a:solidFill>
            </a:rPr>
            <a:t>(Employees’ Name)</a:t>
          </a:r>
          <a:endParaRPr lang="en-US" dirty="0">
            <a:solidFill>
              <a:srgbClr val="FFFF00"/>
            </a:solidFill>
          </a:endParaRPr>
        </a:p>
      </dgm:t>
    </dgm:pt>
    <dgm:pt modelId="{B143B996-6422-4D8F-8B72-59FF01EEFAC3}" type="parTrans" cxnId="{2CAD4D5E-96B0-402F-A9E6-6A889F146CF7}">
      <dgm:prSet/>
      <dgm:spPr/>
      <dgm:t>
        <a:bodyPr/>
        <a:lstStyle/>
        <a:p>
          <a:endParaRPr lang="en-US"/>
        </a:p>
      </dgm:t>
    </dgm:pt>
    <dgm:pt modelId="{A96A4403-FD71-4FE1-BE71-D62E44F558C8}" type="sibTrans" cxnId="{2CAD4D5E-96B0-402F-A9E6-6A889F146CF7}">
      <dgm:prSet/>
      <dgm:spPr/>
      <dgm:t>
        <a:bodyPr/>
        <a:lstStyle/>
        <a:p>
          <a:endParaRPr lang="en-US"/>
        </a:p>
      </dgm:t>
    </dgm:pt>
    <dgm:pt modelId="{5C9D3DBE-C0F3-461B-92F5-9E60C99F5E4A}">
      <dgm:prSet phldrT="[Text]"/>
      <dgm:spPr/>
      <dgm:t>
        <a:bodyPr/>
        <a:lstStyle/>
        <a:p>
          <a:r>
            <a:rPr lang="en-US" dirty="0" smtClean="0"/>
            <a:t>Categorical </a:t>
          </a:r>
          <a:r>
            <a:rPr lang="en-US" dirty="0" smtClean="0">
              <a:solidFill>
                <a:srgbClr val="FFFF00"/>
              </a:solidFill>
            </a:rPr>
            <a:t>(Employees’ Unit)</a:t>
          </a:r>
          <a:endParaRPr lang="en-US" dirty="0">
            <a:solidFill>
              <a:srgbClr val="FFFF00"/>
            </a:solidFill>
          </a:endParaRPr>
        </a:p>
      </dgm:t>
    </dgm:pt>
    <dgm:pt modelId="{20661E05-0AB1-4C31-91B3-03D2F3E1CB7E}" type="parTrans" cxnId="{550376DF-C9A7-4005-A8E2-0211A8A71EFE}">
      <dgm:prSet/>
      <dgm:spPr/>
      <dgm:t>
        <a:bodyPr/>
        <a:lstStyle/>
        <a:p>
          <a:endParaRPr lang="en-US"/>
        </a:p>
      </dgm:t>
    </dgm:pt>
    <dgm:pt modelId="{03316260-0D4D-44D8-9901-E2B278D8239C}" type="sibTrans" cxnId="{550376DF-C9A7-4005-A8E2-0211A8A71EFE}">
      <dgm:prSet/>
      <dgm:spPr/>
      <dgm:t>
        <a:bodyPr/>
        <a:lstStyle/>
        <a:p>
          <a:endParaRPr lang="en-US"/>
        </a:p>
      </dgm:t>
    </dgm:pt>
    <dgm:pt modelId="{2D7169F3-7890-4007-A0A1-4A17998C755F}" type="pres">
      <dgm:prSet presAssocID="{51069B6D-AD30-4570-AC2B-7C266B134F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01A1B3-C681-4906-8B5D-90789AEE5DD3}" type="pres">
      <dgm:prSet presAssocID="{7F340112-F0A6-41E6-8F85-2702F50B1ACA}" presName="hierRoot1" presStyleCnt="0">
        <dgm:presLayoutVars>
          <dgm:hierBranch val="init"/>
        </dgm:presLayoutVars>
      </dgm:prSet>
      <dgm:spPr/>
    </dgm:pt>
    <dgm:pt modelId="{73486387-EBBF-4AA6-9D96-E629D2C5BDC6}" type="pres">
      <dgm:prSet presAssocID="{7F340112-F0A6-41E6-8F85-2702F50B1ACA}" presName="rootComposite1" presStyleCnt="0"/>
      <dgm:spPr/>
    </dgm:pt>
    <dgm:pt modelId="{8E2563E7-25DD-4E08-8051-9AB3551B51BC}" type="pres">
      <dgm:prSet presAssocID="{7F340112-F0A6-41E6-8F85-2702F50B1A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990694-F62C-4606-B23C-22BC910D4BEE}" type="pres">
      <dgm:prSet presAssocID="{7F340112-F0A6-41E6-8F85-2702F50B1A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19C2FFE-2892-47CF-A654-51A8A0DA7C91}" type="pres">
      <dgm:prSet presAssocID="{7F340112-F0A6-41E6-8F85-2702F50B1ACA}" presName="hierChild2" presStyleCnt="0"/>
      <dgm:spPr/>
    </dgm:pt>
    <dgm:pt modelId="{8F2D3FA9-CF09-4CFD-A8F2-D35CD588EA81}" type="pres">
      <dgm:prSet presAssocID="{623878BB-81D9-4320-A123-5B64283ED76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17B0F1D-C794-4839-90DF-B1D3A94279DF}" type="pres">
      <dgm:prSet presAssocID="{87A28EDB-9EDE-4CE1-8DC1-794CC7AA595B}" presName="hierRoot2" presStyleCnt="0">
        <dgm:presLayoutVars>
          <dgm:hierBranch val="init"/>
        </dgm:presLayoutVars>
      </dgm:prSet>
      <dgm:spPr/>
    </dgm:pt>
    <dgm:pt modelId="{C2D91955-DB07-4328-899E-6F2B01122585}" type="pres">
      <dgm:prSet presAssocID="{87A28EDB-9EDE-4CE1-8DC1-794CC7AA595B}" presName="rootComposite" presStyleCnt="0"/>
      <dgm:spPr/>
    </dgm:pt>
    <dgm:pt modelId="{04755880-93D0-44A3-9529-B3B444D383B3}" type="pres">
      <dgm:prSet presAssocID="{87A28EDB-9EDE-4CE1-8DC1-794CC7AA595B}" presName="rootText" presStyleLbl="node2" presStyleIdx="0" presStyleCnt="2" custScaleX="148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230C76-B5E9-4FF8-8F8A-66D56D728C5D}" type="pres">
      <dgm:prSet presAssocID="{87A28EDB-9EDE-4CE1-8DC1-794CC7AA595B}" presName="rootConnector" presStyleLbl="node2" presStyleIdx="0" presStyleCnt="2"/>
      <dgm:spPr/>
      <dgm:t>
        <a:bodyPr/>
        <a:lstStyle/>
        <a:p>
          <a:endParaRPr lang="en-US"/>
        </a:p>
      </dgm:t>
    </dgm:pt>
    <dgm:pt modelId="{D9346B59-6F35-4687-990F-9AFD802D5968}" type="pres">
      <dgm:prSet presAssocID="{87A28EDB-9EDE-4CE1-8DC1-794CC7AA595B}" presName="hierChild4" presStyleCnt="0"/>
      <dgm:spPr/>
    </dgm:pt>
    <dgm:pt modelId="{42292106-F647-4D9E-8BB1-1C30F6E14D6C}" type="pres">
      <dgm:prSet presAssocID="{0CD0CC0A-C93E-47E5-9769-23E4B196D2FF}" presName="Name37" presStyleLbl="parChTrans1D3" presStyleIdx="0" presStyleCnt="5"/>
      <dgm:spPr/>
      <dgm:t>
        <a:bodyPr/>
        <a:lstStyle/>
        <a:p>
          <a:endParaRPr lang="en-US"/>
        </a:p>
      </dgm:t>
    </dgm:pt>
    <dgm:pt modelId="{A10239FE-DB93-4D00-B537-2352CC33F2F3}" type="pres">
      <dgm:prSet presAssocID="{653B4454-CF65-4CA0-BA66-6574B2829A91}" presName="hierRoot2" presStyleCnt="0">
        <dgm:presLayoutVars>
          <dgm:hierBranch val="init"/>
        </dgm:presLayoutVars>
      </dgm:prSet>
      <dgm:spPr/>
    </dgm:pt>
    <dgm:pt modelId="{BD100581-4474-4860-8C84-B1564B46B754}" type="pres">
      <dgm:prSet presAssocID="{653B4454-CF65-4CA0-BA66-6574B2829A91}" presName="rootComposite" presStyleCnt="0"/>
      <dgm:spPr/>
    </dgm:pt>
    <dgm:pt modelId="{9DDF09EE-173B-43DD-8630-BFBE7EC12629}" type="pres">
      <dgm:prSet presAssocID="{653B4454-CF65-4CA0-BA66-6574B2829A9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79B61D-7718-4FD9-9ED5-64B7E58247CC}" type="pres">
      <dgm:prSet presAssocID="{653B4454-CF65-4CA0-BA66-6574B2829A91}" presName="rootConnector" presStyleLbl="node3" presStyleIdx="0" presStyleCnt="5"/>
      <dgm:spPr/>
      <dgm:t>
        <a:bodyPr/>
        <a:lstStyle/>
        <a:p>
          <a:endParaRPr lang="en-US"/>
        </a:p>
      </dgm:t>
    </dgm:pt>
    <dgm:pt modelId="{3B9AA88A-AD33-4355-9B2F-C1DA905903D2}" type="pres">
      <dgm:prSet presAssocID="{653B4454-CF65-4CA0-BA66-6574B2829A91}" presName="hierChild4" presStyleCnt="0"/>
      <dgm:spPr/>
    </dgm:pt>
    <dgm:pt modelId="{6B879C04-EAF6-4041-90A8-CEDE793B382B}" type="pres">
      <dgm:prSet presAssocID="{5B08EC3D-07FC-41C8-B8F3-736292351D6B}" presName="Name37" presStyleLbl="parChTrans1D4" presStyleIdx="0" presStyleCnt="2"/>
      <dgm:spPr/>
      <dgm:t>
        <a:bodyPr/>
        <a:lstStyle/>
        <a:p>
          <a:endParaRPr lang="en-US"/>
        </a:p>
      </dgm:t>
    </dgm:pt>
    <dgm:pt modelId="{ADF65274-28D4-4930-8BE1-7AE35516F420}" type="pres">
      <dgm:prSet presAssocID="{25F53533-4A42-47C5-BE87-C208AC162368}" presName="hierRoot2" presStyleCnt="0">
        <dgm:presLayoutVars>
          <dgm:hierBranch val="init"/>
        </dgm:presLayoutVars>
      </dgm:prSet>
      <dgm:spPr/>
    </dgm:pt>
    <dgm:pt modelId="{585A70EB-B8E1-4A57-A468-038F693A3D7C}" type="pres">
      <dgm:prSet presAssocID="{25F53533-4A42-47C5-BE87-C208AC162368}" presName="rootComposite" presStyleCnt="0"/>
      <dgm:spPr/>
    </dgm:pt>
    <dgm:pt modelId="{F9326A11-D502-49F5-BFE9-E515A8007C9B}" type="pres">
      <dgm:prSet presAssocID="{25F53533-4A42-47C5-BE87-C208AC162368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8881C8-6CC9-491D-806D-788BBBAFC62D}" type="pres">
      <dgm:prSet presAssocID="{25F53533-4A42-47C5-BE87-C208AC162368}" presName="rootConnector" presStyleLbl="node4" presStyleIdx="0" presStyleCnt="2"/>
      <dgm:spPr/>
      <dgm:t>
        <a:bodyPr/>
        <a:lstStyle/>
        <a:p>
          <a:endParaRPr lang="en-US"/>
        </a:p>
      </dgm:t>
    </dgm:pt>
    <dgm:pt modelId="{27242AC0-3553-40C8-8ACA-B01CA16BCEF8}" type="pres">
      <dgm:prSet presAssocID="{25F53533-4A42-47C5-BE87-C208AC162368}" presName="hierChild4" presStyleCnt="0"/>
      <dgm:spPr/>
    </dgm:pt>
    <dgm:pt modelId="{4EC3FD88-C10B-4CDE-B3B2-6C71D3E65132}" type="pres">
      <dgm:prSet presAssocID="{25F53533-4A42-47C5-BE87-C208AC162368}" presName="hierChild5" presStyleCnt="0"/>
      <dgm:spPr/>
    </dgm:pt>
    <dgm:pt modelId="{A5920CFB-2726-4914-91C0-9A1A896D67CB}" type="pres">
      <dgm:prSet presAssocID="{21D683B1-3474-41C4-A6F6-F5DE6AE91B70}" presName="Name37" presStyleLbl="parChTrans1D4" presStyleIdx="1" presStyleCnt="2"/>
      <dgm:spPr/>
      <dgm:t>
        <a:bodyPr/>
        <a:lstStyle/>
        <a:p>
          <a:endParaRPr lang="en-US"/>
        </a:p>
      </dgm:t>
    </dgm:pt>
    <dgm:pt modelId="{79007F59-42FB-4CDB-9F85-6457583AA015}" type="pres">
      <dgm:prSet presAssocID="{BF8BE980-F78B-45BB-8889-294C6241EAC1}" presName="hierRoot2" presStyleCnt="0">
        <dgm:presLayoutVars>
          <dgm:hierBranch val="init"/>
        </dgm:presLayoutVars>
      </dgm:prSet>
      <dgm:spPr/>
    </dgm:pt>
    <dgm:pt modelId="{4229A491-9E88-4CFD-B193-BD55F458CCDA}" type="pres">
      <dgm:prSet presAssocID="{BF8BE980-F78B-45BB-8889-294C6241EAC1}" presName="rootComposite" presStyleCnt="0"/>
      <dgm:spPr/>
    </dgm:pt>
    <dgm:pt modelId="{F0C6A3CE-AA23-4B07-9E77-CFDBF0716BAF}" type="pres">
      <dgm:prSet presAssocID="{BF8BE980-F78B-45BB-8889-294C6241EAC1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F54F5C-08C8-4B82-8CE3-4B5945F3318C}" type="pres">
      <dgm:prSet presAssocID="{BF8BE980-F78B-45BB-8889-294C6241EAC1}" presName="rootConnector" presStyleLbl="node4" presStyleIdx="1" presStyleCnt="2"/>
      <dgm:spPr/>
      <dgm:t>
        <a:bodyPr/>
        <a:lstStyle/>
        <a:p>
          <a:endParaRPr lang="en-US"/>
        </a:p>
      </dgm:t>
    </dgm:pt>
    <dgm:pt modelId="{00A5BA27-D3B4-4490-A84E-05D998449937}" type="pres">
      <dgm:prSet presAssocID="{BF8BE980-F78B-45BB-8889-294C6241EAC1}" presName="hierChild4" presStyleCnt="0"/>
      <dgm:spPr/>
    </dgm:pt>
    <dgm:pt modelId="{531C782E-5ABA-4ABA-93B0-1E17F4D2640F}" type="pres">
      <dgm:prSet presAssocID="{BF8BE980-F78B-45BB-8889-294C6241EAC1}" presName="hierChild5" presStyleCnt="0"/>
      <dgm:spPr/>
    </dgm:pt>
    <dgm:pt modelId="{D66B1F14-C49F-4E90-B536-B01E151CFE7B}" type="pres">
      <dgm:prSet presAssocID="{653B4454-CF65-4CA0-BA66-6574B2829A91}" presName="hierChild5" presStyleCnt="0"/>
      <dgm:spPr/>
    </dgm:pt>
    <dgm:pt modelId="{EF6E2B4A-ED3E-48C0-9D83-617F991D69C9}" type="pres">
      <dgm:prSet presAssocID="{90BB1BA5-0B34-426D-8C41-CCCD936FCA67}" presName="Name37" presStyleLbl="parChTrans1D3" presStyleIdx="1" presStyleCnt="5"/>
      <dgm:spPr/>
      <dgm:t>
        <a:bodyPr/>
        <a:lstStyle/>
        <a:p>
          <a:endParaRPr lang="en-US"/>
        </a:p>
      </dgm:t>
    </dgm:pt>
    <dgm:pt modelId="{4C7AAD5A-8D3C-439C-A482-8C2254F76F33}" type="pres">
      <dgm:prSet presAssocID="{DD90D1F5-46CA-4E4F-AFED-843C63CB1F09}" presName="hierRoot2" presStyleCnt="0">
        <dgm:presLayoutVars>
          <dgm:hierBranch val="init"/>
        </dgm:presLayoutVars>
      </dgm:prSet>
      <dgm:spPr/>
    </dgm:pt>
    <dgm:pt modelId="{1B346E2A-73B6-4700-8F0F-E2CE4194E5E2}" type="pres">
      <dgm:prSet presAssocID="{DD90D1F5-46CA-4E4F-AFED-843C63CB1F09}" presName="rootComposite" presStyleCnt="0"/>
      <dgm:spPr/>
    </dgm:pt>
    <dgm:pt modelId="{0155B0D8-451C-4B81-AAA6-3D0AD7BE380E}" type="pres">
      <dgm:prSet presAssocID="{DD90D1F5-46CA-4E4F-AFED-843C63CB1F09}" presName="rootText" presStyleLbl="node3" presStyleIdx="1" presStyleCnt="5" custScaleX="165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006EB-58A6-4CB8-9BAA-5A9649498057}" type="pres">
      <dgm:prSet presAssocID="{DD90D1F5-46CA-4E4F-AFED-843C63CB1F09}" presName="rootConnector" presStyleLbl="node3" presStyleIdx="1" presStyleCnt="5"/>
      <dgm:spPr/>
      <dgm:t>
        <a:bodyPr/>
        <a:lstStyle/>
        <a:p>
          <a:endParaRPr lang="en-US"/>
        </a:p>
      </dgm:t>
    </dgm:pt>
    <dgm:pt modelId="{19610D54-0FE1-4B2F-B142-FE7423164B6A}" type="pres">
      <dgm:prSet presAssocID="{DD90D1F5-46CA-4E4F-AFED-843C63CB1F09}" presName="hierChild4" presStyleCnt="0"/>
      <dgm:spPr/>
    </dgm:pt>
    <dgm:pt modelId="{A69E8CD7-D489-4DD2-AD25-A350A9493C6A}" type="pres">
      <dgm:prSet presAssocID="{DD90D1F5-46CA-4E4F-AFED-843C63CB1F09}" presName="hierChild5" presStyleCnt="0"/>
      <dgm:spPr/>
    </dgm:pt>
    <dgm:pt modelId="{5D0C39D3-9931-4ADA-9D2A-F2D63DC5E48C}" type="pres">
      <dgm:prSet presAssocID="{87A28EDB-9EDE-4CE1-8DC1-794CC7AA595B}" presName="hierChild5" presStyleCnt="0"/>
      <dgm:spPr/>
    </dgm:pt>
    <dgm:pt modelId="{C759FD6C-9F74-466E-8442-5EF01B33140C}" type="pres">
      <dgm:prSet presAssocID="{6D85F4EB-17E3-4FE5-B517-B06B2AACE65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03607469-20E0-44DF-BA5E-D0959167B416}" type="pres">
      <dgm:prSet presAssocID="{A02C817B-C179-482D-A44F-D2B1AA9AC0A0}" presName="hierRoot2" presStyleCnt="0">
        <dgm:presLayoutVars>
          <dgm:hierBranch val="init"/>
        </dgm:presLayoutVars>
      </dgm:prSet>
      <dgm:spPr/>
    </dgm:pt>
    <dgm:pt modelId="{86F52CFB-4AF3-4D67-92D3-FEFCE5D93E41}" type="pres">
      <dgm:prSet presAssocID="{A02C817B-C179-482D-A44F-D2B1AA9AC0A0}" presName="rootComposite" presStyleCnt="0"/>
      <dgm:spPr/>
    </dgm:pt>
    <dgm:pt modelId="{C26F2612-A535-40C7-AA61-D57E949339C1}" type="pres">
      <dgm:prSet presAssocID="{A02C817B-C179-482D-A44F-D2B1AA9AC0A0}" presName="rootText" presStyleLbl="node2" presStyleIdx="1" presStyleCnt="2" custScaleX="1866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598E9-79D8-4F32-A142-D99FCFD14A53}" type="pres">
      <dgm:prSet presAssocID="{A02C817B-C179-482D-A44F-D2B1AA9AC0A0}" presName="rootConnector" presStyleLbl="node2" presStyleIdx="1" presStyleCnt="2"/>
      <dgm:spPr/>
      <dgm:t>
        <a:bodyPr/>
        <a:lstStyle/>
        <a:p>
          <a:endParaRPr lang="en-US"/>
        </a:p>
      </dgm:t>
    </dgm:pt>
    <dgm:pt modelId="{313C089B-2AD0-41E5-A1B5-2339CAF6F26A}" type="pres">
      <dgm:prSet presAssocID="{A02C817B-C179-482D-A44F-D2B1AA9AC0A0}" presName="hierChild4" presStyleCnt="0"/>
      <dgm:spPr/>
    </dgm:pt>
    <dgm:pt modelId="{DA4012A8-B190-41A8-B3FA-6ECDDFC13F66}" type="pres">
      <dgm:prSet presAssocID="{3BF76684-0BD7-4CFB-9B8E-AF12C36874A0}" presName="Name37" presStyleLbl="parChTrans1D3" presStyleIdx="2" presStyleCnt="5"/>
      <dgm:spPr/>
      <dgm:t>
        <a:bodyPr/>
        <a:lstStyle/>
        <a:p>
          <a:endParaRPr lang="en-US"/>
        </a:p>
      </dgm:t>
    </dgm:pt>
    <dgm:pt modelId="{3FD30E6A-6F36-41F1-BE2C-9C688CD9A9DB}" type="pres">
      <dgm:prSet presAssocID="{018DA377-7B6D-4DC0-B5B4-C4564C26EB1D}" presName="hierRoot2" presStyleCnt="0">
        <dgm:presLayoutVars>
          <dgm:hierBranch val="init"/>
        </dgm:presLayoutVars>
      </dgm:prSet>
      <dgm:spPr/>
    </dgm:pt>
    <dgm:pt modelId="{96FB48C9-206F-4836-BD92-746C27EE24FC}" type="pres">
      <dgm:prSet presAssocID="{018DA377-7B6D-4DC0-B5B4-C4564C26EB1D}" presName="rootComposite" presStyleCnt="0"/>
      <dgm:spPr/>
    </dgm:pt>
    <dgm:pt modelId="{F3B8FB38-2D9C-411B-87FE-724A48634ECD}" type="pres">
      <dgm:prSet presAssocID="{018DA377-7B6D-4DC0-B5B4-C4564C26EB1D}" presName="rootText" presStyleLbl="node3" presStyleIdx="2" presStyleCnt="5" custScaleX="166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7C21A1-301A-4675-8DFD-85920E6B51D6}" type="pres">
      <dgm:prSet presAssocID="{018DA377-7B6D-4DC0-B5B4-C4564C26EB1D}" presName="rootConnector" presStyleLbl="node3" presStyleIdx="2" presStyleCnt="5"/>
      <dgm:spPr/>
      <dgm:t>
        <a:bodyPr/>
        <a:lstStyle/>
        <a:p>
          <a:endParaRPr lang="en-US"/>
        </a:p>
      </dgm:t>
    </dgm:pt>
    <dgm:pt modelId="{0B272797-D1F5-4A77-8C45-4E2E83BFE17A}" type="pres">
      <dgm:prSet presAssocID="{018DA377-7B6D-4DC0-B5B4-C4564C26EB1D}" presName="hierChild4" presStyleCnt="0"/>
      <dgm:spPr/>
    </dgm:pt>
    <dgm:pt modelId="{DD71072C-7070-4DA4-AE3C-6BA4257694AE}" type="pres">
      <dgm:prSet presAssocID="{018DA377-7B6D-4DC0-B5B4-C4564C26EB1D}" presName="hierChild5" presStyleCnt="0"/>
      <dgm:spPr/>
    </dgm:pt>
    <dgm:pt modelId="{8118A5AA-012B-4883-999B-15D241C6F73D}" type="pres">
      <dgm:prSet presAssocID="{B143B996-6422-4D8F-8B72-59FF01EEFAC3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DC922A9-7A46-4804-A798-7823F8AEC8EE}" type="pres">
      <dgm:prSet presAssocID="{98BAF5DA-586C-42A9-A664-C6DC35EC8C7E}" presName="hierRoot2" presStyleCnt="0">
        <dgm:presLayoutVars>
          <dgm:hierBranch val="init"/>
        </dgm:presLayoutVars>
      </dgm:prSet>
      <dgm:spPr/>
    </dgm:pt>
    <dgm:pt modelId="{1A8041E1-004E-484C-BE21-9C3BD41CE8BD}" type="pres">
      <dgm:prSet presAssocID="{98BAF5DA-586C-42A9-A664-C6DC35EC8C7E}" presName="rootComposite" presStyleCnt="0"/>
      <dgm:spPr/>
    </dgm:pt>
    <dgm:pt modelId="{35FBDE42-A9E9-400F-A3D7-B31C775B8B87}" type="pres">
      <dgm:prSet presAssocID="{98BAF5DA-586C-42A9-A664-C6DC35EC8C7E}" presName="rootText" presStyleLbl="node3" presStyleIdx="3" presStyleCnt="5" custScaleX="169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F4D3B-921F-47AF-A818-020ED527E49D}" type="pres">
      <dgm:prSet presAssocID="{98BAF5DA-586C-42A9-A664-C6DC35EC8C7E}" presName="rootConnector" presStyleLbl="node3" presStyleIdx="3" presStyleCnt="5"/>
      <dgm:spPr/>
      <dgm:t>
        <a:bodyPr/>
        <a:lstStyle/>
        <a:p>
          <a:endParaRPr lang="en-US"/>
        </a:p>
      </dgm:t>
    </dgm:pt>
    <dgm:pt modelId="{C629AB09-4554-4B94-9923-4B73E65264CB}" type="pres">
      <dgm:prSet presAssocID="{98BAF5DA-586C-42A9-A664-C6DC35EC8C7E}" presName="hierChild4" presStyleCnt="0"/>
      <dgm:spPr/>
    </dgm:pt>
    <dgm:pt modelId="{6A02B3BA-B181-4E3C-BC10-3368D104F0B5}" type="pres">
      <dgm:prSet presAssocID="{98BAF5DA-586C-42A9-A664-C6DC35EC8C7E}" presName="hierChild5" presStyleCnt="0"/>
      <dgm:spPr/>
    </dgm:pt>
    <dgm:pt modelId="{9E56FAB3-DB60-4C78-A5C6-ADC7B8B1AACC}" type="pres">
      <dgm:prSet presAssocID="{20661E05-0AB1-4C31-91B3-03D2F3E1CB7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AFD1BF19-2DFE-420C-B130-8F197EA8F584}" type="pres">
      <dgm:prSet presAssocID="{5C9D3DBE-C0F3-461B-92F5-9E60C99F5E4A}" presName="hierRoot2" presStyleCnt="0">
        <dgm:presLayoutVars>
          <dgm:hierBranch val="init"/>
        </dgm:presLayoutVars>
      </dgm:prSet>
      <dgm:spPr/>
    </dgm:pt>
    <dgm:pt modelId="{00E504E0-005E-4436-BA9A-22ADD9B17F15}" type="pres">
      <dgm:prSet presAssocID="{5C9D3DBE-C0F3-461B-92F5-9E60C99F5E4A}" presName="rootComposite" presStyleCnt="0"/>
      <dgm:spPr/>
    </dgm:pt>
    <dgm:pt modelId="{89181705-20BB-43CD-B6E8-24FBFCD7103C}" type="pres">
      <dgm:prSet presAssocID="{5C9D3DBE-C0F3-461B-92F5-9E60C99F5E4A}" presName="rootText" presStyleLbl="node3" presStyleIdx="4" presStyleCnt="5" custScaleX="169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9025A-8D08-49CB-B3F1-93FF8B12B077}" type="pres">
      <dgm:prSet presAssocID="{5C9D3DBE-C0F3-461B-92F5-9E60C99F5E4A}" presName="rootConnector" presStyleLbl="node3" presStyleIdx="4" presStyleCnt="5"/>
      <dgm:spPr/>
      <dgm:t>
        <a:bodyPr/>
        <a:lstStyle/>
        <a:p>
          <a:endParaRPr lang="en-US"/>
        </a:p>
      </dgm:t>
    </dgm:pt>
    <dgm:pt modelId="{30B08693-C0AB-43A9-8959-40626C3F3267}" type="pres">
      <dgm:prSet presAssocID="{5C9D3DBE-C0F3-461B-92F5-9E60C99F5E4A}" presName="hierChild4" presStyleCnt="0"/>
      <dgm:spPr/>
    </dgm:pt>
    <dgm:pt modelId="{6B0FEB24-072F-4899-BE05-289110314B80}" type="pres">
      <dgm:prSet presAssocID="{5C9D3DBE-C0F3-461B-92F5-9E60C99F5E4A}" presName="hierChild5" presStyleCnt="0"/>
      <dgm:spPr/>
    </dgm:pt>
    <dgm:pt modelId="{8EB97805-5249-4751-9D08-441D0A669B12}" type="pres">
      <dgm:prSet presAssocID="{A02C817B-C179-482D-A44F-D2B1AA9AC0A0}" presName="hierChild5" presStyleCnt="0"/>
      <dgm:spPr/>
    </dgm:pt>
    <dgm:pt modelId="{D9977ADF-A771-4703-8132-F07BD57E0D42}" type="pres">
      <dgm:prSet presAssocID="{7F340112-F0A6-41E6-8F85-2702F50B1ACA}" presName="hierChild3" presStyleCnt="0"/>
      <dgm:spPr/>
    </dgm:pt>
  </dgm:ptLst>
  <dgm:cxnLst>
    <dgm:cxn modelId="{894C7B95-09DB-4B64-A9F5-30825D49BC62}" type="presOf" srcId="{A02C817B-C179-482D-A44F-D2B1AA9AC0A0}" destId="{83E598E9-79D8-4F32-A142-D99FCFD14A53}" srcOrd="1" destOrd="0" presId="urn:microsoft.com/office/officeart/2005/8/layout/orgChart1"/>
    <dgm:cxn modelId="{12FF89D3-55FE-47F8-9C5D-16543F4564D4}" type="presOf" srcId="{3BF76684-0BD7-4CFB-9B8E-AF12C36874A0}" destId="{DA4012A8-B190-41A8-B3FA-6ECDDFC13F66}" srcOrd="0" destOrd="0" presId="urn:microsoft.com/office/officeart/2005/8/layout/orgChart1"/>
    <dgm:cxn modelId="{56ED10B6-4CA6-4418-9DD9-1CD8A5491AFC}" type="presOf" srcId="{5B08EC3D-07FC-41C8-B8F3-736292351D6B}" destId="{6B879C04-EAF6-4041-90A8-CEDE793B382B}" srcOrd="0" destOrd="0" presId="urn:microsoft.com/office/officeart/2005/8/layout/orgChart1"/>
    <dgm:cxn modelId="{B5E5E2B7-DAA2-43FB-88B0-AB21DE30471C}" type="presOf" srcId="{653B4454-CF65-4CA0-BA66-6574B2829A91}" destId="{E579B61D-7718-4FD9-9ED5-64B7E58247CC}" srcOrd="1" destOrd="0" presId="urn:microsoft.com/office/officeart/2005/8/layout/orgChart1"/>
    <dgm:cxn modelId="{D2F25738-1DE2-4706-B43A-8B233EDAD5FF}" srcId="{A02C817B-C179-482D-A44F-D2B1AA9AC0A0}" destId="{018DA377-7B6D-4DC0-B5B4-C4564C26EB1D}" srcOrd="0" destOrd="0" parTransId="{3BF76684-0BD7-4CFB-9B8E-AF12C36874A0}" sibTransId="{04B4C02C-F788-4088-B8B5-D3224A7DC883}"/>
    <dgm:cxn modelId="{E6DDF599-53E1-4C92-8DF6-2EA86B57533C}" srcId="{7F340112-F0A6-41E6-8F85-2702F50B1ACA}" destId="{A02C817B-C179-482D-A44F-D2B1AA9AC0A0}" srcOrd="1" destOrd="0" parTransId="{6D85F4EB-17E3-4FE5-B517-B06B2AACE65A}" sibTransId="{ED8F49CC-07D5-4B25-9994-30BB29E3AB62}"/>
    <dgm:cxn modelId="{6B324022-83E2-4EB2-A442-D2D20419C912}" type="presOf" srcId="{20661E05-0AB1-4C31-91B3-03D2F3E1CB7E}" destId="{9E56FAB3-DB60-4C78-A5C6-ADC7B8B1AACC}" srcOrd="0" destOrd="0" presId="urn:microsoft.com/office/officeart/2005/8/layout/orgChart1"/>
    <dgm:cxn modelId="{511635D5-93D8-4FE7-8774-473FE8DBACE3}" type="presOf" srcId="{5C9D3DBE-C0F3-461B-92F5-9E60C99F5E4A}" destId="{8569025A-8D08-49CB-B3F1-93FF8B12B077}" srcOrd="1" destOrd="0" presId="urn:microsoft.com/office/officeart/2005/8/layout/orgChart1"/>
    <dgm:cxn modelId="{04DBFC4E-D57F-4DFE-BB1E-13ADEE079BA8}" type="presOf" srcId="{90BB1BA5-0B34-426D-8C41-CCCD936FCA67}" destId="{EF6E2B4A-ED3E-48C0-9D83-617F991D69C9}" srcOrd="0" destOrd="0" presId="urn:microsoft.com/office/officeart/2005/8/layout/orgChart1"/>
    <dgm:cxn modelId="{1D70186D-5DA2-415C-9FCD-2437BF724186}" type="presOf" srcId="{DD90D1F5-46CA-4E4F-AFED-843C63CB1F09}" destId="{D34006EB-58A6-4CB8-9BAA-5A9649498057}" srcOrd="1" destOrd="0" presId="urn:microsoft.com/office/officeart/2005/8/layout/orgChart1"/>
    <dgm:cxn modelId="{7A9C694F-E31E-4C57-B12F-DBEBBE7E0373}" type="presOf" srcId="{51069B6D-AD30-4570-AC2B-7C266B134F3A}" destId="{2D7169F3-7890-4007-A0A1-4A17998C755F}" srcOrd="0" destOrd="0" presId="urn:microsoft.com/office/officeart/2005/8/layout/orgChart1"/>
    <dgm:cxn modelId="{53A83156-DB18-453F-B83F-5D2E35FD4E74}" srcId="{87A28EDB-9EDE-4CE1-8DC1-794CC7AA595B}" destId="{653B4454-CF65-4CA0-BA66-6574B2829A91}" srcOrd="0" destOrd="0" parTransId="{0CD0CC0A-C93E-47E5-9769-23E4B196D2FF}" sibTransId="{457DD398-1AC7-4B8A-A28D-EB2E042122C7}"/>
    <dgm:cxn modelId="{9BBD25E4-4B1B-4B2D-B68D-95C116DE39A0}" srcId="{7F340112-F0A6-41E6-8F85-2702F50B1ACA}" destId="{87A28EDB-9EDE-4CE1-8DC1-794CC7AA595B}" srcOrd="0" destOrd="0" parTransId="{623878BB-81D9-4320-A123-5B64283ED767}" sibTransId="{8A21B65C-380E-4813-AF7C-469B8622AEEB}"/>
    <dgm:cxn modelId="{A5B76A6D-A8BF-4DB8-B358-7356CF947F9E}" type="presOf" srcId="{A02C817B-C179-482D-A44F-D2B1AA9AC0A0}" destId="{C26F2612-A535-40C7-AA61-D57E949339C1}" srcOrd="0" destOrd="0" presId="urn:microsoft.com/office/officeart/2005/8/layout/orgChart1"/>
    <dgm:cxn modelId="{E6F8BFCF-A39A-4D3C-8297-8BB17051AB4C}" type="presOf" srcId="{21D683B1-3474-41C4-A6F6-F5DE6AE91B70}" destId="{A5920CFB-2726-4914-91C0-9A1A896D67CB}" srcOrd="0" destOrd="0" presId="urn:microsoft.com/office/officeart/2005/8/layout/orgChart1"/>
    <dgm:cxn modelId="{81F35563-1301-4F59-97B5-21F0BE4128D8}" type="presOf" srcId="{018DA377-7B6D-4DC0-B5B4-C4564C26EB1D}" destId="{F3B8FB38-2D9C-411B-87FE-724A48634ECD}" srcOrd="0" destOrd="0" presId="urn:microsoft.com/office/officeart/2005/8/layout/orgChart1"/>
    <dgm:cxn modelId="{C3EE8BD8-DF56-4200-8890-6E73D9C9A561}" type="presOf" srcId="{98BAF5DA-586C-42A9-A664-C6DC35EC8C7E}" destId="{84FF4D3B-921F-47AF-A818-020ED527E49D}" srcOrd="1" destOrd="0" presId="urn:microsoft.com/office/officeart/2005/8/layout/orgChart1"/>
    <dgm:cxn modelId="{0C3BAA72-21AD-41E7-8E4B-9E8AC42A5EAB}" type="presOf" srcId="{BF8BE980-F78B-45BB-8889-294C6241EAC1}" destId="{51F54F5C-08C8-4B82-8CE3-4B5945F3318C}" srcOrd="1" destOrd="0" presId="urn:microsoft.com/office/officeart/2005/8/layout/orgChart1"/>
    <dgm:cxn modelId="{C14207C3-EDFE-4412-A248-BD9213FF825A}" type="presOf" srcId="{5C9D3DBE-C0F3-461B-92F5-9E60C99F5E4A}" destId="{89181705-20BB-43CD-B6E8-24FBFCD7103C}" srcOrd="0" destOrd="0" presId="urn:microsoft.com/office/officeart/2005/8/layout/orgChart1"/>
    <dgm:cxn modelId="{B051D70F-A6C1-4EC9-99B4-19C0247BD4B8}" srcId="{653B4454-CF65-4CA0-BA66-6574B2829A91}" destId="{25F53533-4A42-47C5-BE87-C208AC162368}" srcOrd="0" destOrd="0" parTransId="{5B08EC3D-07FC-41C8-B8F3-736292351D6B}" sibTransId="{5C2A233C-FA21-45A9-A31D-4DFE239340F9}"/>
    <dgm:cxn modelId="{07CE6DB8-90FB-4CD1-8F46-FBA93B5E8C43}" type="presOf" srcId="{98BAF5DA-586C-42A9-A664-C6DC35EC8C7E}" destId="{35FBDE42-A9E9-400F-A3D7-B31C775B8B87}" srcOrd="0" destOrd="0" presId="urn:microsoft.com/office/officeart/2005/8/layout/orgChart1"/>
    <dgm:cxn modelId="{88E4762C-0638-4DFA-816A-647C6EF7088A}" type="presOf" srcId="{6D85F4EB-17E3-4FE5-B517-B06B2AACE65A}" destId="{C759FD6C-9F74-466E-8442-5EF01B33140C}" srcOrd="0" destOrd="0" presId="urn:microsoft.com/office/officeart/2005/8/layout/orgChart1"/>
    <dgm:cxn modelId="{0FBB6CA1-AD2C-4C2B-B06A-91BA00178B26}" type="presOf" srcId="{B143B996-6422-4D8F-8B72-59FF01EEFAC3}" destId="{8118A5AA-012B-4883-999B-15D241C6F73D}" srcOrd="0" destOrd="0" presId="urn:microsoft.com/office/officeart/2005/8/layout/orgChart1"/>
    <dgm:cxn modelId="{800320BD-ABA4-4DD5-A35C-4053156C84A9}" srcId="{51069B6D-AD30-4570-AC2B-7C266B134F3A}" destId="{7F340112-F0A6-41E6-8F85-2702F50B1ACA}" srcOrd="0" destOrd="0" parTransId="{26364DE7-8B68-4FF8-B25D-56DC1A1A06D5}" sibTransId="{6B737D5F-DFB6-40FC-97BD-71F276D78B08}"/>
    <dgm:cxn modelId="{578F83F7-089D-4AC6-BC4E-D592E8DCB3F6}" srcId="{653B4454-CF65-4CA0-BA66-6574B2829A91}" destId="{BF8BE980-F78B-45BB-8889-294C6241EAC1}" srcOrd="1" destOrd="0" parTransId="{21D683B1-3474-41C4-A6F6-F5DE6AE91B70}" sibTransId="{D6ACC502-56A9-4A75-B563-8456466812C4}"/>
    <dgm:cxn modelId="{2CAD4D5E-96B0-402F-A9E6-6A889F146CF7}" srcId="{A02C817B-C179-482D-A44F-D2B1AA9AC0A0}" destId="{98BAF5DA-586C-42A9-A664-C6DC35EC8C7E}" srcOrd="1" destOrd="0" parTransId="{B143B996-6422-4D8F-8B72-59FF01EEFAC3}" sibTransId="{A96A4403-FD71-4FE1-BE71-D62E44F558C8}"/>
    <dgm:cxn modelId="{0F63FAF8-AF9F-4388-9067-3705ACAB458E}" type="presOf" srcId="{7F340112-F0A6-41E6-8F85-2702F50B1ACA}" destId="{0C990694-F62C-4606-B23C-22BC910D4BEE}" srcOrd="1" destOrd="0" presId="urn:microsoft.com/office/officeart/2005/8/layout/orgChart1"/>
    <dgm:cxn modelId="{1433E752-63BF-4D16-9803-E9C7F6CB9A26}" type="presOf" srcId="{87A28EDB-9EDE-4CE1-8DC1-794CC7AA595B}" destId="{04755880-93D0-44A3-9529-B3B444D383B3}" srcOrd="0" destOrd="0" presId="urn:microsoft.com/office/officeart/2005/8/layout/orgChart1"/>
    <dgm:cxn modelId="{DBEDC0DB-FDC5-4A0E-A6C2-144EC7DC2C35}" srcId="{87A28EDB-9EDE-4CE1-8DC1-794CC7AA595B}" destId="{DD90D1F5-46CA-4E4F-AFED-843C63CB1F09}" srcOrd="1" destOrd="0" parTransId="{90BB1BA5-0B34-426D-8C41-CCCD936FCA67}" sibTransId="{53918B99-B58F-4CA0-8105-396B412BFE83}"/>
    <dgm:cxn modelId="{03FD197B-A17D-47C4-AC7D-767D27E1DC94}" type="presOf" srcId="{653B4454-CF65-4CA0-BA66-6574B2829A91}" destId="{9DDF09EE-173B-43DD-8630-BFBE7EC12629}" srcOrd="0" destOrd="0" presId="urn:microsoft.com/office/officeart/2005/8/layout/orgChart1"/>
    <dgm:cxn modelId="{DADCD5E8-7D28-488F-9C94-36DD5CFDE655}" type="presOf" srcId="{DD90D1F5-46CA-4E4F-AFED-843C63CB1F09}" destId="{0155B0D8-451C-4B81-AAA6-3D0AD7BE380E}" srcOrd="0" destOrd="0" presId="urn:microsoft.com/office/officeart/2005/8/layout/orgChart1"/>
    <dgm:cxn modelId="{9BB5D56A-B5F7-4E19-9B54-8E90151DE3C4}" type="presOf" srcId="{25F53533-4A42-47C5-BE87-C208AC162368}" destId="{F9326A11-D502-49F5-BFE9-E515A8007C9B}" srcOrd="0" destOrd="0" presId="urn:microsoft.com/office/officeart/2005/8/layout/orgChart1"/>
    <dgm:cxn modelId="{550376DF-C9A7-4005-A8E2-0211A8A71EFE}" srcId="{A02C817B-C179-482D-A44F-D2B1AA9AC0A0}" destId="{5C9D3DBE-C0F3-461B-92F5-9E60C99F5E4A}" srcOrd="2" destOrd="0" parTransId="{20661E05-0AB1-4C31-91B3-03D2F3E1CB7E}" sibTransId="{03316260-0D4D-44D8-9901-E2B278D8239C}"/>
    <dgm:cxn modelId="{9439A7A9-E00D-44F8-BAAB-F86EFA3390FA}" type="presOf" srcId="{7F340112-F0A6-41E6-8F85-2702F50B1ACA}" destId="{8E2563E7-25DD-4E08-8051-9AB3551B51BC}" srcOrd="0" destOrd="0" presId="urn:microsoft.com/office/officeart/2005/8/layout/orgChart1"/>
    <dgm:cxn modelId="{5C9F9FBA-27A8-429D-92F6-5D2F3E56A8FC}" type="presOf" srcId="{BF8BE980-F78B-45BB-8889-294C6241EAC1}" destId="{F0C6A3CE-AA23-4B07-9E77-CFDBF0716BAF}" srcOrd="0" destOrd="0" presId="urn:microsoft.com/office/officeart/2005/8/layout/orgChart1"/>
    <dgm:cxn modelId="{C6019D2D-C089-47E0-A824-02EE2A64289A}" type="presOf" srcId="{0CD0CC0A-C93E-47E5-9769-23E4B196D2FF}" destId="{42292106-F647-4D9E-8BB1-1C30F6E14D6C}" srcOrd="0" destOrd="0" presId="urn:microsoft.com/office/officeart/2005/8/layout/orgChart1"/>
    <dgm:cxn modelId="{942C52E1-E2D3-4FCD-85EC-85821B83544F}" type="presOf" srcId="{87A28EDB-9EDE-4CE1-8DC1-794CC7AA595B}" destId="{49230C76-B5E9-4FF8-8F8A-66D56D728C5D}" srcOrd="1" destOrd="0" presId="urn:microsoft.com/office/officeart/2005/8/layout/orgChart1"/>
    <dgm:cxn modelId="{B5B04587-5C88-462B-A7B4-BEF0482F3909}" type="presOf" srcId="{018DA377-7B6D-4DC0-B5B4-C4564C26EB1D}" destId="{7D7C21A1-301A-4675-8DFD-85920E6B51D6}" srcOrd="1" destOrd="0" presId="urn:microsoft.com/office/officeart/2005/8/layout/orgChart1"/>
    <dgm:cxn modelId="{419E6361-7340-4485-9BBB-1F911CB0A19E}" type="presOf" srcId="{25F53533-4A42-47C5-BE87-C208AC162368}" destId="{FD8881C8-6CC9-491D-806D-788BBBAFC62D}" srcOrd="1" destOrd="0" presId="urn:microsoft.com/office/officeart/2005/8/layout/orgChart1"/>
    <dgm:cxn modelId="{B521D311-FBC2-446F-A392-C25D17A87511}" type="presOf" srcId="{623878BB-81D9-4320-A123-5B64283ED767}" destId="{8F2D3FA9-CF09-4CFD-A8F2-D35CD588EA81}" srcOrd="0" destOrd="0" presId="urn:microsoft.com/office/officeart/2005/8/layout/orgChart1"/>
    <dgm:cxn modelId="{780CF325-F176-4F1C-9AEB-46D989AE1E94}" type="presParOf" srcId="{2D7169F3-7890-4007-A0A1-4A17998C755F}" destId="{7501A1B3-C681-4906-8B5D-90789AEE5DD3}" srcOrd="0" destOrd="0" presId="urn:microsoft.com/office/officeart/2005/8/layout/orgChart1"/>
    <dgm:cxn modelId="{7CB5B9DE-9D9E-4C47-9763-610E39DDBF3D}" type="presParOf" srcId="{7501A1B3-C681-4906-8B5D-90789AEE5DD3}" destId="{73486387-EBBF-4AA6-9D96-E629D2C5BDC6}" srcOrd="0" destOrd="0" presId="urn:microsoft.com/office/officeart/2005/8/layout/orgChart1"/>
    <dgm:cxn modelId="{2A97CAF3-861C-4CB6-AC2A-3027D52F64E2}" type="presParOf" srcId="{73486387-EBBF-4AA6-9D96-E629D2C5BDC6}" destId="{8E2563E7-25DD-4E08-8051-9AB3551B51BC}" srcOrd="0" destOrd="0" presId="urn:microsoft.com/office/officeart/2005/8/layout/orgChart1"/>
    <dgm:cxn modelId="{6E30DAAC-EB5C-4121-8AF7-D02EAE75A2B8}" type="presParOf" srcId="{73486387-EBBF-4AA6-9D96-E629D2C5BDC6}" destId="{0C990694-F62C-4606-B23C-22BC910D4BEE}" srcOrd="1" destOrd="0" presId="urn:microsoft.com/office/officeart/2005/8/layout/orgChart1"/>
    <dgm:cxn modelId="{911B8807-93EB-451B-8F91-465D262C7C82}" type="presParOf" srcId="{7501A1B3-C681-4906-8B5D-90789AEE5DD3}" destId="{F19C2FFE-2892-47CF-A654-51A8A0DA7C91}" srcOrd="1" destOrd="0" presId="urn:microsoft.com/office/officeart/2005/8/layout/orgChart1"/>
    <dgm:cxn modelId="{AC01D708-A4A6-42D5-9626-F848C0F2709A}" type="presParOf" srcId="{F19C2FFE-2892-47CF-A654-51A8A0DA7C91}" destId="{8F2D3FA9-CF09-4CFD-A8F2-D35CD588EA81}" srcOrd="0" destOrd="0" presId="urn:microsoft.com/office/officeart/2005/8/layout/orgChart1"/>
    <dgm:cxn modelId="{3365320C-C143-4F5C-B67D-5BB2F2DF5025}" type="presParOf" srcId="{F19C2FFE-2892-47CF-A654-51A8A0DA7C91}" destId="{817B0F1D-C794-4839-90DF-B1D3A94279DF}" srcOrd="1" destOrd="0" presId="urn:microsoft.com/office/officeart/2005/8/layout/orgChart1"/>
    <dgm:cxn modelId="{F8F7CDAB-B9AA-4648-8C92-58233EC4502B}" type="presParOf" srcId="{817B0F1D-C794-4839-90DF-B1D3A94279DF}" destId="{C2D91955-DB07-4328-899E-6F2B01122585}" srcOrd="0" destOrd="0" presId="urn:microsoft.com/office/officeart/2005/8/layout/orgChart1"/>
    <dgm:cxn modelId="{DE3AC26E-EC3B-4406-A442-E33B88FC0BDF}" type="presParOf" srcId="{C2D91955-DB07-4328-899E-6F2B01122585}" destId="{04755880-93D0-44A3-9529-B3B444D383B3}" srcOrd="0" destOrd="0" presId="urn:microsoft.com/office/officeart/2005/8/layout/orgChart1"/>
    <dgm:cxn modelId="{8F4C201E-0A92-4DF4-A2BF-E458AEC5C976}" type="presParOf" srcId="{C2D91955-DB07-4328-899E-6F2B01122585}" destId="{49230C76-B5E9-4FF8-8F8A-66D56D728C5D}" srcOrd="1" destOrd="0" presId="urn:microsoft.com/office/officeart/2005/8/layout/orgChart1"/>
    <dgm:cxn modelId="{D0CDC3AC-098B-40C6-B39D-39F87D82151B}" type="presParOf" srcId="{817B0F1D-C794-4839-90DF-B1D3A94279DF}" destId="{D9346B59-6F35-4687-990F-9AFD802D5968}" srcOrd="1" destOrd="0" presId="urn:microsoft.com/office/officeart/2005/8/layout/orgChart1"/>
    <dgm:cxn modelId="{3FD39E21-2999-40C3-B10F-B072D764EDE3}" type="presParOf" srcId="{D9346B59-6F35-4687-990F-9AFD802D5968}" destId="{42292106-F647-4D9E-8BB1-1C30F6E14D6C}" srcOrd="0" destOrd="0" presId="urn:microsoft.com/office/officeart/2005/8/layout/orgChart1"/>
    <dgm:cxn modelId="{1EB196D2-F251-4EE4-979D-90565F58594F}" type="presParOf" srcId="{D9346B59-6F35-4687-990F-9AFD802D5968}" destId="{A10239FE-DB93-4D00-B537-2352CC33F2F3}" srcOrd="1" destOrd="0" presId="urn:microsoft.com/office/officeart/2005/8/layout/orgChart1"/>
    <dgm:cxn modelId="{03D26632-1073-4494-8729-679E77FC1E3F}" type="presParOf" srcId="{A10239FE-DB93-4D00-B537-2352CC33F2F3}" destId="{BD100581-4474-4860-8C84-B1564B46B754}" srcOrd="0" destOrd="0" presId="urn:microsoft.com/office/officeart/2005/8/layout/orgChart1"/>
    <dgm:cxn modelId="{C8F06A52-F05B-4440-9B4D-EBF54DF9F2A0}" type="presParOf" srcId="{BD100581-4474-4860-8C84-B1564B46B754}" destId="{9DDF09EE-173B-43DD-8630-BFBE7EC12629}" srcOrd="0" destOrd="0" presId="urn:microsoft.com/office/officeart/2005/8/layout/orgChart1"/>
    <dgm:cxn modelId="{46F8607B-615A-47A6-8C14-CA6D4D5F5EB7}" type="presParOf" srcId="{BD100581-4474-4860-8C84-B1564B46B754}" destId="{E579B61D-7718-4FD9-9ED5-64B7E58247CC}" srcOrd="1" destOrd="0" presId="urn:microsoft.com/office/officeart/2005/8/layout/orgChart1"/>
    <dgm:cxn modelId="{94D7FB39-EC9F-4BB6-B3D2-36EACFDF07D2}" type="presParOf" srcId="{A10239FE-DB93-4D00-B537-2352CC33F2F3}" destId="{3B9AA88A-AD33-4355-9B2F-C1DA905903D2}" srcOrd="1" destOrd="0" presId="urn:microsoft.com/office/officeart/2005/8/layout/orgChart1"/>
    <dgm:cxn modelId="{7D3F66F6-5BBF-4D7A-B933-F9390BA1A602}" type="presParOf" srcId="{3B9AA88A-AD33-4355-9B2F-C1DA905903D2}" destId="{6B879C04-EAF6-4041-90A8-CEDE793B382B}" srcOrd="0" destOrd="0" presId="urn:microsoft.com/office/officeart/2005/8/layout/orgChart1"/>
    <dgm:cxn modelId="{299A7B85-0A3D-4879-A2BB-ADB6FE2A2472}" type="presParOf" srcId="{3B9AA88A-AD33-4355-9B2F-C1DA905903D2}" destId="{ADF65274-28D4-4930-8BE1-7AE35516F420}" srcOrd="1" destOrd="0" presId="urn:microsoft.com/office/officeart/2005/8/layout/orgChart1"/>
    <dgm:cxn modelId="{E17432E1-9C79-45D4-9740-1234BF050A56}" type="presParOf" srcId="{ADF65274-28D4-4930-8BE1-7AE35516F420}" destId="{585A70EB-B8E1-4A57-A468-038F693A3D7C}" srcOrd="0" destOrd="0" presId="urn:microsoft.com/office/officeart/2005/8/layout/orgChart1"/>
    <dgm:cxn modelId="{5B3B272C-9816-4537-AC1B-A2DE19CC5D10}" type="presParOf" srcId="{585A70EB-B8E1-4A57-A468-038F693A3D7C}" destId="{F9326A11-D502-49F5-BFE9-E515A8007C9B}" srcOrd="0" destOrd="0" presId="urn:microsoft.com/office/officeart/2005/8/layout/orgChart1"/>
    <dgm:cxn modelId="{9A221F97-D7D3-407C-B88A-AC90DECB31EA}" type="presParOf" srcId="{585A70EB-B8E1-4A57-A468-038F693A3D7C}" destId="{FD8881C8-6CC9-491D-806D-788BBBAFC62D}" srcOrd="1" destOrd="0" presId="urn:microsoft.com/office/officeart/2005/8/layout/orgChart1"/>
    <dgm:cxn modelId="{82663CAC-2E2E-4249-B5B0-F74DBBF68A8D}" type="presParOf" srcId="{ADF65274-28D4-4930-8BE1-7AE35516F420}" destId="{27242AC0-3553-40C8-8ACA-B01CA16BCEF8}" srcOrd="1" destOrd="0" presId="urn:microsoft.com/office/officeart/2005/8/layout/orgChart1"/>
    <dgm:cxn modelId="{BA82273E-4690-4580-AE71-BC9A950A1081}" type="presParOf" srcId="{ADF65274-28D4-4930-8BE1-7AE35516F420}" destId="{4EC3FD88-C10B-4CDE-B3B2-6C71D3E65132}" srcOrd="2" destOrd="0" presId="urn:microsoft.com/office/officeart/2005/8/layout/orgChart1"/>
    <dgm:cxn modelId="{71F2C208-B37E-4529-9AC3-CE245869BAEE}" type="presParOf" srcId="{3B9AA88A-AD33-4355-9B2F-C1DA905903D2}" destId="{A5920CFB-2726-4914-91C0-9A1A896D67CB}" srcOrd="2" destOrd="0" presId="urn:microsoft.com/office/officeart/2005/8/layout/orgChart1"/>
    <dgm:cxn modelId="{FB9BA20C-5BB5-41BC-B14C-749F8644EBB7}" type="presParOf" srcId="{3B9AA88A-AD33-4355-9B2F-C1DA905903D2}" destId="{79007F59-42FB-4CDB-9F85-6457583AA015}" srcOrd="3" destOrd="0" presId="urn:microsoft.com/office/officeart/2005/8/layout/orgChart1"/>
    <dgm:cxn modelId="{E92E3907-9B40-4383-8530-DF47F21B35DF}" type="presParOf" srcId="{79007F59-42FB-4CDB-9F85-6457583AA015}" destId="{4229A491-9E88-4CFD-B193-BD55F458CCDA}" srcOrd="0" destOrd="0" presId="urn:microsoft.com/office/officeart/2005/8/layout/orgChart1"/>
    <dgm:cxn modelId="{F8B5ADCC-EBAB-4FF1-8E57-9D0458CEF0C3}" type="presParOf" srcId="{4229A491-9E88-4CFD-B193-BD55F458CCDA}" destId="{F0C6A3CE-AA23-4B07-9E77-CFDBF0716BAF}" srcOrd="0" destOrd="0" presId="urn:microsoft.com/office/officeart/2005/8/layout/orgChart1"/>
    <dgm:cxn modelId="{DBD105EF-573F-467D-8160-6B564428D9CA}" type="presParOf" srcId="{4229A491-9E88-4CFD-B193-BD55F458CCDA}" destId="{51F54F5C-08C8-4B82-8CE3-4B5945F3318C}" srcOrd="1" destOrd="0" presId="urn:microsoft.com/office/officeart/2005/8/layout/orgChart1"/>
    <dgm:cxn modelId="{7B1065F3-D772-4FCB-A4C4-0E5043759EE1}" type="presParOf" srcId="{79007F59-42FB-4CDB-9F85-6457583AA015}" destId="{00A5BA27-D3B4-4490-A84E-05D998449937}" srcOrd="1" destOrd="0" presId="urn:microsoft.com/office/officeart/2005/8/layout/orgChart1"/>
    <dgm:cxn modelId="{F40C2B5A-5061-469F-9D03-F37B6DBBD944}" type="presParOf" srcId="{79007F59-42FB-4CDB-9F85-6457583AA015}" destId="{531C782E-5ABA-4ABA-93B0-1E17F4D2640F}" srcOrd="2" destOrd="0" presId="urn:microsoft.com/office/officeart/2005/8/layout/orgChart1"/>
    <dgm:cxn modelId="{51DB32F5-07D9-4ED7-A830-56D144FE7981}" type="presParOf" srcId="{A10239FE-DB93-4D00-B537-2352CC33F2F3}" destId="{D66B1F14-C49F-4E90-B536-B01E151CFE7B}" srcOrd="2" destOrd="0" presId="urn:microsoft.com/office/officeart/2005/8/layout/orgChart1"/>
    <dgm:cxn modelId="{09D9C657-0819-4180-8C48-B2CB1A8B04E2}" type="presParOf" srcId="{D9346B59-6F35-4687-990F-9AFD802D5968}" destId="{EF6E2B4A-ED3E-48C0-9D83-617F991D69C9}" srcOrd="2" destOrd="0" presId="urn:microsoft.com/office/officeart/2005/8/layout/orgChart1"/>
    <dgm:cxn modelId="{79F63612-12EB-4470-915C-B9CEF5F1EB27}" type="presParOf" srcId="{D9346B59-6F35-4687-990F-9AFD802D5968}" destId="{4C7AAD5A-8D3C-439C-A482-8C2254F76F33}" srcOrd="3" destOrd="0" presId="urn:microsoft.com/office/officeart/2005/8/layout/orgChart1"/>
    <dgm:cxn modelId="{ED9408E3-88A6-436D-8233-7252B117170A}" type="presParOf" srcId="{4C7AAD5A-8D3C-439C-A482-8C2254F76F33}" destId="{1B346E2A-73B6-4700-8F0F-E2CE4194E5E2}" srcOrd="0" destOrd="0" presId="urn:microsoft.com/office/officeart/2005/8/layout/orgChart1"/>
    <dgm:cxn modelId="{77A58311-41E2-401C-B171-BC72645E35C1}" type="presParOf" srcId="{1B346E2A-73B6-4700-8F0F-E2CE4194E5E2}" destId="{0155B0D8-451C-4B81-AAA6-3D0AD7BE380E}" srcOrd="0" destOrd="0" presId="urn:microsoft.com/office/officeart/2005/8/layout/orgChart1"/>
    <dgm:cxn modelId="{FCF54449-EFBA-4F72-9FB6-EE3D77BC75C9}" type="presParOf" srcId="{1B346E2A-73B6-4700-8F0F-E2CE4194E5E2}" destId="{D34006EB-58A6-4CB8-9BAA-5A9649498057}" srcOrd="1" destOrd="0" presId="urn:microsoft.com/office/officeart/2005/8/layout/orgChart1"/>
    <dgm:cxn modelId="{2A85F5BA-9005-4DB3-BA99-A4D5967563A8}" type="presParOf" srcId="{4C7AAD5A-8D3C-439C-A482-8C2254F76F33}" destId="{19610D54-0FE1-4B2F-B142-FE7423164B6A}" srcOrd="1" destOrd="0" presId="urn:microsoft.com/office/officeart/2005/8/layout/orgChart1"/>
    <dgm:cxn modelId="{AE3FE465-4097-40D1-9506-21ED4148D1C4}" type="presParOf" srcId="{4C7AAD5A-8D3C-439C-A482-8C2254F76F33}" destId="{A69E8CD7-D489-4DD2-AD25-A350A9493C6A}" srcOrd="2" destOrd="0" presId="urn:microsoft.com/office/officeart/2005/8/layout/orgChart1"/>
    <dgm:cxn modelId="{49EFF590-BB78-46DA-890C-2BF5843963F8}" type="presParOf" srcId="{817B0F1D-C794-4839-90DF-B1D3A94279DF}" destId="{5D0C39D3-9931-4ADA-9D2A-F2D63DC5E48C}" srcOrd="2" destOrd="0" presId="urn:microsoft.com/office/officeart/2005/8/layout/orgChart1"/>
    <dgm:cxn modelId="{85ECAD56-5917-4C6A-9934-603D85C4FDF7}" type="presParOf" srcId="{F19C2FFE-2892-47CF-A654-51A8A0DA7C91}" destId="{C759FD6C-9F74-466E-8442-5EF01B33140C}" srcOrd="2" destOrd="0" presId="urn:microsoft.com/office/officeart/2005/8/layout/orgChart1"/>
    <dgm:cxn modelId="{181DDC5B-FAF4-4C71-8CE6-000617C2DE06}" type="presParOf" srcId="{F19C2FFE-2892-47CF-A654-51A8A0DA7C91}" destId="{03607469-20E0-44DF-BA5E-D0959167B416}" srcOrd="3" destOrd="0" presId="urn:microsoft.com/office/officeart/2005/8/layout/orgChart1"/>
    <dgm:cxn modelId="{06A04B93-6FF5-4553-BFE1-335F5CA9E9F2}" type="presParOf" srcId="{03607469-20E0-44DF-BA5E-D0959167B416}" destId="{86F52CFB-4AF3-4D67-92D3-FEFCE5D93E41}" srcOrd="0" destOrd="0" presId="urn:microsoft.com/office/officeart/2005/8/layout/orgChart1"/>
    <dgm:cxn modelId="{6506338A-5677-40E5-857B-C78A1221003A}" type="presParOf" srcId="{86F52CFB-4AF3-4D67-92D3-FEFCE5D93E41}" destId="{C26F2612-A535-40C7-AA61-D57E949339C1}" srcOrd="0" destOrd="0" presId="urn:microsoft.com/office/officeart/2005/8/layout/orgChart1"/>
    <dgm:cxn modelId="{887469A3-B7E1-43AB-A41B-F5B8A2B9D483}" type="presParOf" srcId="{86F52CFB-4AF3-4D67-92D3-FEFCE5D93E41}" destId="{83E598E9-79D8-4F32-A142-D99FCFD14A53}" srcOrd="1" destOrd="0" presId="urn:microsoft.com/office/officeart/2005/8/layout/orgChart1"/>
    <dgm:cxn modelId="{E6D34EEE-65EE-44AF-A6A8-A4D63088DC3F}" type="presParOf" srcId="{03607469-20E0-44DF-BA5E-D0959167B416}" destId="{313C089B-2AD0-41E5-A1B5-2339CAF6F26A}" srcOrd="1" destOrd="0" presId="urn:microsoft.com/office/officeart/2005/8/layout/orgChart1"/>
    <dgm:cxn modelId="{481DA25F-04A0-4194-BC5C-4593203D1325}" type="presParOf" srcId="{313C089B-2AD0-41E5-A1B5-2339CAF6F26A}" destId="{DA4012A8-B190-41A8-B3FA-6ECDDFC13F66}" srcOrd="0" destOrd="0" presId="urn:microsoft.com/office/officeart/2005/8/layout/orgChart1"/>
    <dgm:cxn modelId="{75AE11AD-4297-46C7-B9C6-A4F130D5BD4F}" type="presParOf" srcId="{313C089B-2AD0-41E5-A1B5-2339CAF6F26A}" destId="{3FD30E6A-6F36-41F1-BE2C-9C688CD9A9DB}" srcOrd="1" destOrd="0" presId="urn:microsoft.com/office/officeart/2005/8/layout/orgChart1"/>
    <dgm:cxn modelId="{AA33E315-09A6-447D-A381-77D6F2BE4FFC}" type="presParOf" srcId="{3FD30E6A-6F36-41F1-BE2C-9C688CD9A9DB}" destId="{96FB48C9-206F-4836-BD92-746C27EE24FC}" srcOrd="0" destOrd="0" presId="urn:microsoft.com/office/officeart/2005/8/layout/orgChart1"/>
    <dgm:cxn modelId="{43E02AF1-1FCB-4BA1-8C41-9610F18D00A6}" type="presParOf" srcId="{96FB48C9-206F-4836-BD92-746C27EE24FC}" destId="{F3B8FB38-2D9C-411B-87FE-724A48634ECD}" srcOrd="0" destOrd="0" presId="urn:microsoft.com/office/officeart/2005/8/layout/orgChart1"/>
    <dgm:cxn modelId="{C0994F98-7A89-49EF-8526-7DB78B62A67F}" type="presParOf" srcId="{96FB48C9-206F-4836-BD92-746C27EE24FC}" destId="{7D7C21A1-301A-4675-8DFD-85920E6B51D6}" srcOrd="1" destOrd="0" presId="urn:microsoft.com/office/officeart/2005/8/layout/orgChart1"/>
    <dgm:cxn modelId="{1923EE28-767B-41F0-8D4D-6808899B1FB7}" type="presParOf" srcId="{3FD30E6A-6F36-41F1-BE2C-9C688CD9A9DB}" destId="{0B272797-D1F5-4A77-8C45-4E2E83BFE17A}" srcOrd="1" destOrd="0" presId="urn:microsoft.com/office/officeart/2005/8/layout/orgChart1"/>
    <dgm:cxn modelId="{6E1E297B-892C-4536-9B41-48159027C237}" type="presParOf" srcId="{3FD30E6A-6F36-41F1-BE2C-9C688CD9A9DB}" destId="{DD71072C-7070-4DA4-AE3C-6BA4257694AE}" srcOrd="2" destOrd="0" presId="urn:microsoft.com/office/officeart/2005/8/layout/orgChart1"/>
    <dgm:cxn modelId="{0FBB6FC1-83D6-4E9E-8478-44BE0102FA4A}" type="presParOf" srcId="{313C089B-2AD0-41E5-A1B5-2339CAF6F26A}" destId="{8118A5AA-012B-4883-999B-15D241C6F73D}" srcOrd="2" destOrd="0" presId="urn:microsoft.com/office/officeart/2005/8/layout/orgChart1"/>
    <dgm:cxn modelId="{98140A9B-38BF-4363-B68E-CFA62FD1BDBC}" type="presParOf" srcId="{313C089B-2AD0-41E5-A1B5-2339CAF6F26A}" destId="{9DC922A9-7A46-4804-A798-7823F8AEC8EE}" srcOrd="3" destOrd="0" presId="urn:microsoft.com/office/officeart/2005/8/layout/orgChart1"/>
    <dgm:cxn modelId="{E71F5A50-F0F7-4C72-9B7F-2707D194C2A4}" type="presParOf" srcId="{9DC922A9-7A46-4804-A798-7823F8AEC8EE}" destId="{1A8041E1-004E-484C-BE21-9C3BD41CE8BD}" srcOrd="0" destOrd="0" presId="urn:microsoft.com/office/officeart/2005/8/layout/orgChart1"/>
    <dgm:cxn modelId="{19D56678-18A7-43D9-B3CB-C434D51AC406}" type="presParOf" srcId="{1A8041E1-004E-484C-BE21-9C3BD41CE8BD}" destId="{35FBDE42-A9E9-400F-A3D7-B31C775B8B87}" srcOrd="0" destOrd="0" presId="urn:microsoft.com/office/officeart/2005/8/layout/orgChart1"/>
    <dgm:cxn modelId="{CFBA10E0-98F9-44E2-8509-B0DD8C2423F5}" type="presParOf" srcId="{1A8041E1-004E-484C-BE21-9C3BD41CE8BD}" destId="{84FF4D3B-921F-47AF-A818-020ED527E49D}" srcOrd="1" destOrd="0" presId="urn:microsoft.com/office/officeart/2005/8/layout/orgChart1"/>
    <dgm:cxn modelId="{C739DD92-E446-440F-9A5F-25E6D4AFF3A3}" type="presParOf" srcId="{9DC922A9-7A46-4804-A798-7823F8AEC8EE}" destId="{C629AB09-4554-4B94-9923-4B73E65264CB}" srcOrd="1" destOrd="0" presId="urn:microsoft.com/office/officeart/2005/8/layout/orgChart1"/>
    <dgm:cxn modelId="{0B12D470-F19F-4029-9FE3-985F84918F3E}" type="presParOf" srcId="{9DC922A9-7A46-4804-A798-7823F8AEC8EE}" destId="{6A02B3BA-B181-4E3C-BC10-3368D104F0B5}" srcOrd="2" destOrd="0" presId="urn:microsoft.com/office/officeart/2005/8/layout/orgChart1"/>
    <dgm:cxn modelId="{AC338E40-BEA9-4F48-8797-3E746D1B6741}" type="presParOf" srcId="{313C089B-2AD0-41E5-A1B5-2339CAF6F26A}" destId="{9E56FAB3-DB60-4C78-A5C6-ADC7B8B1AACC}" srcOrd="4" destOrd="0" presId="urn:microsoft.com/office/officeart/2005/8/layout/orgChart1"/>
    <dgm:cxn modelId="{32FA2960-C928-480B-83D0-89734C9732E9}" type="presParOf" srcId="{313C089B-2AD0-41E5-A1B5-2339CAF6F26A}" destId="{AFD1BF19-2DFE-420C-B130-8F197EA8F584}" srcOrd="5" destOrd="0" presId="urn:microsoft.com/office/officeart/2005/8/layout/orgChart1"/>
    <dgm:cxn modelId="{86F6553D-786C-4474-80A3-5CF753621714}" type="presParOf" srcId="{AFD1BF19-2DFE-420C-B130-8F197EA8F584}" destId="{00E504E0-005E-4436-BA9A-22ADD9B17F15}" srcOrd="0" destOrd="0" presId="urn:microsoft.com/office/officeart/2005/8/layout/orgChart1"/>
    <dgm:cxn modelId="{DB78EE87-0015-4105-B36B-134E251C411A}" type="presParOf" srcId="{00E504E0-005E-4436-BA9A-22ADD9B17F15}" destId="{89181705-20BB-43CD-B6E8-24FBFCD7103C}" srcOrd="0" destOrd="0" presId="urn:microsoft.com/office/officeart/2005/8/layout/orgChart1"/>
    <dgm:cxn modelId="{23D7DB92-591F-4B02-A561-5F42E01650B6}" type="presParOf" srcId="{00E504E0-005E-4436-BA9A-22ADD9B17F15}" destId="{8569025A-8D08-49CB-B3F1-93FF8B12B077}" srcOrd="1" destOrd="0" presId="urn:microsoft.com/office/officeart/2005/8/layout/orgChart1"/>
    <dgm:cxn modelId="{CC69D2AF-FAB2-4FFD-9C29-22252782B8DA}" type="presParOf" srcId="{AFD1BF19-2DFE-420C-B130-8F197EA8F584}" destId="{30B08693-C0AB-43A9-8959-40626C3F3267}" srcOrd="1" destOrd="0" presId="urn:microsoft.com/office/officeart/2005/8/layout/orgChart1"/>
    <dgm:cxn modelId="{A36F3C74-9D31-41C2-AF72-32CE32ACFB16}" type="presParOf" srcId="{AFD1BF19-2DFE-420C-B130-8F197EA8F584}" destId="{6B0FEB24-072F-4899-BE05-289110314B80}" srcOrd="2" destOrd="0" presId="urn:microsoft.com/office/officeart/2005/8/layout/orgChart1"/>
    <dgm:cxn modelId="{683D0FFE-1BC8-41BA-8411-9703F73E7CB5}" type="presParOf" srcId="{03607469-20E0-44DF-BA5E-D0959167B416}" destId="{8EB97805-5249-4751-9D08-441D0A669B12}" srcOrd="2" destOrd="0" presId="urn:microsoft.com/office/officeart/2005/8/layout/orgChart1"/>
    <dgm:cxn modelId="{C0A0847E-63A1-4B00-80E6-E8F4B0063C5D}" type="presParOf" srcId="{7501A1B3-C681-4906-8B5D-90789AEE5DD3}" destId="{D9977ADF-A771-4703-8132-F07BD57E0D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AD66D-6D06-417E-ACC1-CC5766295F66}">
      <dsp:nvSpPr>
        <dsp:cNvPr id="0" name=""/>
        <dsp:cNvSpPr/>
      </dsp:nvSpPr>
      <dsp:spPr>
        <a:xfrm rot="5400000">
          <a:off x="224517" y="2075559"/>
          <a:ext cx="673248" cy="11202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ADCCA-E687-44F3-BC05-959AA3E7A0CE}">
      <dsp:nvSpPr>
        <dsp:cNvPr id="0" name=""/>
        <dsp:cNvSpPr/>
      </dsp:nvSpPr>
      <dsp:spPr>
        <a:xfrm>
          <a:off x="112135" y="2410278"/>
          <a:ext cx="1011386" cy="88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Business Problem</a:t>
          </a:r>
          <a:endParaRPr lang="en-US" sz="1500" kern="1200" dirty="0"/>
        </a:p>
      </dsp:txBody>
      <dsp:txXfrm>
        <a:off x="112135" y="2410278"/>
        <a:ext cx="1011386" cy="886539"/>
      </dsp:txXfrm>
    </dsp:sp>
    <dsp:sp modelId="{4C580A85-CDF6-466F-9DD5-315A702906AD}">
      <dsp:nvSpPr>
        <dsp:cNvPr id="0" name=""/>
        <dsp:cNvSpPr/>
      </dsp:nvSpPr>
      <dsp:spPr>
        <a:xfrm>
          <a:off x="932694" y="1993083"/>
          <a:ext cx="190827" cy="19082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7482C-171F-4D18-949A-EB41EFEF2EE6}">
      <dsp:nvSpPr>
        <dsp:cNvPr id="0" name=""/>
        <dsp:cNvSpPr/>
      </dsp:nvSpPr>
      <dsp:spPr>
        <a:xfrm rot="5400000">
          <a:off x="1462651" y="1769181"/>
          <a:ext cx="673248" cy="11202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6AF9C-CD0C-4A60-91F4-77650845900C}">
      <dsp:nvSpPr>
        <dsp:cNvPr id="0" name=""/>
        <dsp:cNvSpPr/>
      </dsp:nvSpPr>
      <dsp:spPr>
        <a:xfrm>
          <a:off x="1350269" y="2103900"/>
          <a:ext cx="1011386" cy="88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&amp; Domain</a:t>
          </a:r>
          <a:endParaRPr lang="en-US" sz="1500" kern="1200" dirty="0"/>
        </a:p>
      </dsp:txBody>
      <dsp:txXfrm>
        <a:off x="1350269" y="2103900"/>
        <a:ext cx="1011386" cy="886539"/>
      </dsp:txXfrm>
    </dsp:sp>
    <dsp:sp modelId="{8A70CD09-0D91-48FF-B2CC-90D4E590A9F7}">
      <dsp:nvSpPr>
        <dsp:cNvPr id="0" name=""/>
        <dsp:cNvSpPr/>
      </dsp:nvSpPr>
      <dsp:spPr>
        <a:xfrm>
          <a:off x="2170828" y="1686705"/>
          <a:ext cx="190827" cy="19082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FBDC-0898-4AE2-8660-AB59BC485188}">
      <dsp:nvSpPr>
        <dsp:cNvPr id="0" name=""/>
        <dsp:cNvSpPr/>
      </dsp:nvSpPr>
      <dsp:spPr>
        <a:xfrm rot="5400000">
          <a:off x="2700786" y="1462803"/>
          <a:ext cx="673248" cy="11202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36CD7-D273-45BC-9277-1A7407048269}">
      <dsp:nvSpPr>
        <dsp:cNvPr id="0" name=""/>
        <dsp:cNvSpPr/>
      </dsp:nvSpPr>
      <dsp:spPr>
        <a:xfrm>
          <a:off x="2588404" y="1797523"/>
          <a:ext cx="1011386" cy="88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Exploratory Analysis</a:t>
          </a:r>
          <a:endParaRPr lang="en-US" sz="1500" kern="1200" dirty="0"/>
        </a:p>
      </dsp:txBody>
      <dsp:txXfrm>
        <a:off x="2588404" y="1797523"/>
        <a:ext cx="1011386" cy="886539"/>
      </dsp:txXfrm>
    </dsp:sp>
    <dsp:sp modelId="{BFD673EA-5DEC-4A35-A7D2-490FD9BE437C}">
      <dsp:nvSpPr>
        <dsp:cNvPr id="0" name=""/>
        <dsp:cNvSpPr/>
      </dsp:nvSpPr>
      <dsp:spPr>
        <a:xfrm>
          <a:off x="3408962" y="1380328"/>
          <a:ext cx="190827" cy="19082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F4077-51A2-4D4A-B365-BB459F9EAB27}">
      <dsp:nvSpPr>
        <dsp:cNvPr id="0" name=""/>
        <dsp:cNvSpPr/>
      </dsp:nvSpPr>
      <dsp:spPr>
        <a:xfrm rot="5400000">
          <a:off x="3938920" y="1156426"/>
          <a:ext cx="673248" cy="11202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12652-2DD2-43FB-A21A-5F0C3A972529}">
      <dsp:nvSpPr>
        <dsp:cNvPr id="0" name=""/>
        <dsp:cNvSpPr/>
      </dsp:nvSpPr>
      <dsp:spPr>
        <a:xfrm>
          <a:off x="3826538" y="1491145"/>
          <a:ext cx="1011386" cy="88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Statistical approach</a:t>
          </a:r>
          <a:endParaRPr lang="en-US" sz="1500" kern="1200" dirty="0"/>
        </a:p>
      </dsp:txBody>
      <dsp:txXfrm>
        <a:off x="3826538" y="1491145"/>
        <a:ext cx="1011386" cy="886539"/>
      </dsp:txXfrm>
    </dsp:sp>
    <dsp:sp modelId="{A311AF1B-EAB7-4A9A-B4B5-02A7E8D53EB6}">
      <dsp:nvSpPr>
        <dsp:cNvPr id="0" name=""/>
        <dsp:cNvSpPr/>
      </dsp:nvSpPr>
      <dsp:spPr>
        <a:xfrm>
          <a:off x="4647097" y="1073950"/>
          <a:ext cx="190827" cy="19082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3C4ED-D70C-4ED3-B095-EE72D24E9976}">
      <dsp:nvSpPr>
        <dsp:cNvPr id="0" name=""/>
        <dsp:cNvSpPr/>
      </dsp:nvSpPr>
      <dsp:spPr>
        <a:xfrm rot="5400000">
          <a:off x="5177054" y="850048"/>
          <a:ext cx="673248" cy="11202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731FE-32EE-4779-8C04-F963010F9D17}">
      <dsp:nvSpPr>
        <dsp:cNvPr id="0" name=""/>
        <dsp:cNvSpPr/>
      </dsp:nvSpPr>
      <dsp:spPr>
        <a:xfrm>
          <a:off x="5064672" y="1184768"/>
          <a:ext cx="1011386" cy="88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Analysis &amp; Modeling</a:t>
          </a:r>
          <a:endParaRPr lang="en-US" sz="1500" kern="1200" dirty="0"/>
        </a:p>
      </dsp:txBody>
      <dsp:txXfrm>
        <a:off x="5064672" y="1184768"/>
        <a:ext cx="1011386" cy="886539"/>
      </dsp:txXfrm>
    </dsp:sp>
    <dsp:sp modelId="{C87C4040-1148-4877-B82B-DB205055AC72}">
      <dsp:nvSpPr>
        <dsp:cNvPr id="0" name=""/>
        <dsp:cNvSpPr/>
      </dsp:nvSpPr>
      <dsp:spPr>
        <a:xfrm>
          <a:off x="5885231" y="767573"/>
          <a:ext cx="190827" cy="19082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D8FE0-A113-494F-A388-E0EBDB3318E6}">
      <dsp:nvSpPr>
        <dsp:cNvPr id="0" name=""/>
        <dsp:cNvSpPr/>
      </dsp:nvSpPr>
      <dsp:spPr>
        <a:xfrm rot="5400000">
          <a:off x="6415189" y="543671"/>
          <a:ext cx="673248" cy="11202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B63DB-4358-47A5-9D61-FE8A84D1A111}">
      <dsp:nvSpPr>
        <dsp:cNvPr id="0" name=""/>
        <dsp:cNvSpPr/>
      </dsp:nvSpPr>
      <dsp:spPr>
        <a:xfrm>
          <a:off x="6302807" y="878390"/>
          <a:ext cx="1011386" cy="88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Results &amp; Inferences</a:t>
          </a:r>
          <a:endParaRPr lang="en-US" sz="1500" kern="1200" dirty="0"/>
        </a:p>
      </dsp:txBody>
      <dsp:txXfrm>
        <a:off x="6302807" y="878390"/>
        <a:ext cx="1011386" cy="886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AD66D-6D06-417E-ACC1-CC5766295F66}">
      <dsp:nvSpPr>
        <dsp:cNvPr id="0" name=""/>
        <dsp:cNvSpPr/>
      </dsp:nvSpPr>
      <dsp:spPr>
        <a:xfrm rot="5400000">
          <a:off x="226039" y="2076023"/>
          <a:ext cx="680421" cy="113220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ADCCA-E687-44F3-BC05-959AA3E7A0CE}">
      <dsp:nvSpPr>
        <dsp:cNvPr id="0" name=""/>
        <dsp:cNvSpPr/>
      </dsp:nvSpPr>
      <dsp:spPr>
        <a:xfrm>
          <a:off x="112460" y="2414308"/>
          <a:ext cx="102216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none" spc="0" dirty="0" smtClean="0">
              <a:ln/>
              <a:solidFill>
                <a:schemeClr val="accent4"/>
              </a:solidFill>
              <a:effectLst/>
            </a:rPr>
            <a:t>Forecast next month interest rate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112460" y="2414308"/>
        <a:ext cx="1022162" cy="895985"/>
      </dsp:txXfrm>
    </dsp:sp>
    <dsp:sp modelId="{4C580A85-CDF6-466F-9DD5-315A702906AD}">
      <dsp:nvSpPr>
        <dsp:cNvPr id="0" name=""/>
        <dsp:cNvSpPr/>
      </dsp:nvSpPr>
      <dsp:spPr>
        <a:xfrm>
          <a:off x="941761" y="1992668"/>
          <a:ext cx="192860" cy="192860"/>
        </a:xfrm>
        <a:prstGeom prst="triangle">
          <a:avLst>
            <a:gd name="adj" fmla="val 100000"/>
          </a:avLst>
        </a:prstGeom>
        <a:solidFill>
          <a:schemeClr val="accent6">
            <a:alpha val="90000"/>
            <a:hueOff val="0"/>
            <a:satOff val="0"/>
            <a:lumOff val="0"/>
            <a:alphaOff val="-4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7482C-171F-4D18-949A-EB41EFEF2EE6}">
      <dsp:nvSpPr>
        <dsp:cNvPr id="0" name=""/>
        <dsp:cNvSpPr/>
      </dsp:nvSpPr>
      <dsp:spPr>
        <a:xfrm rot="5400000">
          <a:off x="1477365" y="1766381"/>
          <a:ext cx="680421" cy="113220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6AF9C-CD0C-4A60-91F4-77650845900C}">
      <dsp:nvSpPr>
        <dsp:cNvPr id="0" name=""/>
        <dsp:cNvSpPr/>
      </dsp:nvSpPr>
      <dsp:spPr>
        <a:xfrm>
          <a:off x="1363786" y="2104667"/>
          <a:ext cx="102216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none" spc="0" dirty="0" smtClean="0">
              <a:ln/>
              <a:solidFill>
                <a:schemeClr val="accent4"/>
              </a:solidFill>
              <a:effectLst/>
            </a:rPr>
            <a:t>Macroeconomic variables - GDP, Unemployment rate 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1363786" y="2104667"/>
        <a:ext cx="1022162" cy="895985"/>
      </dsp:txXfrm>
    </dsp:sp>
    <dsp:sp modelId="{8A70CD09-0D91-48FF-B2CC-90D4E590A9F7}">
      <dsp:nvSpPr>
        <dsp:cNvPr id="0" name=""/>
        <dsp:cNvSpPr/>
      </dsp:nvSpPr>
      <dsp:spPr>
        <a:xfrm>
          <a:off x="2193087" y="1683027"/>
          <a:ext cx="192860" cy="192860"/>
        </a:xfrm>
        <a:prstGeom prst="triangle">
          <a:avLst>
            <a:gd name="adj" fmla="val 100000"/>
          </a:avLst>
        </a:prstGeom>
        <a:solidFill>
          <a:schemeClr val="accent6">
            <a:alpha val="90000"/>
            <a:hueOff val="0"/>
            <a:satOff val="0"/>
            <a:lumOff val="0"/>
            <a:alphaOff val="-12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1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FBDC-0898-4AE2-8660-AB59BC485188}">
      <dsp:nvSpPr>
        <dsp:cNvPr id="0" name=""/>
        <dsp:cNvSpPr/>
      </dsp:nvSpPr>
      <dsp:spPr>
        <a:xfrm rot="5400000">
          <a:off x="2728691" y="1456739"/>
          <a:ext cx="680421" cy="113220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36CD7-D273-45BC-9277-1A7407048269}">
      <dsp:nvSpPr>
        <dsp:cNvPr id="0" name=""/>
        <dsp:cNvSpPr/>
      </dsp:nvSpPr>
      <dsp:spPr>
        <a:xfrm>
          <a:off x="2615112" y="1795025"/>
          <a:ext cx="102216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none" spc="0" dirty="0" smtClean="0">
              <a:ln/>
              <a:solidFill>
                <a:schemeClr val="accent4"/>
              </a:solidFill>
              <a:effectLst/>
            </a:rPr>
            <a:t>Visualization of time series 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2615112" y="1795025"/>
        <a:ext cx="1022162" cy="895985"/>
      </dsp:txXfrm>
    </dsp:sp>
    <dsp:sp modelId="{BFD673EA-5DEC-4A35-A7D2-490FD9BE437C}">
      <dsp:nvSpPr>
        <dsp:cNvPr id="0" name=""/>
        <dsp:cNvSpPr/>
      </dsp:nvSpPr>
      <dsp:spPr>
        <a:xfrm>
          <a:off x="3444413" y="1373385"/>
          <a:ext cx="192860" cy="192860"/>
        </a:xfrm>
        <a:prstGeom prst="triangle">
          <a:avLst>
            <a:gd name="adj" fmla="val 10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F4077-51A2-4D4A-B365-BB459F9EAB27}">
      <dsp:nvSpPr>
        <dsp:cNvPr id="0" name=""/>
        <dsp:cNvSpPr/>
      </dsp:nvSpPr>
      <dsp:spPr>
        <a:xfrm rot="5400000">
          <a:off x="3980017" y="1147097"/>
          <a:ext cx="680421" cy="113220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12652-2DD2-43FB-A21A-5F0C3A972529}">
      <dsp:nvSpPr>
        <dsp:cNvPr id="0" name=""/>
        <dsp:cNvSpPr/>
      </dsp:nvSpPr>
      <dsp:spPr>
        <a:xfrm>
          <a:off x="3866438" y="1485383"/>
          <a:ext cx="102216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none" spc="0" dirty="0" smtClean="0">
              <a:ln/>
              <a:solidFill>
                <a:schemeClr val="accent4"/>
              </a:solidFill>
              <a:effectLst/>
            </a:rPr>
            <a:t>Regression and time series modeling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3866438" y="1485383"/>
        <a:ext cx="1022162" cy="895985"/>
      </dsp:txXfrm>
    </dsp:sp>
    <dsp:sp modelId="{A311AF1B-EAB7-4A9A-B4B5-02A7E8D53EB6}">
      <dsp:nvSpPr>
        <dsp:cNvPr id="0" name=""/>
        <dsp:cNvSpPr/>
      </dsp:nvSpPr>
      <dsp:spPr>
        <a:xfrm>
          <a:off x="4695739" y="1063743"/>
          <a:ext cx="192860" cy="192860"/>
        </a:xfrm>
        <a:prstGeom prst="triangle">
          <a:avLst>
            <a:gd name="adj" fmla="val 100000"/>
          </a:avLst>
        </a:prstGeom>
        <a:solidFill>
          <a:schemeClr val="accent6">
            <a:alpha val="90000"/>
            <a:hueOff val="0"/>
            <a:satOff val="0"/>
            <a:lumOff val="0"/>
            <a:alphaOff val="-28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3C4ED-D70C-4ED3-B095-EE72D24E9976}">
      <dsp:nvSpPr>
        <dsp:cNvPr id="0" name=""/>
        <dsp:cNvSpPr/>
      </dsp:nvSpPr>
      <dsp:spPr>
        <a:xfrm rot="5400000">
          <a:off x="5231343" y="837455"/>
          <a:ext cx="680421" cy="113220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731FE-32EE-4779-8C04-F963010F9D17}">
      <dsp:nvSpPr>
        <dsp:cNvPr id="0" name=""/>
        <dsp:cNvSpPr/>
      </dsp:nvSpPr>
      <dsp:spPr>
        <a:xfrm>
          <a:off x="5117764" y="1175741"/>
          <a:ext cx="102216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none" spc="0" dirty="0" smtClean="0">
              <a:ln/>
              <a:solidFill>
                <a:schemeClr val="accent4"/>
              </a:solidFill>
              <a:effectLst/>
            </a:rPr>
            <a:t>Significance of variables on interest rate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5117764" y="1175741"/>
        <a:ext cx="1022162" cy="895985"/>
      </dsp:txXfrm>
    </dsp:sp>
    <dsp:sp modelId="{C87C4040-1148-4877-B82B-DB205055AC72}">
      <dsp:nvSpPr>
        <dsp:cNvPr id="0" name=""/>
        <dsp:cNvSpPr/>
      </dsp:nvSpPr>
      <dsp:spPr>
        <a:xfrm>
          <a:off x="5947065" y="754101"/>
          <a:ext cx="192860" cy="192860"/>
        </a:xfrm>
        <a:prstGeom prst="triangle">
          <a:avLst>
            <a:gd name="adj" fmla="val 100000"/>
          </a:avLst>
        </a:prstGeom>
        <a:solidFill>
          <a:schemeClr val="accent6">
            <a:alpha val="90000"/>
            <a:hueOff val="0"/>
            <a:satOff val="0"/>
            <a:lumOff val="0"/>
            <a:alphaOff val="-36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3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D8FE0-A113-494F-A388-E0EBDB3318E6}">
      <dsp:nvSpPr>
        <dsp:cNvPr id="0" name=""/>
        <dsp:cNvSpPr/>
      </dsp:nvSpPr>
      <dsp:spPr>
        <a:xfrm rot="5400000">
          <a:off x="6482669" y="527813"/>
          <a:ext cx="680421" cy="113220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B63DB-4358-47A5-9D61-FE8A84D1A111}">
      <dsp:nvSpPr>
        <dsp:cNvPr id="0" name=""/>
        <dsp:cNvSpPr/>
      </dsp:nvSpPr>
      <dsp:spPr>
        <a:xfrm>
          <a:off x="6369090" y="866099"/>
          <a:ext cx="102216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cap="none" spc="0" dirty="0" smtClean="0">
              <a:ln/>
              <a:solidFill>
                <a:schemeClr val="accent4"/>
              </a:solidFill>
              <a:effectLst/>
            </a:rPr>
            <a:t>Forecast the rate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6369090" y="866099"/>
        <a:ext cx="1022162" cy="895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B56AE-3CC2-4A49-B90F-64472378692F}">
      <dsp:nvSpPr>
        <dsp:cNvPr id="0" name=""/>
        <dsp:cNvSpPr/>
      </dsp:nvSpPr>
      <dsp:spPr>
        <a:xfrm>
          <a:off x="1785" y="1444426"/>
          <a:ext cx="2175867" cy="87034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(Historical values of Interest rates)</a:t>
          </a:r>
          <a:endParaRPr lang="en-US" sz="1000" kern="1200" dirty="0"/>
        </a:p>
      </dsp:txBody>
      <dsp:txXfrm>
        <a:off x="436958" y="1444426"/>
        <a:ext cx="1305521" cy="870346"/>
      </dsp:txXfrm>
    </dsp:sp>
    <dsp:sp modelId="{DB3FA7CD-E263-4252-8914-3E727B4B267C}">
      <dsp:nvSpPr>
        <dsp:cNvPr id="0" name=""/>
        <dsp:cNvSpPr/>
      </dsp:nvSpPr>
      <dsp:spPr>
        <a:xfrm>
          <a:off x="1960066" y="1444426"/>
          <a:ext cx="2175867" cy="870346"/>
        </a:xfrm>
        <a:prstGeom prst="chevron">
          <a:avLst/>
        </a:prstGeom>
        <a:solidFill>
          <a:schemeClr val="accent5">
            <a:hueOff val="2203164"/>
            <a:satOff val="-26436"/>
            <a:lumOff val="-9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(Trend of Interest rates)</a:t>
          </a:r>
          <a:endParaRPr lang="en-US" sz="1000" kern="1200" dirty="0"/>
        </a:p>
      </dsp:txBody>
      <dsp:txXfrm>
        <a:off x="2395239" y="1444426"/>
        <a:ext cx="1305521" cy="870346"/>
      </dsp:txXfrm>
    </dsp:sp>
    <dsp:sp modelId="{6E8C3A90-2A5E-40C8-9510-4C17545E72DB}">
      <dsp:nvSpPr>
        <dsp:cNvPr id="0" name=""/>
        <dsp:cNvSpPr/>
      </dsp:nvSpPr>
      <dsp:spPr>
        <a:xfrm>
          <a:off x="3918346" y="1444426"/>
          <a:ext cx="2175867" cy="870346"/>
        </a:xfrm>
        <a:prstGeom prst="chevron">
          <a:avLst/>
        </a:prstGeom>
        <a:solidFill>
          <a:schemeClr val="accent5">
            <a:hueOff val="4406328"/>
            <a:satOff val="-52871"/>
            <a:lumOff val="-1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Knowledge</a:t>
          </a:r>
          <a:endParaRPr lang="en-US" sz="105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(Plan the investment according to the interest rate)</a:t>
          </a:r>
          <a:endParaRPr lang="en-US" sz="1000" kern="1200" dirty="0"/>
        </a:p>
      </dsp:txBody>
      <dsp:txXfrm>
        <a:off x="4353519" y="1444426"/>
        <a:ext cx="1305521" cy="870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6FAB3-DB60-4C78-A5C6-ADC7B8B1AACC}">
      <dsp:nvSpPr>
        <dsp:cNvPr id="0" name=""/>
        <dsp:cNvSpPr/>
      </dsp:nvSpPr>
      <dsp:spPr>
        <a:xfrm>
          <a:off x="4041035" y="1353079"/>
          <a:ext cx="312771" cy="2099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9962"/>
              </a:lnTo>
              <a:lnTo>
                <a:pt x="312771" y="20999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8A5AA-012B-4883-999B-15D241C6F73D}">
      <dsp:nvSpPr>
        <dsp:cNvPr id="0" name=""/>
        <dsp:cNvSpPr/>
      </dsp:nvSpPr>
      <dsp:spPr>
        <a:xfrm>
          <a:off x="4041035" y="1353079"/>
          <a:ext cx="312771" cy="1306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891"/>
              </a:lnTo>
              <a:lnTo>
                <a:pt x="312771" y="13068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012A8-B190-41A8-B3FA-6ECDDFC13F66}">
      <dsp:nvSpPr>
        <dsp:cNvPr id="0" name=""/>
        <dsp:cNvSpPr/>
      </dsp:nvSpPr>
      <dsp:spPr>
        <a:xfrm>
          <a:off x="4041035" y="1353079"/>
          <a:ext cx="312771" cy="51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820"/>
              </a:lnTo>
              <a:lnTo>
                <a:pt x="312771" y="5138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9FD6C-9F74-466E-8442-5EF01B33140C}">
      <dsp:nvSpPr>
        <dsp:cNvPr id="0" name=""/>
        <dsp:cNvSpPr/>
      </dsp:nvSpPr>
      <dsp:spPr>
        <a:xfrm>
          <a:off x="3804086" y="560008"/>
          <a:ext cx="1071004" cy="23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85"/>
              </a:lnTo>
              <a:lnTo>
                <a:pt x="1071004" y="117285"/>
              </a:lnTo>
              <a:lnTo>
                <a:pt x="1071004" y="234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2B4A-ED3E-48C0-9D83-617F991D69C9}">
      <dsp:nvSpPr>
        <dsp:cNvPr id="0" name=""/>
        <dsp:cNvSpPr/>
      </dsp:nvSpPr>
      <dsp:spPr>
        <a:xfrm>
          <a:off x="2519695" y="1353079"/>
          <a:ext cx="675785" cy="23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85"/>
              </a:lnTo>
              <a:lnTo>
                <a:pt x="675785" y="117285"/>
              </a:lnTo>
              <a:lnTo>
                <a:pt x="675785" y="234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20CFB-2726-4914-91C0-9A1A896D67CB}">
      <dsp:nvSpPr>
        <dsp:cNvPr id="0" name=""/>
        <dsp:cNvSpPr/>
      </dsp:nvSpPr>
      <dsp:spPr>
        <a:xfrm>
          <a:off x="1031855" y="2146150"/>
          <a:ext cx="167550" cy="1306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891"/>
              </a:lnTo>
              <a:lnTo>
                <a:pt x="167550" y="13068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79C04-EAF6-4041-90A8-CEDE793B382B}">
      <dsp:nvSpPr>
        <dsp:cNvPr id="0" name=""/>
        <dsp:cNvSpPr/>
      </dsp:nvSpPr>
      <dsp:spPr>
        <a:xfrm>
          <a:off x="1031855" y="2146150"/>
          <a:ext cx="167550" cy="51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820"/>
              </a:lnTo>
              <a:lnTo>
                <a:pt x="167550" y="5138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92106-F647-4D9E-8BB1-1C30F6E14D6C}">
      <dsp:nvSpPr>
        <dsp:cNvPr id="0" name=""/>
        <dsp:cNvSpPr/>
      </dsp:nvSpPr>
      <dsp:spPr>
        <a:xfrm>
          <a:off x="1478655" y="1353079"/>
          <a:ext cx="1041039" cy="234570"/>
        </a:xfrm>
        <a:custGeom>
          <a:avLst/>
          <a:gdLst/>
          <a:ahLst/>
          <a:cxnLst/>
          <a:rect l="0" t="0" r="0" b="0"/>
          <a:pathLst>
            <a:path>
              <a:moveTo>
                <a:pt x="1041039" y="0"/>
              </a:moveTo>
              <a:lnTo>
                <a:pt x="1041039" y="117285"/>
              </a:lnTo>
              <a:lnTo>
                <a:pt x="0" y="117285"/>
              </a:lnTo>
              <a:lnTo>
                <a:pt x="0" y="234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D3FA9-CF09-4CFD-A8F2-D35CD588EA81}">
      <dsp:nvSpPr>
        <dsp:cNvPr id="0" name=""/>
        <dsp:cNvSpPr/>
      </dsp:nvSpPr>
      <dsp:spPr>
        <a:xfrm>
          <a:off x="2519695" y="560008"/>
          <a:ext cx="1284391" cy="234570"/>
        </a:xfrm>
        <a:custGeom>
          <a:avLst/>
          <a:gdLst/>
          <a:ahLst/>
          <a:cxnLst/>
          <a:rect l="0" t="0" r="0" b="0"/>
          <a:pathLst>
            <a:path>
              <a:moveTo>
                <a:pt x="1284391" y="0"/>
              </a:moveTo>
              <a:lnTo>
                <a:pt x="1284391" y="117285"/>
              </a:lnTo>
              <a:lnTo>
                <a:pt x="0" y="117285"/>
              </a:lnTo>
              <a:lnTo>
                <a:pt x="0" y="234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563E7-25DD-4E08-8051-9AB3551B51BC}">
      <dsp:nvSpPr>
        <dsp:cNvPr id="0" name=""/>
        <dsp:cNvSpPr/>
      </dsp:nvSpPr>
      <dsp:spPr>
        <a:xfrm>
          <a:off x="3245586" y="1507"/>
          <a:ext cx="1117001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</a:t>
          </a:r>
          <a:endParaRPr lang="en-US" sz="1400" b="1" kern="1200" dirty="0"/>
        </a:p>
      </dsp:txBody>
      <dsp:txXfrm>
        <a:off x="3245586" y="1507"/>
        <a:ext cx="1117001" cy="558500"/>
      </dsp:txXfrm>
    </dsp:sp>
    <dsp:sp modelId="{04755880-93D0-44A3-9529-B3B444D383B3}">
      <dsp:nvSpPr>
        <dsp:cNvPr id="0" name=""/>
        <dsp:cNvSpPr/>
      </dsp:nvSpPr>
      <dsp:spPr>
        <a:xfrm>
          <a:off x="1690511" y="794578"/>
          <a:ext cx="1658367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Quantitative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00"/>
              </a:solidFill>
            </a:rPr>
            <a:t>(Numbers)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1690511" y="794578"/>
        <a:ext cx="1658367" cy="558500"/>
      </dsp:txXfrm>
    </dsp:sp>
    <dsp:sp modelId="{9DDF09EE-173B-43DD-8630-BFBE7EC12629}">
      <dsp:nvSpPr>
        <dsp:cNvPr id="0" name=""/>
        <dsp:cNvSpPr/>
      </dsp:nvSpPr>
      <dsp:spPr>
        <a:xfrm>
          <a:off x="920154" y="1587649"/>
          <a:ext cx="1117001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Discrete </a:t>
          </a:r>
          <a:r>
            <a:rPr lang="en-US" sz="1200" kern="1200" dirty="0" smtClean="0">
              <a:solidFill>
                <a:srgbClr val="FFFF00"/>
              </a:solidFill>
            </a:rPr>
            <a:t>(Countable &amp; Finite)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920154" y="1587649"/>
        <a:ext cx="1117001" cy="558500"/>
      </dsp:txXfrm>
    </dsp:sp>
    <dsp:sp modelId="{F9326A11-D502-49F5-BFE9-E515A8007C9B}">
      <dsp:nvSpPr>
        <dsp:cNvPr id="0" name=""/>
        <dsp:cNvSpPr/>
      </dsp:nvSpPr>
      <dsp:spPr>
        <a:xfrm>
          <a:off x="1199405" y="2380720"/>
          <a:ext cx="1117001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Binary </a:t>
          </a:r>
          <a:r>
            <a:rPr lang="en-US" sz="1200" kern="1200" dirty="0" smtClean="0">
              <a:solidFill>
                <a:srgbClr val="FFFF00"/>
              </a:solidFill>
            </a:rPr>
            <a:t>(0-1)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1199405" y="2380720"/>
        <a:ext cx="1117001" cy="558500"/>
      </dsp:txXfrm>
    </dsp:sp>
    <dsp:sp modelId="{F0C6A3CE-AA23-4B07-9E77-CFDBF0716BAF}">
      <dsp:nvSpPr>
        <dsp:cNvPr id="0" name=""/>
        <dsp:cNvSpPr/>
      </dsp:nvSpPr>
      <dsp:spPr>
        <a:xfrm>
          <a:off x="1199405" y="3173791"/>
          <a:ext cx="1117001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Integer </a:t>
          </a:r>
          <a:r>
            <a:rPr lang="en-US" sz="1200" kern="1200" dirty="0" smtClean="0">
              <a:solidFill>
                <a:srgbClr val="FFFF00"/>
              </a:solidFill>
            </a:rPr>
            <a:t>(No. of employees)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1199405" y="3173791"/>
        <a:ext cx="1117001" cy="558500"/>
      </dsp:txXfrm>
    </dsp:sp>
    <dsp:sp modelId="{0155B0D8-451C-4B81-AAA6-3D0AD7BE380E}">
      <dsp:nvSpPr>
        <dsp:cNvPr id="0" name=""/>
        <dsp:cNvSpPr/>
      </dsp:nvSpPr>
      <dsp:spPr>
        <a:xfrm>
          <a:off x="2271726" y="1587649"/>
          <a:ext cx="1847509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Continuous </a:t>
          </a:r>
          <a:r>
            <a:rPr lang="en-US" sz="1200" kern="1200" dirty="0" smtClean="0">
              <a:solidFill>
                <a:srgbClr val="FFFF00"/>
              </a:solidFill>
            </a:rPr>
            <a:t>(Uncountable/ Infinite): Height, Length, Weight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2271726" y="1587649"/>
        <a:ext cx="1847509" cy="558500"/>
      </dsp:txXfrm>
    </dsp:sp>
    <dsp:sp modelId="{C26F2612-A535-40C7-AA61-D57E949339C1}">
      <dsp:nvSpPr>
        <dsp:cNvPr id="0" name=""/>
        <dsp:cNvSpPr/>
      </dsp:nvSpPr>
      <dsp:spPr>
        <a:xfrm>
          <a:off x="3832521" y="794578"/>
          <a:ext cx="2085140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Qualitative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00"/>
              </a:solidFill>
            </a:rPr>
            <a:t>(Not numbers)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3832521" y="794578"/>
        <a:ext cx="2085140" cy="558500"/>
      </dsp:txXfrm>
    </dsp:sp>
    <dsp:sp modelId="{F3B8FB38-2D9C-411B-87FE-724A48634ECD}">
      <dsp:nvSpPr>
        <dsp:cNvPr id="0" name=""/>
        <dsp:cNvSpPr/>
      </dsp:nvSpPr>
      <dsp:spPr>
        <a:xfrm>
          <a:off x="4353806" y="1587649"/>
          <a:ext cx="1862186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Ordinal </a:t>
          </a:r>
          <a:r>
            <a:rPr lang="en-US" sz="1200" kern="1200" dirty="0" smtClean="0">
              <a:solidFill>
                <a:srgbClr val="FFFF00"/>
              </a:solidFill>
            </a:rPr>
            <a:t>(Employees’ JL)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4353806" y="1587649"/>
        <a:ext cx="1862186" cy="558500"/>
      </dsp:txXfrm>
    </dsp:sp>
    <dsp:sp modelId="{35FBDE42-A9E9-400F-A3D7-B31C775B8B87}">
      <dsp:nvSpPr>
        <dsp:cNvPr id="0" name=""/>
        <dsp:cNvSpPr/>
      </dsp:nvSpPr>
      <dsp:spPr>
        <a:xfrm>
          <a:off x="4353806" y="2380720"/>
          <a:ext cx="1888838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Nominal </a:t>
          </a:r>
          <a:r>
            <a:rPr lang="en-US" sz="1200" kern="1200" dirty="0" smtClean="0">
              <a:solidFill>
                <a:srgbClr val="FFFF00"/>
              </a:solidFill>
            </a:rPr>
            <a:t>(Employees’ Name)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4353806" y="2380720"/>
        <a:ext cx="1888838" cy="558500"/>
      </dsp:txXfrm>
    </dsp:sp>
    <dsp:sp modelId="{89181705-20BB-43CD-B6E8-24FBFCD7103C}">
      <dsp:nvSpPr>
        <dsp:cNvPr id="0" name=""/>
        <dsp:cNvSpPr/>
      </dsp:nvSpPr>
      <dsp:spPr>
        <a:xfrm>
          <a:off x="4353806" y="3173791"/>
          <a:ext cx="1888838" cy="55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Categorical </a:t>
          </a:r>
          <a:r>
            <a:rPr lang="en-US" sz="1200" kern="1200" dirty="0" smtClean="0">
              <a:solidFill>
                <a:srgbClr val="FFFF00"/>
              </a:solidFill>
            </a:rPr>
            <a:t>(Employees’ Unit)</a:t>
          </a:r>
          <a:endParaRPr lang="en-US" sz="1200" kern="1200" dirty="0">
            <a:solidFill>
              <a:srgbClr val="FFFF00"/>
            </a:solidFill>
          </a:endParaRPr>
        </a:p>
      </dsp:txBody>
      <dsp:txXfrm>
        <a:off x="4353806" y="3173791"/>
        <a:ext cx="1888838" cy="55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5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034" algn="l" defTabSz="914085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085" algn="l" defTabSz="914085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124" algn="l" defTabSz="914085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169" algn="l" defTabSz="914085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202" algn="l" defTabSz="9140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36" algn="l" defTabSz="9140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88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7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7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5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3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5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0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4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1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5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" y="5357"/>
            <a:ext cx="9143959" cy="5132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71" y="79636"/>
            <a:ext cx="8552223" cy="968115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069" y="4410075"/>
            <a:ext cx="4290931" cy="5715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4568096"/>
            <a:ext cx="2514600" cy="3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3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8" y="119062"/>
            <a:ext cx="8518525" cy="3381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00101"/>
            <a:ext cx="8229600" cy="3894535"/>
          </a:xfrm>
          <a:prstGeom prst="rect">
            <a:avLst/>
          </a:prstGeom>
        </p:spPr>
        <p:txBody>
          <a:bodyPr>
            <a:normAutofit/>
          </a:bodyPr>
          <a:lstStyle>
            <a:lvl1pPr marL="168271" indent="-168271">
              <a:spcBef>
                <a:spcPts val="300"/>
              </a:spcBef>
              <a:buClr>
                <a:srgbClr val="0068AA"/>
              </a:buClr>
              <a:buFont typeface="Arial" pitchFamily="34" charset="0"/>
              <a:buChar char="•"/>
              <a:defRPr sz="2200">
                <a:latin typeface="Calibri" pitchFamily="34" charset="0"/>
                <a:cs typeface="Arial" pitchFamily="34" charset="0"/>
              </a:defRPr>
            </a:lvl1pPr>
            <a:lvl2pPr marL="401628" indent="-169859">
              <a:spcBef>
                <a:spcPts val="600"/>
              </a:spcBef>
              <a:buClr>
                <a:srgbClr val="0068AA"/>
              </a:buClr>
              <a:buFont typeface="Arial" pitchFamily="34" charset="0"/>
              <a:buChar char="•"/>
              <a:defRPr sz="2000">
                <a:latin typeface="Calibri" pitchFamily="34" charset="0"/>
                <a:cs typeface="Arial" pitchFamily="34" charset="0"/>
              </a:defRPr>
            </a:lvl2pPr>
            <a:lvl3pPr marL="625460" indent="-168271">
              <a:spcBef>
                <a:spcPts val="600"/>
              </a:spcBef>
              <a:buClr>
                <a:srgbClr val="0068AA"/>
              </a:buClr>
              <a:buFont typeface="Arial" pitchFamily="34" charset="0"/>
              <a:buChar char="•"/>
              <a:defRPr sz="1800">
                <a:latin typeface="Calibri" pitchFamily="34" charset="0"/>
                <a:cs typeface="Arial" pitchFamily="34" charset="0"/>
              </a:defRPr>
            </a:lvl3pPr>
            <a:lvl4pPr marL="858817" indent="-169859">
              <a:spcBef>
                <a:spcPts val="300"/>
              </a:spcBef>
              <a:buClr>
                <a:schemeClr val="tx2"/>
              </a:buClr>
              <a:buFont typeface="Arial" pitchFamily="34" charset="0"/>
              <a:buNone/>
              <a:defRPr sz="1600">
                <a:latin typeface="Arial" pitchFamily="34" charset="0"/>
                <a:cs typeface="Arial" pitchFamily="34" charset="0"/>
              </a:defRPr>
            </a:lvl4pPr>
            <a:lvl5pPr marL="1082648" indent="-112710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8742" y="34850"/>
            <a:ext cx="194027" cy="190821"/>
          </a:xfrm>
        </p:spPr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7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62" y="134223"/>
            <a:ext cx="8684638" cy="380127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7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" y="5358"/>
            <a:ext cx="9143959" cy="5132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709225"/>
            <a:ext cx="8688387" cy="1021556"/>
          </a:xfrm>
        </p:spPr>
        <p:txBody>
          <a:bodyPr anchor="ctr">
            <a:normAutofit/>
          </a:bodyPr>
          <a:lstStyle>
            <a:lvl1pPr algn="ctr">
              <a:defRPr sz="36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57" y="4394201"/>
            <a:ext cx="2514600" cy="3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0"/>
            <a:ext cx="6629400" cy="3562350"/>
          </a:xfrm>
        </p:spPr>
        <p:txBody>
          <a:bodyPr anchor="ctr">
            <a:normAutofit/>
          </a:bodyPr>
          <a:lstStyle>
            <a:lvl1pPr algn="ctr">
              <a:defRPr sz="4000" b="0" cap="none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" y="-325"/>
            <a:ext cx="9156701" cy="5143753"/>
            <a:chOff x="0" y="-334"/>
            <a:chExt cx="9156701" cy="5143753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 rot="10800000">
              <a:off x="0" y="-334"/>
              <a:ext cx="9143785" cy="5143753"/>
              <a:chOff x="-3280" y="1493"/>
              <a:chExt cx="19120" cy="10749"/>
            </a:xfrm>
          </p:grpSpPr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569" y="10263"/>
                <a:ext cx="2048" cy="1977"/>
              </a:xfrm>
              <a:prstGeom prst="rect">
                <a:avLst/>
              </a:prstGeom>
              <a:noFill/>
            </p:spPr>
          </p:pic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617" y="8216"/>
                <a:ext cx="1223" cy="2048"/>
              </a:xfrm>
              <a:prstGeom prst="rect">
                <a:avLst/>
              </a:prstGeom>
              <a:noFill/>
            </p:spPr>
          </p:pic>
          <p:pic>
            <p:nvPicPr>
              <p:cNvPr id="16" name="Picture 1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569" y="6168"/>
                <a:ext cx="2048" cy="2048"/>
              </a:xfrm>
              <a:prstGeom prst="rect">
                <a:avLst/>
              </a:prstGeom>
              <a:noFill/>
            </p:spPr>
          </p:pic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4661"/>
              <a:stretch>
                <a:fillRect/>
              </a:stretch>
            </p:blipFill>
            <p:spPr bwMode="auto">
              <a:xfrm>
                <a:off x="14617" y="4269"/>
                <a:ext cx="1223" cy="1900"/>
              </a:xfrm>
              <a:prstGeom prst="rect">
                <a:avLst/>
              </a:prstGeom>
              <a:noFill/>
            </p:spPr>
          </p:pic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3280" y="10259"/>
                <a:ext cx="2048" cy="1983"/>
              </a:xfrm>
              <a:prstGeom prst="rect">
                <a:avLst/>
              </a:prstGeom>
              <a:noFill/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4661"/>
              <a:stretch>
                <a:fillRect/>
              </a:stretch>
            </p:blipFill>
            <p:spPr bwMode="auto">
              <a:xfrm>
                <a:off x="14617" y="1493"/>
                <a:ext cx="1223" cy="1552"/>
              </a:xfrm>
              <a:prstGeom prst="rect">
                <a:avLst/>
              </a:prstGeom>
              <a:noFill/>
            </p:spPr>
          </p:pic>
          <p:pic>
            <p:nvPicPr>
              <p:cNvPr id="20" name="Picture 1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3280" y="1493"/>
                <a:ext cx="2048" cy="1552"/>
              </a:xfrm>
              <a:prstGeom prst="rect">
                <a:avLst/>
              </a:prstGeom>
              <a:noFill/>
            </p:spPr>
          </p:pic>
          <p:pic>
            <p:nvPicPr>
              <p:cNvPr id="21" name="Picture 2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85" y="1493"/>
                <a:ext cx="2048" cy="1552"/>
              </a:xfrm>
              <a:prstGeom prst="rect">
                <a:avLst/>
              </a:prstGeom>
              <a:noFill/>
            </p:spPr>
          </p:pic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4661"/>
              <a:stretch>
                <a:fillRect/>
              </a:stretch>
            </p:blipFill>
            <p:spPr bwMode="auto">
              <a:xfrm>
                <a:off x="8116" y="1493"/>
                <a:ext cx="1223" cy="1552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10" descr="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6101" y="946150"/>
              <a:ext cx="990600" cy="1614126"/>
            </a:xfrm>
            <a:prstGeom prst="rect">
              <a:avLst/>
            </a:prstGeom>
          </p:spPr>
        </p:pic>
        <p:pic>
          <p:nvPicPr>
            <p:cNvPr id="12" name="Picture 11" descr="2.jpg"/>
            <p:cNvPicPr>
              <a:picLocks noChangeAspect="1"/>
            </p:cNvPicPr>
            <p:nvPr/>
          </p:nvPicPr>
          <p:blipFill>
            <a:blip r:embed="rId7" cstate="print"/>
            <a:srcRect t="8182" r="39937"/>
            <a:stretch>
              <a:fillRect/>
            </a:stretch>
          </p:blipFill>
          <p:spPr>
            <a:xfrm>
              <a:off x="7155544" y="2571750"/>
              <a:ext cx="1019175" cy="1039764"/>
            </a:xfrm>
            <a:prstGeom prst="rect">
              <a:avLst/>
            </a:prstGeom>
          </p:spPr>
        </p:pic>
        <p:pic>
          <p:nvPicPr>
            <p:cNvPr id="13" name="Picture 12" descr="3.jpg"/>
            <p:cNvPicPr>
              <a:picLocks noChangeAspect="1"/>
            </p:cNvPicPr>
            <p:nvPr/>
          </p:nvPicPr>
          <p:blipFill>
            <a:blip r:embed="rId8" cstate="print"/>
            <a:srcRect l="3822" t="2724" b="11021"/>
            <a:stretch>
              <a:fillRect/>
            </a:stretch>
          </p:blipFill>
          <p:spPr>
            <a:xfrm>
              <a:off x="586740" y="2899410"/>
              <a:ext cx="2514302" cy="1501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70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"/>
            <a:ext cx="9144000" cy="5132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2060974"/>
            <a:ext cx="8688387" cy="1021556"/>
          </a:xfrm>
        </p:spPr>
        <p:txBody>
          <a:bodyPr anchor="ctr">
            <a:normAutofit/>
          </a:bodyPr>
          <a:lstStyle>
            <a:lvl1pPr algn="ctr">
              <a:defRPr sz="36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0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839460"/>
            <a:ext cx="4283439" cy="373255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469" y="839460"/>
            <a:ext cx="4283439" cy="373255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9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8" y="839449"/>
            <a:ext cx="42687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034" indent="0">
              <a:buNone/>
              <a:defRPr sz="2000" b="1"/>
            </a:lvl2pPr>
            <a:lvl3pPr marL="914085" indent="0">
              <a:buNone/>
              <a:defRPr sz="1800" b="1"/>
            </a:lvl3pPr>
            <a:lvl4pPr marL="1371124" indent="0">
              <a:buNone/>
              <a:defRPr sz="1600" b="1"/>
            </a:lvl4pPr>
            <a:lvl5pPr marL="1828169" indent="0">
              <a:buNone/>
              <a:defRPr sz="1600" b="1"/>
            </a:lvl5pPr>
            <a:lvl6pPr marL="2285202" indent="0">
              <a:buNone/>
              <a:defRPr sz="1600" b="1"/>
            </a:lvl6pPr>
            <a:lvl7pPr marL="2742236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371601"/>
            <a:ext cx="4268788" cy="320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39449"/>
            <a:ext cx="4271961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034" indent="0">
              <a:buNone/>
              <a:defRPr sz="2000" b="1"/>
            </a:lvl2pPr>
            <a:lvl3pPr marL="914085" indent="0">
              <a:buNone/>
              <a:defRPr sz="1800" b="1"/>
            </a:lvl3pPr>
            <a:lvl4pPr marL="1371124" indent="0">
              <a:buNone/>
              <a:defRPr sz="1600" b="1"/>
            </a:lvl4pPr>
            <a:lvl5pPr marL="1828169" indent="0">
              <a:buNone/>
              <a:defRPr sz="1600" b="1"/>
            </a:lvl5pPr>
            <a:lvl6pPr marL="2285202" indent="0">
              <a:buNone/>
              <a:defRPr sz="1600" b="1"/>
            </a:lvl6pPr>
            <a:lvl7pPr marL="2742236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371601"/>
            <a:ext cx="4271961" cy="320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gray">
          <a:xfrm>
            <a:off x="4364443" y="4812313"/>
            <a:ext cx="186533" cy="338526"/>
          </a:xfrm>
          <a:prstGeom prst="rect">
            <a:avLst/>
          </a:prstGeom>
        </p:spPr>
        <p:txBody>
          <a:bodyPr vert="horz" wrap="none" lIns="91412" tIns="45706" rIns="91412" bIns="45706" rtlCol="0" anchor="ctr">
            <a:spAutoFit/>
          </a:bodyPr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6018"/>
            <a:ext cx="8612188" cy="36833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3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3"/>
          <a:stretch/>
        </p:blipFill>
        <p:spPr>
          <a:xfrm>
            <a:off x="6" y="4686300"/>
            <a:ext cx="9143999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50" y="146018"/>
            <a:ext cx="8684638" cy="531352"/>
          </a:xfrm>
          <a:prstGeom prst="rect">
            <a:avLst/>
          </a:prstGeom>
        </p:spPr>
        <p:txBody>
          <a:bodyPr vert="horz" lIns="91412" tIns="45706" rIns="91412" bIns="45706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50" y="830090"/>
            <a:ext cx="8684638" cy="3741919"/>
          </a:xfrm>
          <a:prstGeom prst="rect">
            <a:avLst/>
          </a:prstGeom>
        </p:spPr>
        <p:txBody>
          <a:bodyPr vert="horz" lIns="91412" tIns="45706" rIns="91412" bIns="4570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742" y="34850"/>
            <a:ext cx="194027" cy="190821"/>
          </a:xfrm>
          <a:prstGeom prst="rect">
            <a:avLst/>
          </a:prstGeom>
        </p:spPr>
        <p:txBody>
          <a:bodyPr vert="horz" wrap="none" lIns="18287" tIns="18287" rIns="18287" bIns="18287" rtlCol="0" anchor="ctr">
            <a:sp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3071" y="1"/>
            <a:ext cx="1101725" cy="146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04196" y="81054"/>
            <a:ext cx="0" cy="98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796994"/>
            <a:ext cx="2450592" cy="3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703" r:id="rId10"/>
  </p:sldLayoutIdLst>
  <p:hf hdr="0" ftr="0" dt="0"/>
  <p:txStyles>
    <p:titleStyle>
      <a:lvl1pPr algn="l" defTabSz="914085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692" indent="-231692" algn="l" defTabSz="914085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034" indent="-225341" algn="l" defTabSz="914085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737" indent="-231692" algn="l" defTabSz="914085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085" indent="-172982" algn="l" defTabSz="914085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060" indent="-172982" algn="l" defTabSz="914085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18" indent="-228516" algn="l" defTabSz="9140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64" indent="-228516" algn="l" defTabSz="9140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03" indent="-228516" algn="l" defTabSz="9140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42" indent="-228516" algn="l" defTabSz="9140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5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24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9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02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6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0" algn="l" defTabSz="914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2.warwick.ac.uk/fac/soc/economics/staff/vetroeger/teaching/po906_week567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hyperlink" Target="http://www.google.co.in/url?sa=i&amp;rct=j&amp;q=&amp;esrc=s&amp;source=images&amp;cd=&amp;cad=rja&amp;uact=8&amp;ved=0ahUKEwjM48ut49HJAhVB56YKHRzTArYQjRwIBw&amp;url=http://catherinescareercorner.com/2014/05/30/deal-heavy-workload-infographic/&amp;bvm=bv.109395566,d.dGY&amp;psig=AFQjCNHLw9DhysIGfA8vov-u1ZRS1DIMBw&amp;ust=1449853487342004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1071" y="383257"/>
            <a:ext cx="8552223" cy="506594"/>
          </a:xfrm>
        </p:spPr>
        <p:txBody>
          <a:bodyPr>
            <a:noAutofit/>
          </a:bodyPr>
          <a:lstStyle/>
          <a:p>
            <a:r>
              <a:rPr lang="en-US" sz="3000" dirty="0" smtClean="0"/>
              <a:t>Introduction </a:t>
            </a:r>
            <a:r>
              <a:rPr lang="en-US" sz="3000" dirty="0"/>
              <a:t>to Statistics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500" dirty="0" smtClean="0"/>
              <a:t>December 2015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470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14350"/>
            <a:ext cx="645612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Descriptive</a:t>
            </a:r>
          </a:p>
          <a:p>
            <a:r>
              <a:rPr lang="en-US" dirty="0" smtClean="0"/>
              <a:t>Summary of observations</a:t>
            </a:r>
          </a:p>
          <a:p>
            <a:pPr marL="742784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Central tendency- mean, mode, median</a:t>
            </a:r>
          </a:p>
          <a:p>
            <a:pPr marL="742784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Dispersion- standard deviation, variance </a:t>
            </a:r>
            <a:r>
              <a:rPr lang="en-US" dirty="0"/>
              <a:t>of employees’ age</a:t>
            </a:r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Predictive</a:t>
            </a:r>
          </a:p>
          <a:p>
            <a:r>
              <a:rPr lang="en-US" dirty="0" smtClean="0"/>
              <a:t>Forecasting &amp; prediction</a:t>
            </a:r>
          </a:p>
          <a:p>
            <a:pPr marL="742784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Predicting weight of an employee based on given age</a:t>
            </a:r>
          </a:p>
          <a:p>
            <a:pPr marL="742784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Forecasting Stock price of Infosys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Prescriptive</a:t>
            </a:r>
          </a:p>
          <a:p>
            <a:r>
              <a:rPr lang="en-US" dirty="0" smtClean="0"/>
              <a:t>Optimizing and prescribing the best alternative</a:t>
            </a:r>
          </a:p>
          <a:p>
            <a:pPr marL="742784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Operations research, Linear programming</a:t>
            </a:r>
          </a:p>
          <a:p>
            <a:pPr marL="742784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Job allocation to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Population, Sample </a:t>
            </a:r>
            <a:r>
              <a:rPr lang="en-US" dirty="0"/>
              <a:t>&amp; </a:t>
            </a:r>
            <a:r>
              <a:rPr lang="en-US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7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62" y="146018"/>
            <a:ext cx="8684638" cy="3683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Population &amp; Sample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0522"/>
            <a:ext cx="2895600" cy="17329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8273" y="2190750"/>
            <a:ext cx="2390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Average age of </a:t>
            </a:r>
            <a:r>
              <a:rPr lang="en-US" sz="1600" dirty="0" err="1" smtClean="0"/>
              <a:t>Infoscions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14350"/>
            <a:ext cx="2971799" cy="1759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87801" y="2190750"/>
            <a:ext cx="3511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Take a sample from classroom at Infosys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14120"/>
              </p:ext>
            </p:extLst>
          </p:nvPr>
        </p:nvGraphicFramePr>
        <p:xfrm>
          <a:off x="345062" y="2529304"/>
          <a:ext cx="8608438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4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0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Population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Set of objects in which we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are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primarily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interested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during our research problem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Set of objects which we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experiment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with during our research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Hypothetical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(often)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Practical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Characteristics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Parameters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are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constant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but unknown that we need to find (Average age will be a single constant value, but do we get that?)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Characteristics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Statistics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are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estimates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of the parameters of population;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they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vary as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sample changes (Different class rooms will give different average age)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4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48764"/>
              </p:ext>
            </p:extLst>
          </p:nvPr>
        </p:nvGraphicFramePr>
        <p:xfrm>
          <a:off x="533400" y="666750"/>
          <a:ext cx="1828801" cy="2249805"/>
        </p:xfrm>
        <a:graphic>
          <a:graphicData uri="http://schemas.openxmlformats.org/drawingml/2006/table">
            <a:tbl>
              <a:tblPr/>
              <a:tblGrid>
                <a:gridCol w="45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range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Infoscions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35-40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55-60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214881"/>
              </p:ext>
            </p:extLst>
          </p:nvPr>
        </p:nvGraphicFramePr>
        <p:xfrm>
          <a:off x="2590800" y="511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960105"/>
              </p:ext>
            </p:extLst>
          </p:nvPr>
        </p:nvGraphicFramePr>
        <p:xfrm>
          <a:off x="3430588" y="135255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335585" y="3943350"/>
            <a:ext cx="8120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Sampling</a:t>
            </a:r>
            <a:r>
              <a:rPr lang="en-US" sz="1600" dirty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Probability </a:t>
            </a:r>
            <a:r>
              <a:rPr lang="en-US" sz="1400" dirty="0" smtClean="0">
                <a:solidFill>
                  <a:srgbClr val="000000"/>
                </a:solidFill>
              </a:rPr>
              <a:t>Mass Function (PMF)-in discrete data &amp; </a:t>
            </a:r>
            <a:r>
              <a:rPr lang="en-US" sz="1400" dirty="0">
                <a:solidFill>
                  <a:srgbClr val="000000"/>
                </a:solidFill>
              </a:rPr>
              <a:t>Probability </a:t>
            </a:r>
            <a:r>
              <a:rPr lang="en-US" sz="1400" dirty="0" smtClean="0">
                <a:solidFill>
                  <a:srgbClr val="000000"/>
                </a:solidFill>
              </a:rPr>
              <a:t>Density Function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PDF)-in continuous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Captures the randomness in the data by summarizing them in a distribution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895350"/>
            <a:ext cx="3639586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Bell curve -&gt; Normal distribution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Has the parameters mean &amp; standard deviation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72" y="1418570"/>
            <a:ext cx="5516997" cy="26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3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22531"/>
              </p:ext>
            </p:extLst>
          </p:nvPr>
        </p:nvGraphicFramePr>
        <p:xfrm>
          <a:off x="1295400" y="1783640"/>
          <a:ext cx="5638800" cy="208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10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Population 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5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 Deviation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8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 Excel command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002060"/>
                          </a:solidFill>
                        </a:rPr>
                        <a:t>“=STDEV.P()” </a:t>
                      </a:r>
                      <a:endParaRPr lang="en-US" sz="1600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002060"/>
                          </a:solidFill>
                        </a:rPr>
                        <a:t>“=STDEV.S()” </a:t>
                      </a:r>
                      <a:endParaRPr lang="en-US" sz="1600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6"/>
          <a:stretch/>
        </p:blipFill>
        <p:spPr>
          <a:xfrm>
            <a:off x="6990306" y="3409950"/>
            <a:ext cx="1782464" cy="471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 t="14286" r="7529" b="28571"/>
          <a:stretch/>
        </p:blipFill>
        <p:spPr>
          <a:xfrm>
            <a:off x="5257800" y="2828025"/>
            <a:ext cx="1311965" cy="655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27510" r="60602" b="46787"/>
          <a:stretch/>
        </p:blipFill>
        <p:spPr>
          <a:xfrm>
            <a:off x="5456582" y="2217586"/>
            <a:ext cx="715617" cy="477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2" t="27441" r="16763" b="43643"/>
          <a:stretch/>
        </p:blipFill>
        <p:spPr>
          <a:xfrm>
            <a:off x="3584791" y="2179486"/>
            <a:ext cx="715617" cy="536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8292" r="4857" b="7859"/>
          <a:stretch/>
        </p:blipFill>
        <p:spPr>
          <a:xfrm>
            <a:off x="3273315" y="2828025"/>
            <a:ext cx="1371600" cy="6559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628662"/>
            <a:ext cx="786056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Properties of ‘best’ estimator</a:t>
            </a:r>
          </a:p>
          <a:p>
            <a:r>
              <a:rPr lang="en-US" sz="1400" b="1" dirty="0" smtClean="0">
                <a:solidFill>
                  <a:srgbClr val="000000"/>
                </a:solidFill>
              </a:rPr>
              <a:t>Consistent - </a:t>
            </a:r>
            <a:r>
              <a:rPr lang="en-US" sz="1400" dirty="0" smtClean="0">
                <a:solidFill>
                  <a:srgbClr val="000000"/>
                </a:solidFill>
              </a:rPr>
              <a:t>As sample size increases estimator should come closer to population parameter</a:t>
            </a:r>
          </a:p>
          <a:p>
            <a:pPr algn="ctr"/>
            <a:r>
              <a:rPr lang="el-GR" sz="1200" dirty="0" smtClean="0"/>
              <a:t>θ</a:t>
            </a:r>
            <a:r>
              <a:rPr lang="en-US" sz="1200" dirty="0" smtClean="0"/>
              <a:t>_hat --&gt; </a:t>
            </a:r>
            <a:r>
              <a:rPr lang="el-GR" sz="1200" dirty="0" smtClean="0"/>
              <a:t>θ</a:t>
            </a:r>
            <a:r>
              <a:rPr lang="en-US" sz="1200" dirty="0" smtClean="0"/>
              <a:t> (when n increases)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Unbiased</a:t>
            </a:r>
            <a:r>
              <a:rPr lang="en-US" sz="1400" dirty="0" smtClean="0">
                <a:solidFill>
                  <a:srgbClr val="000000"/>
                </a:solidFill>
              </a:rPr>
              <a:t> – Expectation of </a:t>
            </a:r>
            <a:r>
              <a:rPr lang="en-US" sz="1400" dirty="0">
                <a:solidFill>
                  <a:srgbClr val="000000"/>
                </a:solidFill>
              </a:rPr>
              <a:t>estimator </a:t>
            </a:r>
            <a:r>
              <a:rPr lang="en-US" sz="1400" dirty="0" smtClean="0">
                <a:solidFill>
                  <a:srgbClr val="000000"/>
                </a:solidFill>
              </a:rPr>
              <a:t>should be equal to </a:t>
            </a:r>
            <a:r>
              <a:rPr lang="en-US" sz="1400" dirty="0">
                <a:solidFill>
                  <a:srgbClr val="000000"/>
                </a:solidFill>
              </a:rPr>
              <a:t>population </a:t>
            </a:r>
            <a:r>
              <a:rPr lang="en-US" sz="1400" dirty="0" smtClean="0">
                <a:solidFill>
                  <a:srgbClr val="000000"/>
                </a:solidFill>
              </a:rPr>
              <a:t>parameter</a:t>
            </a:r>
          </a:p>
          <a:p>
            <a:pPr algn="ctr"/>
            <a:r>
              <a:rPr lang="en-US" sz="1400" dirty="0" smtClean="0"/>
              <a:t>E[</a:t>
            </a:r>
            <a:r>
              <a:rPr lang="el-GR" sz="1400" dirty="0" smtClean="0"/>
              <a:t>θ</a:t>
            </a:r>
            <a:r>
              <a:rPr lang="en-US" sz="1400" dirty="0" smtClean="0"/>
              <a:t>_hat] = </a:t>
            </a:r>
            <a:r>
              <a:rPr lang="el-GR" sz="1400" dirty="0"/>
              <a:t>θ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943350"/>
            <a:ext cx="76134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Why ‘n-1’ instead of n?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If population mean is 30 &amp; given sample size is 5 then how many observations you can select freely?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b="1" dirty="0" smtClean="0">
                <a:solidFill>
                  <a:srgbClr val="7030A0"/>
                </a:solidFill>
              </a:rPr>
              <a:t>Degree of Freedom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36839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‘Process </a:t>
            </a:r>
            <a:r>
              <a:rPr lang="en-US" sz="1600" b="1" dirty="0">
                <a:solidFill>
                  <a:srgbClr val="000000"/>
                </a:solidFill>
              </a:rPr>
              <a:t>of approximation of population </a:t>
            </a:r>
            <a:r>
              <a:rPr lang="en-US" sz="1600" b="1" dirty="0" smtClean="0">
                <a:solidFill>
                  <a:srgbClr val="000000"/>
                </a:solidFill>
              </a:rPr>
              <a:t>parameter using sample’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1711777"/>
            <a:ext cx="2645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Why </a:t>
            </a:r>
            <a:r>
              <a:rPr lang="en-US" sz="1400" b="1" dirty="0" smtClean="0">
                <a:solidFill>
                  <a:srgbClr val="FF0000"/>
                </a:solidFill>
              </a:rPr>
              <a:t>Mean is the best estimator?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772400" y="4160978"/>
            <a:ext cx="1053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45522" y="1767435"/>
            <a:ext cx="1053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509716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Hypothesis testing</a:t>
            </a:r>
            <a:r>
              <a:rPr lang="en-US" sz="1600" dirty="0">
                <a:solidFill>
                  <a:srgbClr val="000000"/>
                </a:solidFill>
              </a:rPr>
              <a:t> is the use of statistics to determine the probability that a given </a:t>
            </a:r>
            <a:r>
              <a:rPr lang="en-US" sz="1600" b="1" dirty="0">
                <a:solidFill>
                  <a:srgbClr val="000000"/>
                </a:solidFill>
              </a:rPr>
              <a:t>hypothesis</a:t>
            </a:r>
            <a:r>
              <a:rPr lang="en-US" sz="1600" dirty="0">
                <a:solidFill>
                  <a:srgbClr val="000000"/>
                </a:solidFill>
              </a:rPr>
              <a:t> is true.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272579"/>
            <a:ext cx="2590800" cy="1398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884932"/>
            <a:ext cx="85344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Formulate the null hypothesis </a:t>
            </a:r>
            <a:r>
              <a:rPr lang="en-US" sz="1200" b="1" dirty="0">
                <a:solidFill>
                  <a:srgbClr val="000000"/>
                </a:solidFill>
              </a:rPr>
              <a:t>H0 </a:t>
            </a:r>
            <a:r>
              <a:rPr lang="en-US" sz="1200" dirty="0">
                <a:solidFill>
                  <a:srgbClr val="000000"/>
                </a:solidFill>
              </a:rPr>
              <a:t>(status quo) &amp; alternate hypothesis </a:t>
            </a:r>
            <a:r>
              <a:rPr lang="en-US" sz="1200" b="1" dirty="0">
                <a:solidFill>
                  <a:srgbClr val="000000"/>
                </a:solidFill>
              </a:rPr>
              <a:t>Ha</a:t>
            </a:r>
            <a:r>
              <a:rPr lang="en-US" sz="1200" dirty="0">
                <a:solidFill>
                  <a:srgbClr val="000000"/>
                </a:solidFill>
              </a:rPr>
              <a:t> (to be </a:t>
            </a:r>
            <a:r>
              <a:rPr lang="en-US" sz="1200" dirty="0" smtClean="0">
                <a:solidFill>
                  <a:srgbClr val="000000"/>
                </a:solidFill>
              </a:rPr>
              <a:t>tested, in general)</a:t>
            </a:r>
          </a:p>
          <a:p>
            <a:pPr lvl="1"/>
            <a:r>
              <a:rPr lang="en-US" sz="1100" dirty="0" smtClean="0">
                <a:solidFill>
                  <a:srgbClr val="FF0000"/>
                </a:solidFill>
              </a:rPr>
              <a:t>Is average age of </a:t>
            </a:r>
            <a:r>
              <a:rPr lang="en-US" sz="1100" dirty="0" err="1" smtClean="0">
                <a:solidFill>
                  <a:srgbClr val="FF0000"/>
                </a:solidFill>
              </a:rPr>
              <a:t>Infoscions</a:t>
            </a:r>
            <a:r>
              <a:rPr lang="en-US" sz="1100" dirty="0" smtClean="0">
                <a:solidFill>
                  <a:srgbClr val="FF0000"/>
                </a:solidFill>
              </a:rPr>
              <a:t> is &gt; 30 years?</a:t>
            </a:r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H0: Average age of </a:t>
            </a:r>
            <a:r>
              <a:rPr lang="en-US" sz="1100" dirty="0" err="1" smtClean="0">
                <a:solidFill>
                  <a:srgbClr val="7030A0"/>
                </a:solidFill>
              </a:rPr>
              <a:t>Infoscions</a:t>
            </a:r>
            <a:r>
              <a:rPr lang="en-US" sz="1100" dirty="0" smtClean="0">
                <a:solidFill>
                  <a:srgbClr val="7030A0"/>
                </a:solidFill>
              </a:rPr>
              <a:t> µ0 &lt;=30</a:t>
            </a:r>
          </a:p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Ha: </a:t>
            </a:r>
            <a:r>
              <a:rPr lang="en-US" sz="1100" dirty="0">
                <a:solidFill>
                  <a:srgbClr val="7030A0"/>
                </a:solidFill>
              </a:rPr>
              <a:t>Average age of </a:t>
            </a:r>
            <a:r>
              <a:rPr lang="en-US" sz="1100" dirty="0" err="1" smtClean="0">
                <a:solidFill>
                  <a:srgbClr val="7030A0"/>
                </a:solidFill>
              </a:rPr>
              <a:t>Infoscions</a:t>
            </a:r>
            <a:r>
              <a:rPr lang="en-US" sz="1100" dirty="0" smtClean="0">
                <a:solidFill>
                  <a:srgbClr val="7030A0"/>
                </a:solidFill>
              </a:rPr>
              <a:t> µ0 &gt; 30</a:t>
            </a:r>
            <a:endParaRPr lang="en-US" sz="11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1705925"/>
            <a:ext cx="85344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</a:rPr>
              <a:t>Identify a </a:t>
            </a:r>
            <a:r>
              <a:rPr lang="en-US" sz="1200" b="1" dirty="0">
                <a:solidFill>
                  <a:srgbClr val="000000"/>
                </a:solidFill>
              </a:rPr>
              <a:t>test statistic </a:t>
            </a:r>
            <a:r>
              <a:rPr lang="en-US" sz="1200" dirty="0">
                <a:solidFill>
                  <a:srgbClr val="000000"/>
                </a:solidFill>
              </a:rPr>
              <a:t>that can be used to assess the truth of the null </a:t>
            </a:r>
            <a:r>
              <a:rPr lang="en-US" sz="1200" dirty="0" smtClean="0">
                <a:solidFill>
                  <a:srgbClr val="000000"/>
                </a:solidFill>
              </a:rPr>
              <a:t>hypothesis</a:t>
            </a:r>
            <a:endParaRPr lang="en-US" sz="1100" dirty="0" smtClean="0">
              <a:solidFill>
                <a:srgbClr val="000000"/>
              </a:solidFill>
            </a:endParaRPr>
          </a:p>
          <a:p>
            <a:pPr lvl="1"/>
            <a:r>
              <a:rPr lang="en-US" sz="1100" i="1" dirty="0" smtClean="0">
                <a:solidFill>
                  <a:srgbClr val="000000"/>
                </a:solidFill>
              </a:rPr>
              <a:t>Assume: </a:t>
            </a:r>
            <a:r>
              <a:rPr lang="en-US" sz="1100" i="1" dirty="0">
                <a:solidFill>
                  <a:srgbClr val="000000"/>
                </a:solidFill>
              </a:rPr>
              <a:t>Sampling distribution is Normally </a:t>
            </a:r>
            <a:r>
              <a:rPr lang="en-US" sz="1100" i="1" dirty="0" smtClean="0">
                <a:solidFill>
                  <a:srgbClr val="000000"/>
                </a:solidFill>
              </a:rPr>
              <a:t>distributed &amp; observed mean age is 40 years with 5 years SD</a:t>
            </a:r>
          </a:p>
          <a:p>
            <a:pPr algn="ctr"/>
            <a:r>
              <a:rPr lang="en-US" sz="1200" i="1" dirty="0" smtClean="0">
                <a:solidFill>
                  <a:srgbClr val="7030A0"/>
                </a:solidFill>
              </a:rPr>
              <a:t>Find the corresponding </a:t>
            </a:r>
            <a:r>
              <a:rPr lang="en-US" sz="1200" i="1" dirty="0" err="1" smtClean="0">
                <a:solidFill>
                  <a:srgbClr val="7030A0"/>
                </a:solidFill>
              </a:rPr>
              <a:t>quantile</a:t>
            </a:r>
            <a:r>
              <a:rPr lang="en-US" sz="1200" i="1" dirty="0" smtClean="0">
                <a:solidFill>
                  <a:srgbClr val="7030A0"/>
                </a:solidFill>
              </a:rPr>
              <a:t> of </a:t>
            </a:r>
            <a:r>
              <a:rPr lang="en-US" sz="1200" i="1" dirty="0" smtClean="0">
                <a:solidFill>
                  <a:srgbClr val="FF0000"/>
                </a:solidFill>
              </a:rPr>
              <a:t>standard normal distribution </a:t>
            </a:r>
            <a:r>
              <a:rPr lang="en-US" sz="1200" i="1" dirty="0" smtClean="0">
                <a:solidFill>
                  <a:srgbClr val="7030A0"/>
                </a:solidFill>
              </a:rPr>
              <a:t>i.e. test statistics</a:t>
            </a:r>
          </a:p>
          <a:p>
            <a:pPr algn="ctr"/>
            <a:r>
              <a:rPr lang="en-US" sz="1200" i="1" dirty="0" err="1" smtClean="0">
                <a:solidFill>
                  <a:srgbClr val="7030A0"/>
                </a:solidFill>
              </a:rPr>
              <a:t>Z</a:t>
            </a:r>
            <a:r>
              <a:rPr lang="en-US" sz="1000" i="1" dirty="0" err="1" smtClean="0">
                <a:solidFill>
                  <a:srgbClr val="7030A0"/>
                </a:solidFill>
              </a:rPr>
              <a:t>obs</a:t>
            </a:r>
            <a:r>
              <a:rPr lang="en-US" sz="1200" i="1" dirty="0" smtClean="0">
                <a:solidFill>
                  <a:srgbClr val="7030A0"/>
                </a:solidFill>
              </a:rPr>
              <a:t>= </a:t>
            </a:r>
            <a:r>
              <a:rPr lang="en-US" sz="1200" i="1" dirty="0" smtClean="0">
                <a:solidFill>
                  <a:srgbClr val="C00000"/>
                </a:solidFill>
              </a:rPr>
              <a:t>Point Estimate / </a:t>
            </a:r>
            <a:r>
              <a:rPr lang="en-US" sz="1200" b="1" i="1" dirty="0" smtClean="0">
                <a:solidFill>
                  <a:srgbClr val="C00000"/>
                </a:solidFill>
              </a:rPr>
              <a:t>Standard Error </a:t>
            </a:r>
            <a:r>
              <a:rPr lang="en-US" sz="1200" i="1" dirty="0" smtClean="0">
                <a:solidFill>
                  <a:srgbClr val="7030A0"/>
                </a:solidFill>
              </a:rPr>
              <a:t>= (</a:t>
            </a:r>
            <a:r>
              <a:rPr lang="en-US" sz="1200" i="1" dirty="0" err="1" smtClean="0">
                <a:solidFill>
                  <a:srgbClr val="7030A0"/>
                </a:solidFill>
              </a:rPr>
              <a:t>X</a:t>
            </a:r>
            <a:r>
              <a:rPr lang="en-US" sz="1050" i="1" dirty="0" err="1" smtClean="0">
                <a:solidFill>
                  <a:srgbClr val="7030A0"/>
                </a:solidFill>
              </a:rPr>
              <a:t>obs</a:t>
            </a:r>
            <a:r>
              <a:rPr lang="en-US" sz="1050" i="1" dirty="0" smtClean="0">
                <a:solidFill>
                  <a:srgbClr val="7030A0"/>
                </a:solidFill>
              </a:rPr>
              <a:t> - </a:t>
            </a:r>
            <a:r>
              <a:rPr lang="en-US" sz="1200" dirty="0">
                <a:solidFill>
                  <a:srgbClr val="7030A0"/>
                </a:solidFill>
              </a:rPr>
              <a:t>µ0</a:t>
            </a:r>
            <a:r>
              <a:rPr lang="en-US" sz="1200" i="1" dirty="0" smtClean="0">
                <a:solidFill>
                  <a:srgbClr val="7030A0"/>
                </a:solidFill>
              </a:rPr>
              <a:t>)/</a:t>
            </a:r>
            <a:r>
              <a:rPr lang="el-GR" sz="1200" i="1" dirty="0" smtClean="0">
                <a:solidFill>
                  <a:srgbClr val="7030A0"/>
                </a:solidFill>
              </a:rPr>
              <a:t>σ</a:t>
            </a:r>
            <a:r>
              <a:rPr lang="en-US" sz="1200" i="1" dirty="0" smtClean="0">
                <a:solidFill>
                  <a:srgbClr val="7030A0"/>
                </a:solidFill>
              </a:rPr>
              <a:t> = (40 - 30)/5 =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799" y="2595086"/>
            <a:ext cx="846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</a:rPr>
              <a:t>Compute the </a:t>
            </a:r>
            <a:r>
              <a:rPr lang="en-US" sz="1200" b="1" dirty="0">
                <a:solidFill>
                  <a:srgbClr val="000000"/>
                </a:solidFill>
              </a:rPr>
              <a:t>P-value</a:t>
            </a:r>
            <a:r>
              <a:rPr lang="en-US" sz="1200" dirty="0">
                <a:solidFill>
                  <a:srgbClr val="000000"/>
                </a:solidFill>
              </a:rPr>
              <a:t>, which is the probability that a test statistic at least as significant as the one observed would be obtained assuming that the null hypothesis were true. Smaller the P-values the stronger the evidence against the null hypothesis</a:t>
            </a:r>
            <a:r>
              <a:rPr lang="en-US" sz="1200" dirty="0" smtClean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en-US" sz="1200" i="1" dirty="0" smtClean="0">
                <a:solidFill>
                  <a:srgbClr val="7030A0"/>
                </a:solidFill>
              </a:rPr>
              <a:t>  P(Z&gt;=2) = 2.28%</a:t>
            </a:r>
            <a:endParaRPr lang="en-US" sz="1200" i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3464927"/>
            <a:ext cx="5638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Only </a:t>
            </a:r>
            <a:r>
              <a:rPr lang="en-US" sz="1200" dirty="0" smtClean="0">
                <a:solidFill>
                  <a:srgbClr val="FF0000"/>
                </a:solidFill>
              </a:rPr>
              <a:t>2.28%</a:t>
            </a:r>
            <a:r>
              <a:rPr lang="en-US" sz="1200" dirty="0" smtClean="0">
                <a:solidFill>
                  <a:srgbClr val="000000"/>
                </a:solidFill>
              </a:rPr>
              <a:t> probability that observed sample (</a:t>
            </a:r>
            <a:r>
              <a:rPr lang="en-US" sz="1600" i="1" dirty="0" err="1">
                <a:solidFill>
                  <a:srgbClr val="7030A0"/>
                </a:solidFill>
              </a:rPr>
              <a:t>X</a:t>
            </a:r>
            <a:r>
              <a:rPr lang="en-US" sz="1200" i="1" dirty="0" err="1">
                <a:solidFill>
                  <a:srgbClr val="7030A0"/>
                </a:solidFill>
              </a:rPr>
              <a:t>obs</a:t>
            </a:r>
            <a:r>
              <a:rPr lang="en-US" sz="1200" dirty="0" smtClean="0">
                <a:solidFill>
                  <a:srgbClr val="000000"/>
                </a:solidFill>
              </a:rPr>
              <a:t>) will fall under 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But it may be that </a:t>
            </a:r>
            <a:r>
              <a:rPr lang="en-US" sz="1600" i="1" dirty="0" err="1" smtClean="0">
                <a:solidFill>
                  <a:srgbClr val="7030A0"/>
                </a:solidFill>
              </a:rPr>
              <a:t>X</a:t>
            </a:r>
            <a:r>
              <a:rPr lang="en-US" sz="1200" i="1" dirty="0" err="1" smtClean="0">
                <a:solidFill>
                  <a:srgbClr val="7030A0"/>
                </a:solidFill>
              </a:rPr>
              <a:t>obs</a:t>
            </a:r>
            <a:r>
              <a:rPr lang="en-US" sz="1200" i="1" dirty="0" smtClean="0">
                <a:solidFill>
                  <a:srgbClr val="7030A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belongs to H0 </a:t>
            </a:r>
            <a:r>
              <a:rPr lang="en-US" sz="1200" dirty="0" smtClean="0">
                <a:solidFill>
                  <a:srgbClr val="000000"/>
                </a:solidFill>
              </a:rPr>
              <a:t>actually; in that case you are committing </a:t>
            </a:r>
            <a:r>
              <a:rPr lang="en-US" sz="1200" b="1" i="1" dirty="0" smtClean="0">
                <a:solidFill>
                  <a:srgbClr val="000000"/>
                </a:solidFill>
              </a:rPr>
              <a:t>Type-I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If this error (2.28%) is affordable to you (less than your fixed threshold level </a:t>
            </a:r>
            <a:r>
              <a:rPr lang="el-GR" sz="1200" b="1" dirty="0" smtClean="0">
                <a:solidFill>
                  <a:srgbClr val="000000"/>
                </a:solidFill>
              </a:rPr>
              <a:t>α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  <a:p>
            <a:pPr marL="742784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Take the risk and reject H0 </a:t>
            </a:r>
            <a:r>
              <a:rPr lang="en-US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 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7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87" y="374939"/>
            <a:ext cx="3729105" cy="176376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35707"/>
              </p:ext>
            </p:extLst>
          </p:nvPr>
        </p:nvGraphicFramePr>
        <p:xfrm>
          <a:off x="488958" y="617867"/>
          <a:ext cx="4195572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Decision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Accept H0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Reject H0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Reality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H0 true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Type-I error (</a:t>
                      </a:r>
                      <a:r>
                        <a:rPr lang="el-GR" sz="1400" dirty="0" smtClean="0">
                          <a:solidFill>
                            <a:srgbClr val="FF0000"/>
                          </a:solidFill>
                        </a:rPr>
                        <a:t>α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H0 false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Type-II error (</a:t>
                      </a:r>
                      <a:r>
                        <a:rPr lang="el-GR" sz="1400" dirty="0" smtClean="0">
                          <a:solidFill>
                            <a:srgbClr val="FF0000"/>
                          </a:solidFill>
                        </a:rPr>
                        <a:t>β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3334"/>
              </p:ext>
            </p:extLst>
          </p:nvPr>
        </p:nvGraphicFramePr>
        <p:xfrm>
          <a:off x="457200" y="2800350"/>
          <a:ext cx="6957821" cy="13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9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Decision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Prisoner should be acquitted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Prisoner should be hanged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9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Prisoner is not guilty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H0 true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Innocent is hanged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9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H0 false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Criminal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is acquitted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 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3050" y="2190750"/>
            <a:ext cx="65903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Type-I </a:t>
            </a:r>
            <a:r>
              <a:rPr lang="en-US" sz="1400" dirty="0" smtClean="0">
                <a:solidFill>
                  <a:srgbClr val="FF0000"/>
                </a:solidFill>
              </a:rPr>
              <a:t>error </a:t>
            </a:r>
            <a:r>
              <a:rPr lang="en-US" sz="1400" dirty="0" smtClean="0">
                <a:solidFill>
                  <a:srgbClr val="000000"/>
                </a:solidFill>
              </a:rPr>
              <a:t>is more dangerous than </a:t>
            </a:r>
            <a:r>
              <a:rPr lang="en-US" sz="1400" dirty="0" smtClean="0">
                <a:solidFill>
                  <a:srgbClr val="FF0000"/>
                </a:solidFill>
              </a:rPr>
              <a:t>Type-II error </a:t>
            </a:r>
            <a:r>
              <a:rPr lang="en-US" sz="1400" dirty="0" smtClean="0">
                <a:solidFill>
                  <a:srgbClr val="000000"/>
                </a:solidFill>
              </a:rPr>
              <a:t>so it should be as small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But there is </a:t>
            </a:r>
            <a:r>
              <a:rPr lang="en-US" sz="1400" dirty="0" smtClean="0">
                <a:solidFill>
                  <a:srgbClr val="FF0000"/>
                </a:solidFill>
              </a:rPr>
              <a:t>trade-off</a:t>
            </a:r>
            <a:r>
              <a:rPr lang="en-US" sz="1400" dirty="0" smtClean="0">
                <a:solidFill>
                  <a:srgbClr val="000000"/>
                </a:solidFill>
              </a:rPr>
              <a:t>: Decreasing Type-I error increases Type-II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Benefit of doubt goes to Null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2137" y="4211082"/>
            <a:ext cx="4837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P-value &lt;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000000"/>
                </a:solidFill>
              </a:rPr>
              <a:t>: Acceptable level of error; </a:t>
            </a:r>
            <a:r>
              <a:rPr lang="en-US" dirty="0" smtClean="0">
                <a:solidFill>
                  <a:srgbClr val="FF0000"/>
                </a:solidFill>
              </a:rPr>
              <a:t>Reject H0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9014" y="4211082"/>
            <a:ext cx="1053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Lunch-Break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94" y="1504950"/>
            <a:ext cx="3581400" cy="2835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whom?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95499"/>
            <a:ext cx="1485900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39589"/>
            <a:ext cx="2292350" cy="1525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724150"/>
            <a:ext cx="2390775" cy="1914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582621"/>
            <a:ext cx="4572000" cy="736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ts val="675"/>
              </a:spcAft>
              <a:tabLst>
                <a:tab pos="75008" algn="l"/>
                <a:tab pos="96439" algn="l"/>
              </a:tabLst>
            </a:pPr>
            <a:r>
              <a:rPr lang="en-US" dirty="0">
                <a:solidFill>
                  <a:srgbClr val="C00000"/>
                </a:solidFill>
              </a:rPr>
              <a:t>Beginner</a:t>
            </a:r>
          </a:p>
          <a:p>
            <a:pPr algn="just" fontAlgn="base">
              <a:spcBef>
                <a:spcPct val="0"/>
              </a:spcBef>
              <a:spcAft>
                <a:spcPts val="675"/>
              </a:spcAft>
              <a:tabLst>
                <a:tab pos="75008" algn="l"/>
                <a:tab pos="96439" algn="l"/>
              </a:tabLs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Value addition in knowledge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1778476"/>
            <a:ext cx="4572000" cy="736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ts val="675"/>
              </a:spcAft>
              <a:tabLst>
                <a:tab pos="75008" algn="l"/>
                <a:tab pos="96439" algn="l"/>
              </a:tabLst>
            </a:pPr>
            <a:r>
              <a:rPr lang="en-US" dirty="0">
                <a:solidFill>
                  <a:srgbClr val="C00000"/>
                </a:solidFill>
              </a:rPr>
              <a:t>Practitioner</a:t>
            </a:r>
          </a:p>
          <a:p>
            <a:pPr algn="just" fontAlgn="base">
              <a:spcBef>
                <a:spcPct val="0"/>
              </a:spcBef>
              <a:spcAft>
                <a:spcPts val="675"/>
              </a:spcAft>
              <a:tabLst>
                <a:tab pos="75008" algn="l"/>
                <a:tab pos="96439" algn="l"/>
              </a:tabLs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Revisions, discussions and clarifications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486150"/>
            <a:ext cx="4572000" cy="736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ts val="675"/>
              </a:spcAft>
              <a:tabLst>
                <a:tab pos="75008" algn="l"/>
                <a:tab pos="96439" algn="l"/>
              </a:tabLst>
            </a:pPr>
            <a:r>
              <a:rPr lang="en-US" dirty="0">
                <a:solidFill>
                  <a:srgbClr val="C00000"/>
                </a:solidFill>
              </a:rPr>
              <a:t>Expert</a:t>
            </a:r>
          </a:p>
          <a:p>
            <a:pPr algn="just" fontAlgn="base">
              <a:spcBef>
                <a:spcPct val="0"/>
              </a:spcBef>
              <a:spcAft>
                <a:spcPts val="675"/>
              </a:spcAft>
              <a:tabLst>
                <a:tab pos="75008" algn="l"/>
                <a:tab pos="96439" algn="l"/>
              </a:tabLs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Value addition to facilitator’s knowledge</a:t>
            </a:r>
          </a:p>
        </p:txBody>
      </p:sp>
    </p:spTree>
    <p:extLst>
      <p:ext uri="{BB962C8B-B14F-4D97-AF65-F5344CB8AC3E}">
        <p14:creationId xmlns:p14="http://schemas.microsoft.com/office/powerpoint/2010/main" val="26455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3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25652"/>
              </p:ext>
            </p:extLst>
          </p:nvPr>
        </p:nvGraphicFramePr>
        <p:xfrm>
          <a:off x="476250" y="546911"/>
          <a:ext cx="1219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823686"/>
            <a:ext cx="4306094" cy="7386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No equation that contains dependent &amp; independent variables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64764"/>
              </p:ext>
            </p:extLst>
          </p:nvPr>
        </p:nvGraphicFramePr>
        <p:xfrm>
          <a:off x="7677150" y="520700"/>
          <a:ext cx="1219200" cy="1333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800600" y="501008"/>
            <a:ext cx="2743200" cy="1652622"/>
            <a:chOff x="3332355" y="2038350"/>
            <a:chExt cx="4584589" cy="275563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355" y="2038350"/>
              <a:ext cx="4584589" cy="275563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624650" y="3004867"/>
              <a:ext cx="254699" cy="51319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"/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61399" y="501008"/>
            <a:ext cx="2749495" cy="1652622"/>
            <a:chOff x="2892452" y="438150"/>
            <a:chExt cx="2749495" cy="165262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452" y="438150"/>
              <a:ext cx="2749495" cy="165262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4191000" y="1041498"/>
              <a:ext cx="1905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"/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?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99806" y="2823686"/>
            <a:ext cx="4116388" cy="7386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Limitations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Can’t capture the non-linear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Unreliable extrapolation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21854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Interpolation </a:t>
            </a:r>
            <a:r>
              <a:rPr lang="en-US" sz="12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(linear)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X-45 = [(55-45)/(50-30)]*(40-30)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X = 50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3212" y="3714750"/>
            <a:ext cx="8612982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Remedy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Generalize the relation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between dependent &amp; independent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variables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by an equation -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Find out the ‘best’ fit line that ‘best’ describes the association between variables and can be used for prediction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 conditional expectation E[Y/X] )</a:t>
            </a:r>
            <a:endParaRPr lang="en-US" sz="16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6950" y="523101"/>
            <a:ext cx="3992972" cy="2201049"/>
            <a:chOff x="676950" y="523101"/>
            <a:chExt cx="3992972" cy="2249448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21082584"/>
                </p:ext>
              </p:extLst>
            </p:nvPr>
          </p:nvGraphicFramePr>
          <p:xfrm>
            <a:off x="707522" y="523101"/>
            <a:ext cx="3962400" cy="22182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971800" y="249555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(X)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6950" y="107555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(Y)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4872267" y="514350"/>
            <a:ext cx="4119333" cy="20005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Regression equation</a:t>
            </a:r>
          </a:p>
          <a:p>
            <a:r>
              <a:rPr lang="en-US" sz="1200" dirty="0" smtClean="0"/>
              <a:t>Y: Dependent Variable</a:t>
            </a:r>
          </a:p>
          <a:p>
            <a:r>
              <a:rPr lang="en-US" sz="1200" dirty="0" smtClean="0"/>
              <a:t>X: Independent variable</a:t>
            </a:r>
          </a:p>
          <a:p>
            <a:r>
              <a:rPr lang="en-US" sz="1200" dirty="0" smtClean="0"/>
              <a:t>Regression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r>
              <a:rPr lang="en-US" sz="1200" dirty="0" smtClean="0"/>
              <a:t>Actual</a:t>
            </a:r>
            <a:endParaRPr lang="en-US" sz="1200" dirty="0"/>
          </a:p>
          <a:p>
            <a:pPr algn="ctr"/>
            <a:r>
              <a:rPr lang="en-US" sz="1200" dirty="0" smtClean="0"/>
              <a:t>Y=</a:t>
            </a:r>
            <a:r>
              <a:rPr lang="el-GR" sz="1200" dirty="0" smtClean="0"/>
              <a:t>β</a:t>
            </a:r>
            <a:r>
              <a:rPr lang="en-US" sz="1050" dirty="0" smtClean="0"/>
              <a:t>0</a:t>
            </a:r>
            <a:r>
              <a:rPr lang="en-US" sz="1200" dirty="0" smtClean="0"/>
              <a:t> + </a:t>
            </a:r>
            <a:r>
              <a:rPr lang="el-GR" sz="1200" dirty="0" smtClean="0"/>
              <a:t>β</a:t>
            </a:r>
            <a:r>
              <a:rPr lang="en-US" sz="1050" dirty="0" smtClean="0"/>
              <a:t>1</a:t>
            </a:r>
            <a:r>
              <a:rPr lang="en-US" sz="1200" dirty="0" smtClean="0"/>
              <a:t>*X + </a:t>
            </a:r>
            <a:r>
              <a:rPr lang="el-GR" sz="1200" dirty="0" smtClean="0"/>
              <a:t>ε</a:t>
            </a:r>
            <a:endParaRPr lang="en-US" sz="1200" dirty="0" smtClean="0"/>
          </a:p>
          <a:p>
            <a:pPr algn="ctr"/>
            <a:r>
              <a:rPr lang="en-US" sz="1200" dirty="0" smtClean="0"/>
              <a:t>OR</a:t>
            </a:r>
          </a:p>
          <a:p>
            <a:r>
              <a:rPr lang="en-US" sz="1200" dirty="0" smtClean="0"/>
              <a:t>Estimate</a:t>
            </a:r>
          </a:p>
          <a:p>
            <a:pPr algn="ctr"/>
            <a:r>
              <a:rPr lang="en-US" sz="1200" dirty="0" smtClean="0"/>
              <a:t>Ӱ = </a:t>
            </a:r>
            <a:r>
              <a:rPr lang="el-GR" sz="1200" dirty="0"/>
              <a:t>β</a:t>
            </a:r>
            <a:r>
              <a:rPr lang="en-US" sz="1050" dirty="0"/>
              <a:t>0</a:t>
            </a:r>
            <a:r>
              <a:rPr lang="en-US" sz="1200" dirty="0"/>
              <a:t> + </a:t>
            </a:r>
            <a:r>
              <a:rPr lang="el-GR" sz="1200" dirty="0"/>
              <a:t>β</a:t>
            </a:r>
            <a:r>
              <a:rPr lang="en-US" sz="1050" dirty="0"/>
              <a:t>1</a:t>
            </a:r>
            <a:r>
              <a:rPr lang="en-US" sz="1200" dirty="0"/>
              <a:t>*X </a:t>
            </a:r>
            <a:endParaRPr lang="en-US" sz="1200" dirty="0" smtClean="0"/>
          </a:p>
          <a:p>
            <a:r>
              <a:rPr lang="en-US" sz="1200" dirty="0" smtClean="0"/>
              <a:t>Residual/Error: Y – Ӱ = </a:t>
            </a:r>
            <a:r>
              <a:rPr lang="el-GR" sz="1200" dirty="0"/>
              <a:t>ε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75" y="2876550"/>
            <a:ext cx="3535570" cy="16981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6800" y="2624923"/>
            <a:ext cx="4114800" cy="9541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 find out ‘best line’ i.e. optimum values of </a:t>
            </a:r>
            <a:r>
              <a:rPr lang="el-GR" sz="1400" dirty="0"/>
              <a:t>β</a:t>
            </a:r>
            <a:r>
              <a:rPr lang="en-US" sz="1100" dirty="0"/>
              <a:t>0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l-GR" sz="1400" dirty="0" smtClean="0"/>
              <a:t>β</a:t>
            </a:r>
            <a:r>
              <a:rPr lang="en-US" sz="1400" dirty="0" smtClean="0"/>
              <a:t>1 that minimizes sum square of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OLS (Ordinary Least Square)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870312" y="3682705"/>
            <a:ext cx="4114800" cy="9541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Degree of determination </a:t>
            </a:r>
            <a:r>
              <a:rPr lang="en-US" sz="1200" i="1" dirty="0" smtClean="0">
                <a:solidFill>
                  <a:srgbClr val="000000"/>
                </a:solidFill>
              </a:rPr>
              <a:t>(fitness of the model)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</a:t>
            </a:r>
            <a:r>
              <a:rPr lang="en-US" sz="1400" baseline="30000" dirty="0" smtClean="0">
                <a:solidFill>
                  <a:srgbClr val="002060"/>
                </a:solidFill>
              </a:rPr>
              <a:t>2 </a:t>
            </a:r>
            <a:r>
              <a:rPr lang="en-US" sz="1400" dirty="0" smtClean="0">
                <a:solidFill>
                  <a:srgbClr val="002060"/>
                </a:solidFill>
              </a:rPr>
              <a:t>= SSR / SST = SSR / (SSR + SSE)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We expect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SSE          SSR        R</a:t>
            </a:r>
            <a:r>
              <a:rPr lang="en-US" sz="1400" baseline="30000" dirty="0" smtClean="0">
                <a:solidFill>
                  <a:srgbClr val="002060"/>
                </a:solidFill>
              </a:rPr>
              <a:t>2 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553200" y="4403287"/>
            <a:ext cx="76200" cy="15240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7239000" y="4403287"/>
            <a:ext cx="76200" cy="152400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V="1">
            <a:off x="7696200" y="4400550"/>
            <a:ext cx="76200" cy="152400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968" y="4537743"/>
            <a:ext cx="6400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</a:rPr>
              <a:t>Ref: </a:t>
            </a:r>
            <a:r>
              <a:rPr lang="en-US" sz="8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800" dirty="0">
                <a:solidFill>
                  <a:schemeClr val="tx2"/>
                </a:solidFill>
                <a:hlinkClick r:id="rId4"/>
              </a:rPr>
              <a:t>://</a:t>
            </a:r>
            <a:r>
              <a:rPr lang="en-US" sz="800" dirty="0" smtClean="0">
                <a:solidFill>
                  <a:schemeClr val="tx2"/>
                </a:solidFill>
                <a:hlinkClick r:id="rId4"/>
              </a:rPr>
              <a:t>www2.warwick.ac.uk/fac/soc/economics/staff/vetroeger/teaching/po906_week567.pdf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9117" y="2403964"/>
            <a:ext cx="1053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Regression- </a:t>
            </a:r>
            <a:r>
              <a:rPr lang="en-US" sz="1800" b="0" i="1" dirty="0" smtClean="0"/>
              <a:t>some more</a:t>
            </a:r>
            <a:endParaRPr lang="en-US" sz="1800" b="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66750"/>
            <a:ext cx="5029200" cy="375487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Regression Variables </a:t>
            </a:r>
          </a:p>
          <a:p>
            <a:pPr marL="742784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Dependent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variables- Repressors</a:t>
            </a:r>
          </a:p>
          <a:p>
            <a:pPr marL="742784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ndependent variables 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Regressand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Basic type of regression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742784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Based on no. of independent variables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99835" lvl="2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Simple linear</a:t>
            </a:r>
          </a:p>
          <a:p>
            <a:pPr marL="1199835" lvl="2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Multiple linear</a:t>
            </a:r>
          </a:p>
          <a:p>
            <a:pPr marL="742784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Based on no. of target variable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1199835" lvl="2" indent="-285750">
              <a:buFont typeface="Courier New" panose="02070309020205020404" pitchFamily="49" charset="0"/>
              <a:buChar char="o"/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Univariate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(only 1 target variable) </a:t>
            </a:r>
          </a:p>
          <a:p>
            <a:pPr marL="1199835" lvl="2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Multivariate (more than 1 target variable)</a:t>
            </a:r>
          </a:p>
          <a:p>
            <a:pPr marL="742784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Based </a:t>
            </a:r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 no. of power of </a:t>
            </a:r>
            <a:r>
              <a:rPr lang="el-GR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1199835" lvl="2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Linear regression (power of </a:t>
            </a:r>
            <a:r>
              <a:rPr lang="el-GR" sz="1400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=1)</a:t>
            </a:r>
          </a:p>
          <a:p>
            <a:pPr marL="1199835" lvl="2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Non-linear regression</a:t>
            </a:r>
          </a:p>
          <a:p>
            <a:pPr marL="742784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Based on the conditional distribution </a:t>
            </a:r>
          </a:p>
          <a:p>
            <a:pPr marL="1199835" lvl="2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Parametric (if Y|X~N[µ,</a:t>
            </a:r>
            <a:r>
              <a:rPr lang="el-GR" sz="1400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])</a:t>
            </a:r>
          </a:p>
          <a:p>
            <a:pPr marL="1199835" lvl="2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Non-parametric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1536" y="708202"/>
            <a:ext cx="4181231" cy="21082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Assumptions of Regression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Variables should be stationary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Samples should be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i.i.d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Conditional 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distribution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i.e. 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Y|X~N[µ,</a:t>
            </a:r>
            <a:r>
              <a:rPr lang="el-G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Conditional variance i.e. </a:t>
            </a:r>
            <a:r>
              <a:rPr lang="el-G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should be constant (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Homoskedastic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05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Last 2 are chicken-egg problem since these are tested on residuals and residuals only come when you build the model. If the test fails then you have to re-build the model </a:t>
            </a:r>
            <a:r>
              <a:rPr lang="en-US" sz="105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</a:t>
            </a:r>
            <a:r>
              <a:rPr lang="en-US" sz="105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105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1537" y="3257550"/>
            <a:ext cx="4181231" cy="9541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Have we understood?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002060"/>
                </a:solidFill>
              </a:rPr>
              <a:t>R</a:t>
            </a:r>
            <a:r>
              <a:rPr lang="en-US" sz="1400" baseline="30000" dirty="0" smtClean="0">
                <a:solidFill>
                  <a:srgbClr val="002060"/>
                </a:solidFill>
              </a:rPr>
              <a:t>2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Interpreting </a:t>
            </a:r>
            <a:r>
              <a:rPr lang="el-GR" sz="1400" dirty="0">
                <a:latin typeface="Arial" pitchFamily="34" charset="0"/>
                <a:cs typeface="Arial" pitchFamily="34" charset="0"/>
              </a:rPr>
              <a:t>β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’s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Significance of the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6477" y="4366984"/>
            <a:ext cx="259629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Exercise- simple &amp; multiple regression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r>
              <a:rPr lang="en-US" i="1" dirty="0" smtClean="0"/>
              <a:t>(Time Series)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611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&amp; Forecasting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518"/>
            <a:ext cx="5363902" cy="3210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742950"/>
            <a:ext cx="23560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Spurious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</a:rPr>
              <a:t>Autoregression</a:t>
            </a:r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ARIMA Model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94" y="358304"/>
            <a:ext cx="7162800" cy="43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Assessment</a:t>
            </a:r>
          </a:p>
        </p:txBody>
      </p:sp>
    </p:spTree>
    <p:extLst>
      <p:ext uri="{BB962C8B-B14F-4D97-AF65-F5344CB8AC3E}">
        <p14:creationId xmlns:p14="http://schemas.microsoft.com/office/powerpoint/2010/main" val="37674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 Assessment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799" y="622944"/>
            <a:ext cx="8467969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 is: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mathematics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deals with capturing the randomness in the observation &amp; thereby generating conclusion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867837"/>
            <a:ext cx="117852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95550"/>
            <a:ext cx="8612188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of linear interpolation without any set equation is………….. &amp; with a certain fixed </a:t>
            </a:r>
            <a:r>
              <a:rPr lang="en-IN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equation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is……………………..: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Mathematics, Statistics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Statistics, Mathematics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956291"/>
            <a:ext cx="118814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750" y="653836"/>
            <a:ext cx="8579237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Employees’ name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(Ram, Mohan) </a:t>
            </a:r>
            <a:r>
              <a:rPr lang="en-IN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………………….., Salary of </a:t>
            </a:r>
            <a:r>
              <a:rPr lang="en-IN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Infoscion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7.15, 8, 8.25, 22.5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LPA) </a:t>
            </a:r>
            <a:r>
              <a:rPr lang="en-IN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…………….., Job level of </a:t>
            </a:r>
            <a:r>
              <a:rPr lang="en-IN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Infoscion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(Rank i.e. JL-2, 3, 4, 5) </a:t>
            </a:r>
            <a:r>
              <a:rPr lang="en-IN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Discrete, Continuous, Nominal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Nominal, Continuous, Ordinal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Categorical, Discrete, Ordinal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898729"/>
            <a:ext cx="118013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07439"/>
            <a:ext cx="8612187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of </a:t>
            </a:r>
            <a:r>
              <a:rPr lang="en-IN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Infoscions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age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(35 YEARS) </a:t>
            </a:r>
            <a:r>
              <a:rPr lang="en-IN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………………….. statistics, computing their salary as per </a:t>
            </a:r>
            <a:r>
              <a:rPr lang="en-IN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LPA per year)</a:t>
            </a:r>
            <a:r>
              <a:rPr lang="en-IN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………. Statistics and optimum job allocation based on their age &amp; expertise </a:t>
            </a:r>
            <a:r>
              <a:rPr lang="en-IN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(Specialized in Analytics should join DNA for best utilization &amp; revenue maximization) </a:t>
            </a:r>
            <a:r>
              <a:rPr lang="en-IN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Descriptive, Predictive, Prescriptive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Prescriptive, Predictive, Descriptive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Predictive, Prescriptive, Descriptive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894685"/>
            <a:ext cx="118814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668" y="514350"/>
            <a:ext cx="4718460" cy="3788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fontAlgn="base">
              <a:spcBef>
                <a:spcPct val="0"/>
              </a:spcBef>
              <a:spcAft>
                <a:spcPts val="675"/>
              </a:spcAft>
              <a:buFont typeface="+mj-lt"/>
              <a:buAutoNum type="arabicPeriod"/>
              <a:tabLst>
                <a:tab pos="75008" algn="l"/>
                <a:tab pos="96439" algn="l"/>
              </a:tabLst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Introduction </a:t>
            </a:r>
            <a:r>
              <a:rPr lang="en-US" sz="1600" dirty="0" smtClean="0">
                <a:solidFill>
                  <a:srgbClr val="00B0F0"/>
                </a:solidFill>
              </a:rPr>
              <a:t>(10:00 to 10:30)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What is Statistics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How different from </a:t>
            </a:r>
            <a:r>
              <a:rPr lang="en-US" sz="1400" dirty="0" smtClean="0">
                <a:solidFill>
                  <a:srgbClr val="000000"/>
                </a:solidFill>
              </a:rPr>
              <a:t>Mathematics</a:t>
            </a:r>
          </a:p>
          <a:p>
            <a:pPr marL="228600" indent="-228600" algn="just" fontAlgn="base">
              <a:spcBef>
                <a:spcPct val="0"/>
              </a:spcBef>
              <a:spcAft>
                <a:spcPts val="675"/>
              </a:spcAft>
              <a:buFont typeface="+mj-lt"/>
              <a:buAutoNum type="arabicPeriod"/>
              <a:tabLst>
                <a:tab pos="75008" algn="l"/>
                <a:tab pos="96439" algn="l"/>
              </a:tabLs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Types of Data &amp; Statistics </a:t>
            </a:r>
            <a:r>
              <a:rPr lang="en-US" sz="1600" dirty="0">
                <a:solidFill>
                  <a:srgbClr val="00B0F0"/>
                </a:solidFill>
              </a:rPr>
              <a:t>(10:30 to 11:30)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Types of </a:t>
            </a:r>
            <a:r>
              <a:rPr lang="en-US" sz="1400" dirty="0" smtClean="0">
                <a:solidFill>
                  <a:srgbClr val="000000"/>
                </a:solidFill>
              </a:rPr>
              <a:t>Data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Types of Statistics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28600" indent="-228600" algn="just" fontAlgn="base">
              <a:spcBef>
                <a:spcPct val="0"/>
              </a:spcBef>
              <a:spcAft>
                <a:spcPts val="675"/>
              </a:spcAft>
              <a:buFont typeface="+mj-lt"/>
              <a:buAutoNum type="arabicPeriod"/>
              <a:tabLst>
                <a:tab pos="75008" algn="l"/>
                <a:tab pos="96439" algn="l"/>
              </a:tabLs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Population, Sample &amp; Distribution </a:t>
            </a:r>
            <a:r>
              <a:rPr lang="en-US" sz="1600" dirty="0">
                <a:solidFill>
                  <a:srgbClr val="00B0F0"/>
                </a:solidFill>
              </a:rPr>
              <a:t>(11:30 to 12:00)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Parameters &amp; Estimates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Sampling distribution</a:t>
            </a:r>
          </a:p>
          <a:p>
            <a:pPr marL="228600" indent="-228600" algn="just" fontAlgn="base">
              <a:spcBef>
                <a:spcPct val="0"/>
              </a:spcBef>
              <a:spcAft>
                <a:spcPts val="675"/>
              </a:spcAft>
              <a:buFont typeface="+mj-lt"/>
              <a:buAutoNum type="arabicPeriod"/>
              <a:tabLst>
                <a:tab pos="75008" algn="l"/>
                <a:tab pos="96439" algn="l"/>
              </a:tabLs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Estimation </a:t>
            </a:r>
            <a:r>
              <a:rPr lang="en-US" sz="1600" dirty="0">
                <a:solidFill>
                  <a:srgbClr val="00B0F0"/>
                </a:solidFill>
              </a:rPr>
              <a:t>(12:00 to 12:30)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Properties of estimates – </a:t>
            </a:r>
            <a:r>
              <a:rPr lang="en-US" sz="1400" dirty="0" err="1" smtClean="0">
                <a:solidFill>
                  <a:srgbClr val="000000"/>
                </a:solidFill>
              </a:rPr>
              <a:t>unbiasness</a:t>
            </a:r>
            <a:r>
              <a:rPr lang="en-US" sz="1400" dirty="0" smtClean="0">
                <a:solidFill>
                  <a:srgbClr val="000000"/>
                </a:solidFill>
              </a:rPr>
              <a:t> &amp; consistency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Degree of Freedom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1128" y="488468"/>
            <a:ext cx="3701942" cy="288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ts val="675"/>
              </a:spcAft>
              <a:buFont typeface="+mj-lt"/>
              <a:buAutoNum type="arabicPeriod" startAt="5"/>
              <a:tabLst>
                <a:tab pos="75008" algn="l"/>
                <a:tab pos="96439" algn="l"/>
              </a:tabLs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Testing </a:t>
            </a:r>
            <a:r>
              <a:rPr lang="en-US" sz="1600" dirty="0">
                <a:solidFill>
                  <a:srgbClr val="00B0F0"/>
                </a:solidFill>
              </a:rPr>
              <a:t>(12:30 to 01:00)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100" dirty="0">
                <a:solidFill>
                  <a:srgbClr val="000000"/>
                </a:solidFill>
              </a:rPr>
              <a:t>Hypothesis testing &amp; confusion matrix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100" dirty="0">
                <a:solidFill>
                  <a:srgbClr val="000000"/>
                </a:solidFill>
              </a:rPr>
              <a:t>Fixed (</a:t>
            </a:r>
            <a:r>
              <a:rPr lang="el-GR" sz="1100" dirty="0">
                <a:solidFill>
                  <a:srgbClr val="000000"/>
                </a:solidFill>
              </a:rPr>
              <a:t>α</a:t>
            </a:r>
            <a:r>
              <a:rPr lang="en-US" sz="1100" dirty="0">
                <a:solidFill>
                  <a:srgbClr val="000000"/>
                </a:solidFill>
              </a:rPr>
              <a:t>) &amp; observed (P-value) significance level</a:t>
            </a:r>
          </a:p>
          <a:p>
            <a:pPr marL="342900" indent="-342900" algn="just" fontAlgn="base">
              <a:spcBef>
                <a:spcPct val="0"/>
              </a:spcBef>
              <a:spcAft>
                <a:spcPts val="675"/>
              </a:spcAft>
              <a:buFont typeface="+mj-lt"/>
              <a:buAutoNum type="arabicPeriod" startAt="5"/>
              <a:tabLst>
                <a:tab pos="75008" algn="l"/>
                <a:tab pos="96439" algn="l"/>
              </a:tabLs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Prediction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(02:00 to 04:00)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100" dirty="0">
                <a:solidFill>
                  <a:srgbClr val="000000"/>
                </a:solidFill>
              </a:rPr>
              <a:t>Simple &amp; Multiple linear regression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100" dirty="0">
                <a:solidFill>
                  <a:srgbClr val="002060"/>
                </a:solidFill>
              </a:rPr>
              <a:t>R</a:t>
            </a:r>
            <a:r>
              <a:rPr lang="en-US" sz="1100" baseline="30000" dirty="0">
                <a:solidFill>
                  <a:srgbClr val="002060"/>
                </a:solidFill>
              </a:rPr>
              <a:t>2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l-GR" sz="1100" dirty="0">
                <a:solidFill>
                  <a:srgbClr val="000000"/>
                </a:solidFill>
              </a:rPr>
              <a:t>β</a:t>
            </a:r>
            <a:r>
              <a:rPr lang="en-US" sz="1100" dirty="0">
                <a:solidFill>
                  <a:srgbClr val="000000"/>
                </a:solidFill>
              </a:rPr>
              <a:t>’s &amp; significance of variables</a:t>
            </a:r>
          </a:p>
          <a:p>
            <a:pPr marL="685634" lvl="1" indent="-228600" algn="just" fontAlgn="base">
              <a:spcBef>
                <a:spcPct val="0"/>
              </a:spcBef>
              <a:spcAft>
                <a:spcPts val="675"/>
              </a:spcAft>
              <a:buFont typeface="Arial" panose="020B0604020202020204" pitchFamily="34" charset="0"/>
              <a:buChar char="•"/>
              <a:tabLst>
                <a:tab pos="75008" algn="l"/>
                <a:tab pos="96439" algn="l"/>
              </a:tabLst>
            </a:pPr>
            <a:r>
              <a:rPr lang="en-US" sz="1100" dirty="0">
                <a:solidFill>
                  <a:srgbClr val="000000"/>
                </a:solidFill>
              </a:rPr>
              <a:t>Assumptions of Regression</a:t>
            </a:r>
          </a:p>
          <a:p>
            <a:pPr marL="342900" indent="-342900" algn="just" fontAlgn="base">
              <a:spcBef>
                <a:spcPct val="0"/>
              </a:spcBef>
              <a:spcAft>
                <a:spcPts val="675"/>
              </a:spcAft>
              <a:buFont typeface="+mj-lt"/>
              <a:buAutoNum type="arabicPeriod" startAt="5"/>
              <a:tabLst>
                <a:tab pos="75008" algn="l"/>
                <a:tab pos="96439" algn="l"/>
              </a:tabLst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Assessment </a:t>
            </a:r>
            <a:r>
              <a:rPr lang="en-US" sz="1600" dirty="0">
                <a:solidFill>
                  <a:srgbClr val="00B0F0"/>
                </a:solidFill>
              </a:rPr>
              <a:t>(04:00 to 04:20)</a:t>
            </a:r>
          </a:p>
          <a:p>
            <a:pPr marL="342900" indent="-342900" algn="just" fontAlgn="base">
              <a:spcBef>
                <a:spcPct val="0"/>
              </a:spcBef>
              <a:spcAft>
                <a:spcPts val="675"/>
              </a:spcAft>
              <a:buFont typeface="+mj-lt"/>
              <a:buAutoNum type="arabicPeriod" startAt="5"/>
              <a:tabLst>
                <a:tab pos="75008" algn="l"/>
                <a:tab pos="96439" algn="l"/>
              </a:tabLst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Discussion &amp; Feedback </a:t>
            </a:r>
            <a:r>
              <a:rPr lang="en-US" sz="1600" dirty="0" smtClean="0">
                <a:solidFill>
                  <a:srgbClr val="00B0F0"/>
                </a:solidFill>
              </a:rPr>
              <a:t>(04:20 </a:t>
            </a:r>
            <a:r>
              <a:rPr lang="en-US" sz="1600" dirty="0">
                <a:solidFill>
                  <a:srgbClr val="00B0F0"/>
                </a:solidFill>
              </a:rPr>
              <a:t>to 04:30)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52550"/>
            <a:ext cx="3733800" cy="2877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72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18825"/>
            <a:ext cx="8612188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is the characteristics of a </a:t>
            </a:r>
            <a:r>
              <a:rPr lang="en-IN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is constant but unknown that a statistics tries to capture using sample: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863718"/>
            <a:ext cx="118013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" y="2282791"/>
            <a:ext cx="8467969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“Distribution” is the plot refers to: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chart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Density Function (PDF)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629585"/>
            <a:ext cx="117852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622" y="625518"/>
            <a:ext cx="8618366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mean sum of square of 10 </a:t>
            </a:r>
            <a:r>
              <a:rPr lang="en-IN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Infoscions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age is 900 then standard deviation of this “sample” is ……………… and degree of freedom is………….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10, 9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10, 10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9, </a:t>
            </a: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8598" y="1251568"/>
            <a:ext cx="5909182" cy="78765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egree 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freedom = 10-1 =9</a:t>
            </a:r>
          </a:p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 of sample =  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√(mean sum of square 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IN" dirty="0" err="1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√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(900/9) = 10</a:t>
            </a: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042824"/>
            <a:ext cx="118814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622" y="2496461"/>
            <a:ext cx="850915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Type-I error (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in hypothesis testing is: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do not reject null hypothesis when it is true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reject null hypothesis when it is true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reject do not null hypothesis when it is not true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38550"/>
            <a:ext cx="118013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55" y="2431520"/>
            <a:ext cx="3276600" cy="16939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9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25518"/>
            <a:ext cx="861218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deciding “how large is large?” or “significance” of certain estimates, we need: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 distribution, Point estimate, standard error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 distribution, Point estimate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 distribution, standard error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639898"/>
            <a:ext cx="118013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971551"/>
            <a:ext cx="2425077" cy="137478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10978" y="2495550"/>
            <a:ext cx="8461791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regression model where ‘Salary’ (in INR) is dependent &amp; ‘Age’ (in years) is independent variable, unit of measurement for coefficients β0 &amp; β1 are respectively: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β0: Year; β1: Year/INR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β0: INR; β1: Year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β0: INR;  β1: INR/Year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905043"/>
            <a:ext cx="117852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en-IN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 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3371111"/>
            <a:ext cx="2224520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 = 3 + 2*Age + </a:t>
            </a:r>
            <a:r>
              <a:rPr lang="el-GR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in our life!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in </a:t>
            </a:r>
            <a:r>
              <a:rPr lang="en-US" dirty="0" smtClean="0"/>
              <a:t>our </a:t>
            </a:r>
            <a:r>
              <a:rPr lang="en-US" dirty="0"/>
              <a:t>life!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96171"/>
            <a:ext cx="6040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Starting the weekend with the “</a:t>
            </a:r>
            <a:r>
              <a:rPr lang="en-US" sz="1400" b="1" dirty="0" smtClean="0">
                <a:solidFill>
                  <a:srgbClr val="0070C0"/>
                </a:solidFill>
              </a:rPr>
              <a:t>Null Hypothesis</a:t>
            </a:r>
            <a:r>
              <a:rPr lang="en-US" sz="1400" dirty="0" smtClean="0"/>
              <a:t>” that there is holiday today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42" y="434056"/>
            <a:ext cx="2152463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622631" y="1245372"/>
            <a:ext cx="3818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Estimating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the hour to reach </a:t>
            </a:r>
            <a:r>
              <a:rPr lang="en-US" sz="1400" dirty="0"/>
              <a:t>office</a:t>
            </a:r>
            <a:r>
              <a:rPr lang="en-US" sz="1400" dirty="0" smtClean="0"/>
              <a:t> from home, considering Bengaluru traffic (exogenous variable) </a:t>
            </a:r>
            <a:r>
              <a:rPr lang="en-US" sz="1400" dirty="0" smtClean="0">
                <a:sym typeface="Wingdings" panose="05000000000000000000" pitchFamily="2" charset="2"/>
              </a:rPr>
              <a:t> 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5" t="-370" r="1999" b="23333"/>
          <a:stretch/>
        </p:blipFill>
        <p:spPr>
          <a:xfrm>
            <a:off x="609600" y="1211663"/>
            <a:ext cx="2004647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81000" y="2715059"/>
            <a:ext cx="6262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Predicting </a:t>
            </a:r>
            <a:r>
              <a:rPr lang="en-US" sz="1400" dirty="0"/>
              <a:t>the workload of the day based on </a:t>
            </a:r>
            <a:r>
              <a:rPr lang="en-US" sz="1400" dirty="0" smtClean="0"/>
              <a:t>your performance &amp; workload of the team (Independent variables) </a:t>
            </a:r>
            <a:r>
              <a:rPr lang="en-US" sz="1400" dirty="0" smtClean="0">
                <a:sym typeface="Wingdings" panose="05000000000000000000" pitchFamily="2" charset="2"/>
              </a:rPr>
              <a:t> </a:t>
            </a:r>
            <a:endParaRPr lang="en-US" sz="1400" dirty="0"/>
          </a:p>
        </p:txBody>
      </p:sp>
      <p:pic>
        <p:nvPicPr>
          <p:cNvPr id="4098" name="Picture 2" descr="http://i1.wp.com/catherinescareercorner.com/wp-content/uploads/2014/05/How-to-Deal-With-Heavy-Workload-by-Catherine-Adenle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86" y="2264605"/>
            <a:ext cx="2055932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0795"/>
            <a:ext cx="2114363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895600" y="3884767"/>
            <a:ext cx="59829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Forecasting </a:t>
            </a:r>
            <a:r>
              <a:rPr lang="en-US" sz="1400" dirty="0" smtClean="0"/>
              <a:t>or referring to weather forecast to plan your exit from office </a:t>
            </a:r>
            <a:r>
              <a:rPr lang="en-US" sz="1400" dirty="0" smtClean="0">
                <a:sym typeface="Wingdings" panose="05000000000000000000" pitchFamily="2" charset="2"/>
              </a:rPr>
              <a:t> 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030956"/>
            <a:ext cx="5333576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Knowingly or unknowingly, Statistics with us!</a:t>
            </a:r>
          </a:p>
          <a:p>
            <a:r>
              <a:rPr lang="en-US" dirty="0" smtClean="0"/>
              <a:t>Let’s understand &amp; exploit it to make the things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8705" y="67426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</a:t>
            </a:r>
            <a:endParaRPr lang="en-US" b="1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674264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Boring</a:t>
            </a:r>
            <a:endParaRPr lang="en-US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05" y="1217593"/>
            <a:ext cx="2286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06426"/>
            <a:ext cx="1938338" cy="1493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1153012" y="3047734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Scene behind the game of stats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0204" y="2991790"/>
            <a:ext cx="3886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Baskerville Old Face" panose="02020602080505020303" pitchFamily="18" charset="0"/>
              </a:rPr>
              <a:t>Derivations to catch the </a:t>
            </a:r>
            <a:r>
              <a:rPr lang="en-US" dirty="0">
                <a:latin typeface="Baskerville Old Face" panose="02020602080505020303" pitchFamily="18" charset="0"/>
              </a:rPr>
              <a:t>scene behind the game of stats</a:t>
            </a:r>
          </a:p>
        </p:txBody>
      </p:sp>
    </p:spTree>
    <p:extLst>
      <p:ext uri="{BB962C8B-B14F-4D97-AF65-F5344CB8AC3E}">
        <p14:creationId xmlns:p14="http://schemas.microsoft.com/office/powerpoint/2010/main" val="35441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</a:t>
            </a:r>
          </a:p>
        </p:txBody>
      </p:sp>
    </p:spTree>
    <p:extLst>
      <p:ext uri="{BB962C8B-B14F-4D97-AF65-F5344CB8AC3E}">
        <p14:creationId xmlns:p14="http://schemas.microsoft.com/office/powerpoint/2010/main" val="2260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18850608"/>
              </p:ext>
            </p:extLst>
          </p:nvPr>
        </p:nvGraphicFramePr>
        <p:xfrm>
          <a:off x="609600" y="-62865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9965721"/>
              </p:ext>
            </p:extLst>
          </p:nvPr>
        </p:nvGraphicFramePr>
        <p:xfrm>
          <a:off x="990600" y="520014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3714750"/>
            <a:ext cx="8315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Statistics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Applied 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Methodology for </a:t>
            </a:r>
            <a:r>
              <a:rPr lang="en-US" sz="1600" dirty="0"/>
              <a:t>collecting, analyzing, interpreting and drawing conclusions from information.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17512904"/>
              </p:ext>
            </p:extLst>
          </p:nvPr>
        </p:nvGraphicFramePr>
        <p:xfrm>
          <a:off x="3019168" y="1733550"/>
          <a:ext cx="6096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/>
          <p:cNvSpPr/>
          <p:nvPr/>
        </p:nvSpPr>
        <p:spPr>
          <a:xfrm>
            <a:off x="3581400" y="3576250"/>
            <a:ext cx="129540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1000" dirty="0" smtClean="0"/>
              <a:t>Tomato’s price at various markets of Bengaluru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529384" y="3576250"/>
            <a:ext cx="129540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1000" dirty="0" smtClean="0"/>
              <a:t>Average price of tomato in Bengaluru as high as INR 60/kg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7508260" y="3562350"/>
            <a:ext cx="129540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1000" dirty="0" smtClean="0"/>
              <a:t>Let’s use 1 tomato in today’s </a:t>
            </a:r>
            <a:r>
              <a:rPr lang="en-US" sz="1000" dirty="0" err="1" smtClean="0"/>
              <a:t>Rassam</a:t>
            </a:r>
            <a:r>
              <a:rPr lang="en-US" sz="1000" dirty="0" smtClean="0"/>
              <a:t> instead of 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21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Graphic spid="7" grpId="0">
        <p:bldAsOne/>
      </p:bldGraphic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Vs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81384"/>
              </p:ext>
            </p:extLst>
          </p:nvPr>
        </p:nvGraphicFramePr>
        <p:xfrm>
          <a:off x="273851" y="3105150"/>
          <a:ext cx="85359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Mathematics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Statistics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>
                        <a:defRPr sz="1400" b="0" i="0" u="none" strike="noStrike" kern="1200" spc="0" baseline="0">
                          <a:solidFill>
                            <a:srgbClr val="6D6E7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i="1" dirty="0" smtClean="0"/>
                        <a:t>Weight = 2 x 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defRPr sz="1400" b="0" i="0" u="none" strike="noStrike" kern="1200" spc="0" baseline="0">
                          <a:solidFill>
                            <a:srgbClr val="6D6E7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i="1" dirty="0" smtClean="0"/>
                        <a:t>Weight = 2 x Age + </a:t>
                      </a:r>
                      <a:r>
                        <a:rPr lang="el-GR" i="1" dirty="0" smtClean="0">
                          <a:solidFill>
                            <a:srgbClr val="FF0000"/>
                          </a:solidFill>
                        </a:rPr>
                        <a:t>ε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Deterministic- No randomness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Probabilistic-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Captures the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randomness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Deals with the relation between variables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Deals with the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US" sz="1400" dirty="0" smtClean="0"/>
                        <a:t> &amp; relation between variables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232515"/>
              </p:ext>
            </p:extLst>
          </p:nvPr>
        </p:nvGraphicFramePr>
        <p:xfrm>
          <a:off x="381000" y="677370"/>
          <a:ext cx="4114800" cy="219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296954"/>
              </p:ext>
            </p:extLst>
          </p:nvPr>
        </p:nvGraphicFramePr>
        <p:xfrm>
          <a:off x="4724400" y="658320"/>
          <a:ext cx="3962400" cy="221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72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Data &amp;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used in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30732549"/>
              </p:ext>
            </p:extLst>
          </p:nvPr>
        </p:nvGraphicFramePr>
        <p:xfrm>
          <a:off x="1143000" y="361950"/>
          <a:ext cx="7162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63453"/>
              </p:ext>
            </p:extLst>
          </p:nvPr>
        </p:nvGraphicFramePr>
        <p:xfrm>
          <a:off x="1676400" y="4171950"/>
          <a:ext cx="6096000" cy="57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Cross-sectional</a:t>
                      </a:r>
                    </a:p>
                    <a:p>
                      <a:pPr algn="ctr"/>
                      <a:r>
                        <a:rPr lang="en-US" sz="1400" dirty="0" smtClean="0"/>
                        <a:t>(Age of </a:t>
                      </a:r>
                      <a:r>
                        <a:rPr lang="en-US" sz="1400" dirty="0" err="1" smtClean="0"/>
                        <a:t>infoscions</a:t>
                      </a:r>
                      <a:r>
                        <a:rPr lang="en-US" sz="1400" dirty="0" smtClean="0"/>
                        <a:t> as of now)</a:t>
                      </a:r>
                      <a:endParaRPr lang="en-US" sz="1400" b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Longitudinal</a:t>
                      </a:r>
                    </a:p>
                    <a:p>
                      <a:pPr marL="0" algn="ctr" defTabSz="914085" rtl="0" eaLnBrk="1" latinLnBrk="0" hangingPunct="1"/>
                      <a:r>
                        <a:rPr lang="en-US" sz="1400" kern="1200" dirty="0" smtClean="0"/>
                        <a:t>(Daily stock price)</a:t>
                      </a:r>
                      <a:endParaRPr lang="en-US" sz="1400" b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97531D5FACE342A7A26294B2573855" ma:contentTypeVersion="0" ma:contentTypeDescription="Create a new document." ma:contentTypeScope="" ma:versionID="3a636931b9d4c0bca7a559a3a9e35a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8A3F89-F0D1-4AF7-BB36-57F11E344EE0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CFB060B-0E9B-43FD-A5FB-E9861FFB22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5779BF-7955-4252-B836-327F8861E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25787</TotalTime>
  <Words>2141</Words>
  <Application>Microsoft Office PowerPoint</Application>
  <PresentationFormat>On-screen Show (16:9)</PresentationFormat>
  <Paragraphs>432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Aharoni</vt:lpstr>
      <vt:lpstr>Arial</vt:lpstr>
      <vt:lpstr>Baskerville Old Face</vt:lpstr>
      <vt:lpstr>Calibri</vt:lpstr>
      <vt:lpstr>Courier New</vt:lpstr>
      <vt:lpstr>Times New Roman</vt:lpstr>
      <vt:lpstr>Wingdings</vt:lpstr>
      <vt:lpstr>Office Theme</vt:lpstr>
      <vt:lpstr>Introduction to Statistics</vt:lpstr>
      <vt:lpstr>For whom?</vt:lpstr>
      <vt:lpstr>Agenda</vt:lpstr>
      <vt:lpstr>What’s there</vt:lpstr>
      <vt:lpstr>What is statistics</vt:lpstr>
      <vt:lpstr>What is statistics</vt:lpstr>
      <vt:lpstr>Mathematics Vs Statistics</vt:lpstr>
      <vt:lpstr>Types of Data &amp; Statistics</vt:lpstr>
      <vt:lpstr>Types of Data used in statistics</vt:lpstr>
      <vt:lpstr>Types of Statistics</vt:lpstr>
      <vt:lpstr>Population, Sample &amp; Distribution</vt:lpstr>
      <vt:lpstr>Population &amp; Sample</vt:lpstr>
      <vt:lpstr>Sampling Distribution</vt:lpstr>
      <vt:lpstr>Estimation</vt:lpstr>
      <vt:lpstr>Estimation</vt:lpstr>
      <vt:lpstr>Testing</vt:lpstr>
      <vt:lpstr>Hypothesis Testing</vt:lpstr>
      <vt:lpstr>Hypothesis Testing</vt:lpstr>
      <vt:lpstr>Lunch-Break</vt:lpstr>
      <vt:lpstr>Prediction</vt:lpstr>
      <vt:lpstr>Prediction</vt:lpstr>
      <vt:lpstr>Regression (a conditional expectation E[Y/X] )</vt:lpstr>
      <vt:lpstr>Regression- some more</vt:lpstr>
      <vt:lpstr>Forecasting (Time Series)</vt:lpstr>
      <vt:lpstr>Time Series Analysis &amp; Forecasting</vt:lpstr>
      <vt:lpstr>Time Series Approach</vt:lpstr>
      <vt:lpstr>Discussion on Assessment</vt:lpstr>
      <vt:lpstr>Discussion on Assessment</vt:lpstr>
      <vt:lpstr>Discussion on Assessment</vt:lpstr>
      <vt:lpstr>Discussion on Assessment</vt:lpstr>
      <vt:lpstr>Discussion on Assessment</vt:lpstr>
      <vt:lpstr>Discussion on Assessment</vt:lpstr>
      <vt:lpstr>Statistics in our life!</vt:lpstr>
      <vt:lpstr>Statistics in our life!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Amitkumar D S</cp:lastModifiedBy>
  <cp:revision>1442</cp:revision>
  <cp:lastPrinted>2015-12-10T17:21:36Z</cp:lastPrinted>
  <dcterms:created xsi:type="dcterms:W3CDTF">2013-05-05T14:52:23Z</dcterms:created>
  <dcterms:modified xsi:type="dcterms:W3CDTF">2018-01-09T13:04:31Z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0x010100A197531D5FACE342A7A26294B2573855</vt:lpwstr>
  </property>
</Properties>
</file>