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63" r:id="rId5"/>
    <p:sldId id="268" r:id="rId6"/>
    <p:sldId id="265" r:id="rId7"/>
    <p:sldId id="260" r:id="rId8"/>
    <p:sldId id="269" r:id="rId9"/>
    <p:sldId id="266" r:id="rId10"/>
    <p:sldId id="267" r:id="rId11"/>
    <p:sldId id="264" r:id="rId12"/>
    <p:sldId id="259" r:id="rId13"/>
    <p:sldId id="25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404A-BEEB-42F3-A1A7-FB5C2ACC860F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D9F7-C4C9-4787-9C64-F163FC2E2F8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466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404A-BEEB-42F3-A1A7-FB5C2ACC860F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D9F7-C4C9-4787-9C64-F163FC2E2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8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404A-BEEB-42F3-A1A7-FB5C2ACC860F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D9F7-C4C9-4787-9C64-F163FC2E2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02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404A-BEEB-42F3-A1A7-FB5C2ACC860F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D9F7-C4C9-4787-9C64-F163FC2E2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35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404A-BEEB-42F3-A1A7-FB5C2ACC860F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D9F7-C4C9-4787-9C64-F163FC2E2F8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1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404A-BEEB-42F3-A1A7-FB5C2ACC860F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D9F7-C4C9-4787-9C64-F163FC2E2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96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404A-BEEB-42F3-A1A7-FB5C2ACC860F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D9F7-C4C9-4787-9C64-F163FC2E2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404A-BEEB-42F3-A1A7-FB5C2ACC860F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D9F7-C4C9-4787-9C64-F163FC2E2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92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404A-BEEB-42F3-A1A7-FB5C2ACC860F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D9F7-C4C9-4787-9C64-F163FC2E2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88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3AC404A-BEEB-42F3-A1A7-FB5C2ACC860F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62D9F7-C4C9-4787-9C64-F163FC2E2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33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404A-BEEB-42F3-A1A7-FB5C2ACC860F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D9F7-C4C9-4787-9C64-F163FC2E2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8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3AC404A-BEEB-42F3-A1A7-FB5C2ACC860F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762D9F7-C4C9-4787-9C64-F163FC2E2F8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04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spguide.com/ch29.h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Analog to Digital Converter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Mohamed Saied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80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and Quantization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14251" y="1889277"/>
            <a:ext cx="10058400" cy="402336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1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Analog to Digital Converters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705" y="1900163"/>
            <a:ext cx="10058400" cy="4023360"/>
          </a:xfrm>
        </p:spPr>
        <p:txBody>
          <a:bodyPr/>
          <a:lstStyle/>
          <a:p>
            <a:pPr fontAlgn="base"/>
            <a:r>
              <a:rPr lang="en-US" dirty="0" smtClean="0"/>
              <a:t>Some </a:t>
            </a:r>
            <a:r>
              <a:rPr lang="en-US" dirty="0"/>
              <a:t>of the  types of analog to digital converters  include:</a:t>
            </a:r>
          </a:p>
          <a:p>
            <a:pPr fontAlgn="base"/>
            <a:r>
              <a:rPr lang="en-US" dirty="0"/>
              <a:t>Dual Slope A/D Converter</a:t>
            </a:r>
          </a:p>
          <a:p>
            <a:pPr fontAlgn="base"/>
            <a:r>
              <a:rPr lang="en-US" dirty="0"/>
              <a:t>Flash A/D Converter</a:t>
            </a:r>
          </a:p>
          <a:p>
            <a:pPr fontAlgn="base"/>
            <a:r>
              <a:rPr lang="en-US" dirty="0"/>
              <a:t>Successive Approximation A/D Converter</a:t>
            </a:r>
          </a:p>
          <a:p>
            <a:endParaRPr lang="en-US" dirty="0"/>
          </a:p>
        </p:txBody>
      </p:sp>
      <p:pic>
        <p:nvPicPr>
          <p:cNvPr id="6148" name="Picture 4" descr="Successive Approximation A/D Conver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346" y="2461321"/>
            <a:ext cx="5915025" cy="316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32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ADC Resolution</a:t>
            </a:r>
            <a:endParaRPr lang="en-US" dirty="0"/>
          </a:p>
        </p:txBody>
      </p:sp>
      <p:pic>
        <p:nvPicPr>
          <p:cNvPr id="5" name="Picture 4" descr="8 channel 10 bit AD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537" y="2002467"/>
            <a:ext cx="6096000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lt tex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37" y="1982985"/>
            <a:ext cx="57150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lt tex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74" y="2833133"/>
            <a:ext cx="5343525" cy="82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lt tex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74" y="3949982"/>
            <a:ext cx="2257425" cy="73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lt tex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74" y="4955217"/>
            <a:ext cx="2762250" cy="73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lt tex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130" y="5836627"/>
            <a:ext cx="114300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44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Scientist and Engineer's Guide </a:t>
            </a:r>
            <a:r>
              <a:rPr lang="en-US" dirty="0" smtClean="0"/>
              <a:t>to Digital </a:t>
            </a:r>
            <a:r>
              <a:rPr lang="en-US" dirty="0"/>
              <a:t>Signal Processing</a:t>
            </a:r>
            <a:br>
              <a:rPr lang="en-US" dirty="0"/>
            </a:br>
            <a:r>
              <a:rPr lang="en-US" dirty="0"/>
              <a:t>By Steven W. Smith, Ph.D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smtClean="0"/>
              <a:t>Online Version </a:t>
            </a:r>
            <a:r>
              <a:rPr lang="en-US" smtClean="0"/>
              <a:t>: </a:t>
            </a:r>
            <a:r>
              <a:rPr lang="en-US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://www.dspguide.com/ch29.htm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4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Types of Signals?</a:t>
            </a:r>
          </a:p>
          <a:p>
            <a:r>
              <a:rPr lang="en-US" dirty="0" smtClean="0"/>
              <a:t>What is meant by an Analog Signal?</a:t>
            </a:r>
          </a:p>
          <a:p>
            <a:r>
              <a:rPr lang="en-US" dirty="0" smtClean="0"/>
              <a:t>Types of Sensors?</a:t>
            </a:r>
          </a:p>
          <a:p>
            <a:r>
              <a:rPr lang="en-US" dirty="0" smtClean="0"/>
              <a:t>ADC Theory</a:t>
            </a:r>
          </a:p>
          <a:p>
            <a:r>
              <a:rPr lang="en-US" dirty="0" smtClean="0"/>
              <a:t>SAR in detail</a:t>
            </a:r>
          </a:p>
          <a:p>
            <a:r>
              <a:rPr lang="en-US" dirty="0" smtClean="0"/>
              <a:t>ADC Module in AVR</a:t>
            </a:r>
          </a:p>
          <a:p>
            <a:r>
              <a:rPr lang="en-US" dirty="0" smtClean="0"/>
              <a:t>Polling and Interrupt for ADC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1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Signal</a:t>
            </a:r>
            <a:endParaRPr lang="en-US" dirty="0"/>
          </a:p>
        </p:txBody>
      </p:sp>
      <p:pic>
        <p:nvPicPr>
          <p:cNvPr id="3074" name="Picture 2" descr="Analog Sine Wav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893" y="2251276"/>
            <a:ext cx="7682539" cy="321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69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Signal</a:t>
            </a:r>
            <a:endParaRPr lang="en-US" dirty="0"/>
          </a:p>
        </p:txBody>
      </p:sp>
      <p:pic>
        <p:nvPicPr>
          <p:cNvPr id="5122" name="Picture 2" descr="Square wave signal. Two values, either 0V or 5V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089775"/>
            <a:ext cx="7682539" cy="273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64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Parameters</a:t>
            </a:r>
            <a:endParaRPr lang="en-US" dirty="0"/>
          </a:p>
        </p:txBody>
      </p:sp>
      <p:pic>
        <p:nvPicPr>
          <p:cNvPr id="4" name="Picture 2" descr="Image result for analog sensor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685" y="1996063"/>
            <a:ext cx="6754922" cy="399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46908" y="2155372"/>
            <a:ext cx="451975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333333"/>
                </a:solidFill>
              </a:rPr>
              <a:t>Amplitude is </a:t>
            </a:r>
            <a:r>
              <a:rPr lang="en-US" sz="2000" dirty="0" smtClean="0"/>
              <a:t>maximum </a:t>
            </a:r>
            <a:r>
              <a:rPr lang="en-US" sz="2000" dirty="0"/>
              <a:t>displacement or distance moved by a point on a vibrating body or wave measured from its </a:t>
            </a:r>
            <a:r>
              <a:rPr lang="en-US" sz="2000" dirty="0" smtClean="0"/>
              <a:t>equilibrium</a:t>
            </a:r>
            <a:r>
              <a:rPr lang="en-US" sz="2000" dirty="0"/>
              <a:t> position. It is equal to one-half the length of </a:t>
            </a:r>
            <a:r>
              <a:rPr lang="en-US" sz="2000" dirty="0" smtClean="0"/>
              <a:t>th</a:t>
            </a:r>
            <a:r>
              <a:rPr lang="en-US" sz="2000" dirty="0" smtClean="0">
                <a:solidFill>
                  <a:srgbClr val="333333"/>
                </a:solidFill>
              </a:rPr>
              <a:t>e vibration path.</a:t>
            </a:r>
            <a:endParaRPr lang="en-US" sz="2000" b="0" i="0" dirty="0" smtClean="0">
              <a:solidFill>
                <a:srgbClr val="333333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6908" y="3786588"/>
            <a:ext cx="45197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0" dirty="0" smtClean="0">
                <a:effectLst/>
              </a:rPr>
              <a:t>frequency is the number of complete cycles per second</a:t>
            </a:r>
          </a:p>
          <a:p>
            <a:r>
              <a:rPr lang="en-US" sz="2000" dirty="0" smtClean="0"/>
              <a:t>So F= 1/T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4106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Analog to Digital </a:t>
            </a:r>
            <a:endParaRPr lang="en-US" dirty="0"/>
          </a:p>
        </p:txBody>
      </p:sp>
      <p:pic>
        <p:nvPicPr>
          <p:cNvPr id="7170" name="Picture 2" descr="Image result for analog to digital converter dsp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595" y="1911577"/>
            <a:ext cx="7950049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88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Real world</a:t>
            </a:r>
            <a:endParaRPr lang="en-US" dirty="0"/>
          </a:p>
        </p:txBody>
      </p:sp>
      <p:pic>
        <p:nvPicPr>
          <p:cNvPr id="2050" name="Picture 2" descr="Signal Acquisition Proces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694" y="808457"/>
            <a:ext cx="4634306" cy="554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276" y="2057400"/>
            <a:ext cx="3457231" cy="372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57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0"/>
            <a:ext cx="11050092" cy="627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00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to Convert an Analog Signal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908" y="1856620"/>
            <a:ext cx="10058400" cy="4023360"/>
          </a:xfrm>
        </p:spPr>
        <p:txBody>
          <a:bodyPr/>
          <a:lstStyle/>
          <a:p>
            <a:r>
              <a:rPr lang="en-US" dirty="0" smtClean="0"/>
              <a:t>Two steps for Converting an analog Signal into Digital Signal:</a:t>
            </a:r>
          </a:p>
          <a:p>
            <a:r>
              <a:rPr lang="en-US" dirty="0" smtClean="0"/>
              <a:t>1) Sampling</a:t>
            </a:r>
            <a:br>
              <a:rPr lang="en-US" dirty="0" smtClean="0"/>
            </a:br>
            <a:r>
              <a:rPr lang="en-US" dirty="0" smtClean="0"/>
              <a:t>2) Quantization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46907" y="3178628"/>
            <a:ext cx="10147663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0" dirty="0" smtClean="0">
                <a:solidFill>
                  <a:srgbClr val="333333"/>
                </a:solidFill>
                <a:effectLst/>
              </a:rPr>
              <a:t>Step 1: Sampling converts a continuous time continuous amplitude (real valued) signal to discrete time continuous amplitude (still real valued) signal. Remember only time axis is discretized and not the amplitude axis.</a:t>
            </a:r>
          </a:p>
          <a:p>
            <a:endParaRPr lang="en-US" b="0" i="0" dirty="0" smtClean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en-US" sz="2000" dirty="0"/>
              <a:t>Step 2: Quantization converts the discrete time continuous amplitude signal to discrete time and discrete valued (from a set of finite values, so that it can be represented by finite bits and can be stored on a computer).</a:t>
            </a:r>
            <a:endParaRPr lang="en-US" sz="2000" b="0" i="0" dirty="0" smtClean="0">
              <a:solidFill>
                <a:srgbClr val="333333"/>
              </a:solidFill>
              <a:effectLst/>
              <a:latin typeface="-apple-system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95651" y="2426567"/>
            <a:ext cx="1480457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Sampling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80883" y="2414557"/>
            <a:ext cx="1480457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Quantization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3242853" y="2455083"/>
            <a:ext cx="1128305" cy="509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Analog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5920738" y="2455083"/>
            <a:ext cx="1128305" cy="509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Sampled 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8593180" y="2438577"/>
            <a:ext cx="1128305" cy="509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Digital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43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343</TotalTime>
  <Words>217</Words>
  <Application>Microsoft Office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-apple-system</vt:lpstr>
      <vt:lpstr>Calibri</vt:lpstr>
      <vt:lpstr>Calibri Light</vt:lpstr>
      <vt:lpstr>Retrospect</vt:lpstr>
      <vt:lpstr>Analog to Digital Converter</vt:lpstr>
      <vt:lpstr>Agenda</vt:lpstr>
      <vt:lpstr>Analog Signal</vt:lpstr>
      <vt:lpstr>Digital Signal</vt:lpstr>
      <vt:lpstr>Signal Parameters</vt:lpstr>
      <vt:lpstr>Examples of Analog to Digital </vt:lpstr>
      <vt:lpstr>Dealing with Real world</vt:lpstr>
      <vt:lpstr>PowerPoint Presentation</vt:lpstr>
      <vt:lpstr>Procedure to Convert an Analog Signal</vt:lpstr>
      <vt:lpstr>Sampling and Quantization</vt:lpstr>
      <vt:lpstr>Types of Analog to Digital Converters</vt:lpstr>
      <vt:lpstr>ADC Resolution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Analog to Digital Converter</dc:title>
  <dc:creator>Mohamed</dc:creator>
  <cp:lastModifiedBy>Mohamed</cp:lastModifiedBy>
  <cp:revision>55</cp:revision>
  <dcterms:created xsi:type="dcterms:W3CDTF">2019-10-01T10:30:04Z</dcterms:created>
  <dcterms:modified xsi:type="dcterms:W3CDTF">2019-11-03T12:46:27Z</dcterms:modified>
</cp:coreProperties>
</file>