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59" r:id="rId5"/>
    <p:sldId id="260" r:id="rId6"/>
    <p:sldId id="261" r:id="rId7"/>
    <p:sldId id="262" r:id="rId8"/>
    <p:sldId id="268" r:id="rId9"/>
    <p:sldId id="269" r:id="rId10"/>
    <p:sldId id="270" r:id="rId11"/>
    <p:sldId id="271" r:id="rId12"/>
    <p:sldId id="272" r:id="rId13"/>
    <p:sldId id="263" r:id="rId14"/>
    <p:sldId id="264" r:id="rId15"/>
    <p:sldId id="267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AAFD2-A4D1-4546-B198-4B725D39B103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739E5-89D6-4DB6-BB2F-B1BB961C2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72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AAFD2-A4D1-4546-B198-4B725D39B103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739E5-89D6-4DB6-BB2F-B1BB961C2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981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AAFD2-A4D1-4546-B198-4B725D39B103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739E5-89D6-4DB6-BB2F-B1BB961C2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04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AAFD2-A4D1-4546-B198-4B725D39B103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739E5-89D6-4DB6-BB2F-B1BB961C2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838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AAFD2-A4D1-4546-B198-4B725D39B103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739E5-89D6-4DB6-BB2F-B1BB961C2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4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AAFD2-A4D1-4546-B198-4B725D39B103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739E5-89D6-4DB6-BB2F-B1BB961C2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7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AAFD2-A4D1-4546-B198-4B725D39B103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739E5-89D6-4DB6-BB2F-B1BB961C2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784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AAFD2-A4D1-4546-B198-4B725D39B103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739E5-89D6-4DB6-BB2F-B1BB961C2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87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AAFD2-A4D1-4546-B198-4B725D39B103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739E5-89D6-4DB6-BB2F-B1BB961C2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620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AAFD2-A4D1-4546-B198-4B725D39B103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739E5-89D6-4DB6-BB2F-B1BB961C2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41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AAFD2-A4D1-4546-B198-4B725D39B103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739E5-89D6-4DB6-BB2F-B1BB961C2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2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AAFD2-A4D1-4546-B198-4B725D39B103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739E5-89D6-4DB6-BB2F-B1BB961C2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11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WiFi</a:t>
            </a:r>
            <a:r>
              <a:rPr lang="en-US" dirty="0" smtClean="0"/>
              <a:t> Module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Mohamed Saied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83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01" y="269753"/>
            <a:ext cx="10275568" cy="590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81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87" y="0"/>
            <a:ext cx="8203491" cy="665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62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3887" cy="679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97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421" y="323557"/>
            <a:ext cx="10453468" cy="1099845"/>
          </a:xfrm>
        </p:spPr>
        <p:txBody>
          <a:bodyPr/>
          <a:lstStyle/>
          <a:p>
            <a:r>
              <a:rPr lang="en-US" dirty="0" smtClean="0"/>
              <a:t>Client AT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421" y="2015856"/>
            <a:ext cx="11213123" cy="4249689"/>
          </a:xfrm>
        </p:spPr>
        <p:txBody>
          <a:bodyPr/>
          <a:lstStyle/>
          <a:p>
            <a:r>
              <a:rPr lang="en-US" dirty="0" smtClean="0"/>
              <a:t>Every command should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end with \r\n</a:t>
            </a:r>
          </a:p>
          <a:p>
            <a:pPr marL="0" indent="0">
              <a:buNone/>
            </a:pPr>
            <a:r>
              <a:rPr lang="en-US" dirty="0" smtClean="0"/>
              <a:t>Carriage Return and Line feed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627" y="1064987"/>
            <a:ext cx="7295857" cy="579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10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AT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558" y="1487606"/>
            <a:ext cx="10794242" cy="4689357"/>
          </a:xfrm>
        </p:spPr>
        <p:txBody>
          <a:bodyPr>
            <a:normAutofit fontScale="92500" lnSpcReduction="20000"/>
          </a:bodyPr>
          <a:lstStyle/>
          <a:p>
            <a:r>
              <a:rPr lang="da-DK" dirty="0"/>
              <a:t>AT+RST</a:t>
            </a:r>
          </a:p>
          <a:p>
            <a:endParaRPr lang="da-DK" dirty="0"/>
          </a:p>
          <a:p>
            <a:r>
              <a:rPr lang="da-DK" dirty="0"/>
              <a:t>AT+CWJAP="SSID","password"</a:t>
            </a:r>
          </a:p>
          <a:p>
            <a:endParaRPr lang="da-DK" dirty="0"/>
          </a:p>
          <a:p>
            <a:r>
              <a:rPr lang="da-DK" dirty="0"/>
              <a:t>AT+CIFSR</a:t>
            </a:r>
          </a:p>
          <a:p>
            <a:endParaRPr lang="da-DK" dirty="0"/>
          </a:p>
          <a:p>
            <a:r>
              <a:rPr lang="da-DK" dirty="0"/>
              <a:t>AT+CWMODE=1</a:t>
            </a:r>
          </a:p>
          <a:p>
            <a:endParaRPr lang="da-DK" dirty="0"/>
          </a:p>
          <a:p>
            <a:r>
              <a:rPr lang="da-DK" dirty="0"/>
              <a:t>AT+CIPMUX=1</a:t>
            </a:r>
          </a:p>
          <a:p>
            <a:endParaRPr lang="da-DK" dirty="0"/>
          </a:p>
          <a:p>
            <a:r>
              <a:rPr lang="da-DK" dirty="0"/>
              <a:t>AT+CIPSERVER=1,80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1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ATmega16 Interface with ESP8266 along with P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17" y="1550987"/>
            <a:ext cx="9591285" cy="490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763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0642" y="2698892"/>
            <a:ext cx="2614683" cy="1325563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60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</a:t>
            </a:r>
            <a:r>
              <a:rPr lang="en-US" dirty="0" err="1" smtClean="0"/>
              <a:t>WiFi</a:t>
            </a:r>
            <a:r>
              <a:rPr lang="en-US" dirty="0" smtClean="0"/>
              <a:t>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CC3000</a:t>
            </a:r>
            <a:endParaRPr lang="en-US" dirty="0" smtClean="0"/>
          </a:p>
          <a:p>
            <a:r>
              <a:rPr lang="en-US" dirty="0" smtClean="0"/>
              <a:t>ESP8266/ESP32</a:t>
            </a:r>
          </a:p>
          <a:p>
            <a:r>
              <a:rPr lang="en-US" dirty="0" smtClean="0"/>
              <a:t>Particle </a:t>
            </a:r>
            <a:r>
              <a:rPr lang="en-US" dirty="0" smtClean="0"/>
              <a:t>BORON</a:t>
            </a:r>
            <a:endParaRPr lang="en-US" dirty="0"/>
          </a:p>
        </p:txBody>
      </p:sp>
      <p:pic>
        <p:nvPicPr>
          <p:cNvPr id="2050" name="Picture 2" descr="Image result for texas instruments wifi modu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3156" y="1690688"/>
            <a:ext cx="2070644" cy="2070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particle lte wif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905" y="365125"/>
            <a:ext cx="2497587" cy="4932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ESP3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753" y="2831336"/>
            <a:ext cx="3051152" cy="3051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47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32593"/>
            <a:ext cx="10515600" cy="1325563"/>
          </a:xfrm>
        </p:spPr>
        <p:txBody>
          <a:bodyPr/>
          <a:lstStyle/>
          <a:p>
            <a:r>
              <a:rPr lang="en-US" dirty="0" smtClean="0"/>
              <a:t>Node MCU</a:t>
            </a:r>
            <a:endParaRPr lang="en-US" dirty="0"/>
          </a:p>
        </p:txBody>
      </p:sp>
      <p:pic>
        <p:nvPicPr>
          <p:cNvPr id="4" name="Picture 8" descr="Image result for nodemc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111" y="1690688"/>
            <a:ext cx="6878660" cy="480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47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Studying ESP01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ESP8266 Modu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1406" y="1944498"/>
            <a:ext cx="2742394" cy="205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17" y="1409700"/>
            <a:ext cx="7515225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65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Interface Through UART</a:t>
            </a:r>
          </a:p>
          <a:p>
            <a:r>
              <a:rPr lang="en-US" dirty="0" smtClean="0"/>
              <a:t>Operation Voltage is 3.3V</a:t>
            </a:r>
          </a:p>
          <a:p>
            <a:r>
              <a:rPr lang="en-US" dirty="0" smtClean="0"/>
              <a:t>Reset and EN are pulled HIGH</a:t>
            </a:r>
          </a:p>
          <a:p>
            <a:endParaRPr lang="en-US" dirty="0"/>
          </a:p>
        </p:txBody>
      </p:sp>
      <p:pic>
        <p:nvPicPr>
          <p:cNvPr id="2050" name="Picture 2" descr="ATmega16 interface with ESP8266 W-Fi modu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58032"/>
            <a:ext cx="4851503" cy="5518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591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Driver SW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47666" y="2988860"/>
            <a:ext cx="1992573" cy="846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UART_SEND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453418" y="2988859"/>
            <a:ext cx="1992573" cy="846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ESP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120418" y="2988858"/>
            <a:ext cx="1992573" cy="846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CLOUD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120418" y="4344537"/>
            <a:ext cx="1992573" cy="846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ISR_UART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53418" y="4344538"/>
            <a:ext cx="1992573" cy="846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ESP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647666" y="4344536"/>
            <a:ext cx="1992573" cy="846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dirty="0" smtClean="0"/>
              <a:t>CLOUD</a:t>
            </a:r>
            <a:endParaRPr lang="en-US" dirty="0"/>
          </a:p>
        </p:txBody>
      </p:sp>
      <p:cxnSp>
        <p:nvCxnSpPr>
          <p:cNvPr id="14" name="Straight Arrow Connector 13"/>
          <p:cNvCxnSpPr>
            <a:endCxn id="6" idx="1"/>
          </p:cNvCxnSpPr>
          <p:nvPr/>
        </p:nvCxnSpPr>
        <p:spPr>
          <a:xfrm>
            <a:off x="4640239" y="3411938"/>
            <a:ext cx="81317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8" idx="1"/>
          </p:cNvCxnSpPr>
          <p:nvPr/>
        </p:nvCxnSpPr>
        <p:spPr>
          <a:xfrm>
            <a:off x="7445991" y="3411938"/>
            <a:ext cx="6744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3"/>
          </p:cNvCxnSpPr>
          <p:nvPr/>
        </p:nvCxnSpPr>
        <p:spPr>
          <a:xfrm flipV="1">
            <a:off x="4640239" y="4767616"/>
            <a:ext cx="8131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0" idx="1"/>
          </p:cNvCxnSpPr>
          <p:nvPr/>
        </p:nvCxnSpPr>
        <p:spPr>
          <a:xfrm flipV="1">
            <a:off x="7445991" y="4767618"/>
            <a:ext cx="674427" cy="13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02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90688"/>
            <a:ext cx="1036320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37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about AT Commands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9746651" cy="386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34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387" y="172448"/>
            <a:ext cx="9352484" cy="648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38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78</Words>
  <Application>Microsoft Office PowerPoint</Application>
  <PresentationFormat>Widescreen</PresentationFormat>
  <Paragraphs>39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WiFi Module</vt:lpstr>
      <vt:lpstr>Available WiFi Modules</vt:lpstr>
      <vt:lpstr>Node MCU</vt:lpstr>
      <vt:lpstr>Studying ESP01</vt:lpstr>
      <vt:lpstr>Schematic</vt:lpstr>
      <vt:lpstr>Driver SW Design</vt:lpstr>
      <vt:lpstr>AT Commands</vt:lpstr>
      <vt:lpstr>Notes about AT Commands</vt:lpstr>
      <vt:lpstr>PowerPoint Presentation</vt:lpstr>
      <vt:lpstr>PowerPoint Presentation</vt:lpstr>
      <vt:lpstr>PowerPoint Presentation</vt:lpstr>
      <vt:lpstr>PowerPoint Presentation</vt:lpstr>
      <vt:lpstr>Client AT Commands</vt:lpstr>
      <vt:lpstr>Server AT Commands</vt:lpstr>
      <vt:lpstr>Testing Strategy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WiFi Module</dc:title>
  <dc:creator>Mohamed</dc:creator>
  <cp:lastModifiedBy>Mohamed</cp:lastModifiedBy>
  <cp:revision>34</cp:revision>
  <dcterms:created xsi:type="dcterms:W3CDTF">2020-02-13T12:23:42Z</dcterms:created>
  <dcterms:modified xsi:type="dcterms:W3CDTF">2020-02-13T18:34:20Z</dcterms:modified>
</cp:coreProperties>
</file>