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2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FD58-8B72-4367-B887-E420FF9E4C45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86DB-4CA5-45C8-A36A-98BB731B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HIGH VALUE PRODUCT  HEAVILY DISCOUNTED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STORE VS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CAMPAIGN PERFORMANCE VS NET INCREMENTAL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INCREMENTAL SOLD QUANTITY VS PROD</a:t>
            </a:r>
            <a:r>
              <a:rPr lang="en-IN" b="1" dirty="0"/>
              <a:t>UCT</a:t>
            </a:r>
            <a:endParaRPr lang="en-IN" b="0" dirty="0"/>
          </a:p>
          <a:p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IR% by Product_name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IR% BY PRODUCT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NET IR %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 % 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 % by promo_type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 % VS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 % BY PROMO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NET IR%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PERSONAL CARE CATEGORY ACROSS ALL STORE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5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6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7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5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3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2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0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ae319e-4d93-4229-9e49-2f97793d3d70?pbi_source=PowerPoi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ae319e-4d93-4229-9e49-2f97793d3d7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ae319e-4d93-4229-9e49-2f97793d3d7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ae319e-4d93-4229-9e49-2f97793d3d70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ae319e-4d93-4229-9e49-2f97793d3d70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ADD/OFFER/CAMPAIGN Effect On Revenue Increment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11/28/2024 7:01:07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11/25/2024 8:34:37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IGH VALUE PRODUCT  HEAVILY DISCOUNTED ,NUMBER OF STORE VS CITY ,clusteredColumnChart ,CAMPAIGN PERFORMANCE VS NET INCREMENTAL REVENUE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NCREMENTAL SOLD QUANTITY VS PRODUCT ,clusteredColumnChart ,NET IR% by Product_name ,NET IR% BY PRODUCT NA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9092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INCREMENTAL SOLD QUANTITY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299C-5433-728D-AF7A-22E0EDA3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6DD6-78A2-67F0-B54F-1C287326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For product having negative incremental revenue percentage(IR%) there is no benefit of running the campaign on these products.</a:t>
            </a:r>
          </a:p>
        </p:txBody>
      </p:sp>
    </p:spTree>
    <p:extLst>
      <p:ext uri="{BB962C8B-B14F-4D97-AF65-F5344CB8AC3E}">
        <p14:creationId xmlns:p14="http://schemas.microsoft.com/office/powerpoint/2010/main" val="177892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ET IR % by city ,NET IR %  by category ,NET IR % by promo_type ,NET IR % VS CATEGORY ,NET IR % BY PROMO TYPE ,NET IR% BY CIT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INCREMENTAL  REVENUE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4CD5-26F8-9D2F-F22E-5F879D32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C4A5-92BA-5741-3370-6AB9546E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Net incremental revenue percentage(net IR%) generate by personal care categories is negative .evenly if you look all store ,you will find personal care categories generating NEGATIVE IR % . So there is no sense to giving offer /Discount on these categories . </a:t>
            </a:r>
          </a:p>
          <a:p>
            <a:endParaRPr lang="en-IN" dirty="0"/>
          </a:p>
          <a:p>
            <a:r>
              <a:rPr lang="en-IN" dirty="0"/>
              <a:t>2.  25% OFF and 50% OFF promo type  generating negative IR % . So avoid this promo type </a:t>
            </a:r>
          </a:p>
          <a:p>
            <a:r>
              <a:rPr lang="en-IN" dirty="0"/>
              <a:t>3. to check the campaign effect city wise ,then check graph net IR% vs city .</a:t>
            </a:r>
          </a:p>
        </p:txBody>
      </p:sp>
    </p:spTree>
    <p:extLst>
      <p:ext uri="{BB962C8B-B14F-4D97-AF65-F5344CB8AC3E}">
        <p14:creationId xmlns:p14="http://schemas.microsoft.com/office/powerpoint/2010/main" val="6194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ERSONAL CARE CATEGORY ACROSS ALL STORE ,tableEx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07576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CARE CATEGORY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D1FA-AC29-0B73-54E2-74CB6F0A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CARE 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54F4-CF61-427C-C0EB-045A33B4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personal care categories generating negative IR% across all store in which it is available to sell . If all store generating negative IR % with these categories . Then there must be problem with this categories or either we have to come with new type of strategy to increase its sell .</a:t>
            </a:r>
          </a:p>
        </p:txBody>
      </p:sp>
    </p:spTree>
    <p:extLst>
      <p:ext uri="{BB962C8B-B14F-4D97-AF65-F5344CB8AC3E}">
        <p14:creationId xmlns:p14="http://schemas.microsoft.com/office/powerpoint/2010/main" val="25240849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362</Words>
  <Application>Microsoft Office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Segoe UI</vt:lpstr>
      <vt:lpstr>Segoe UI Light</vt:lpstr>
      <vt:lpstr>Segoe UI Semibold</vt:lpstr>
      <vt:lpstr>Wingdings 3</vt:lpstr>
      <vt:lpstr>Custom Design</vt:lpstr>
      <vt:lpstr>Ion</vt:lpstr>
      <vt:lpstr>ADD/OFFER/CAMPAIGN Effect On Revenue Increment</vt:lpstr>
      <vt:lpstr>Page 1</vt:lpstr>
      <vt:lpstr>INCREMENTAL SOLD QUANTITY ANALYSIS</vt:lpstr>
      <vt:lpstr>RECOMMENDATION</vt:lpstr>
      <vt:lpstr>INCREMENTAL  REVENUE ANALYSIS</vt:lpstr>
      <vt:lpstr>RECOMMENDATION</vt:lpstr>
      <vt:lpstr>PERSONAL CARE CATEGORY ANALYSIS</vt:lpstr>
      <vt:lpstr>PERSONAL CARE 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amitnandal18@gmail.com</cp:lastModifiedBy>
  <cp:revision>6</cp:revision>
  <dcterms:created xsi:type="dcterms:W3CDTF">2016-09-04T11:54:55Z</dcterms:created>
  <dcterms:modified xsi:type="dcterms:W3CDTF">2024-11-28T09:21:06Z</dcterms:modified>
</cp:coreProperties>
</file>