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2EAF-62FE-4832-9932-CB44069BDFF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D4F6-DFB2-44FB-9872-19C2B9B72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" y="3081288"/>
            <a:ext cx="8032945" cy="804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2997" y="1000542"/>
            <a:ext cx="7224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TPS92518, TPS92520 and TPS92682</a:t>
            </a:r>
            <a:endParaRPr lang="en-U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 and BENCH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5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Tim</dc:creator>
  <cp:lastModifiedBy>Shanley, Lee</cp:lastModifiedBy>
  <cp:revision>3</cp:revision>
  <dcterms:created xsi:type="dcterms:W3CDTF">2017-04-06T15:56:40Z</dcterms:created>
  <dcterms:modified xsi:type="dcterms:W3CDTF">2018-08-27T19:24:37Z</dcterms:modified>
</cp:coreProperties>
</file>