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7" r:id="rId2"/>
    <p:sldId id="260" r:id="rId3"/>
    <p:sldId id="267" r:id="rId4"/>
    <p:sldId id="261" r:id="rId5"/>
    <p:sldId id="268" r:id="rId6"/>
    <p:sldId id="258" r:id="rId7"/>
    <p:sldId id="256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512"/>
          <a:ext cx="8947150" cy="11984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62545" y="270173"/>
          <a:ext cx="659173" cy="659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84263" y="512"/>
          <a:ext cx="756288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84263" y="512"/>
        <a:ext cx="7562886" cy="1198496"/>
      </dsp:txXfrm>
    </dsp:sp>
    <dsp:sp modelId="{3277C98F-1612-4699-8E16-4D52CD2CFEFB}">
      <dsp:nvSpPr>
        <dsp:cNvPr id="0" name=""/>
        <dsp:cNvSpPr/>
      </dsp:nvSpPr>
      <dsp:spPr>
        <a:xfrm>
          <a:off x="0" y="1498632"/>
          <a:ext cx="8947150" cy="11984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62545" y="1768294"/>
          <a:ext cx="659173" cy="659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84263" y="1498632"/>
          <a:ext cx="756288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84263" y="1498632"/>
        <a:ext cx="7562886" cy="1198496"/>
      </dsp:txXfrm>
    </dsp:sp>
    <dsp:sp modelId="{8F0C5735-0B09-4F0A-94AA-E51F04363D8A}">
      <dsp:nvSpPr>
        <dsp:cNvPr id="0" name=""/>
        <dsp:cNvSpPr/>
      </dsp:nvSpPr>
      <dsp:spPr>
        <a:xfrm>
          <a:off x="0" y="2996753"/>
          <a:ext cx="8947150" cy="11984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62545" y="3266415"/>
          <a:ext cx="659173" cy="659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84263" y="2996753"/>
          <a:ext cx="756288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84263" y="2996753"/>
        <a:ext cx="7562886" cy="119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48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5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86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7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0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6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8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2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3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0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2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0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62EF3B-046B-3E72-322E-3906EDACE444}"/>
              </a:ext>
            </a:extLst>
          </p:cNvPr>
          <p:cNvSpPr txBox="1"/>
          <p:nvPr/>
        </p:nvSpPr>
        <p:spPr>
          <a:xfrm>
            <a:off x="75414" y="5228107"/>
            <a:ext cx="12116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latin typeface="Franklin Gothic Demi Cond" panose="020B0706030402020204" pitchFamily="34" charset="0"/>
              </a:rPr>
              <a:t>AtliQ</a:t>
            </a:r>
            <a:r>
              <a:rPr lang="en-US" sz="3600" dirty="0">
                <a:latin typeface="Franklin Gothic Demi Cond" panose="020B0706030402020204" pitchFamily="34" charset="0"/>
              </a:rPr>
              <a:t> Hospitality Analysis</a:t>
            </a:r>
            <a:endParaRPr lang="en-IN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26" name="Picture 2" descr="Hotel Manager png images | PNGEgg">
            <a:extLst>
              <a:ext uri="{FF2B5EF4-FFF2-40B4-BE49-F238E27FC236}">
                <a16:creationId xmlns:a16="http://schemas.microsoft.com/office/drawing/2014/main" id="{16F447C2-70B3-2794-137A-8F9D4F3E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67" y="1110570"/>
            <a:ext cx="5532268" cy="311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tels Vector Hd Images, Hotel Icon, Hotel Icons, Icons Hotel, Skyscraper  PNG Image For Free Download">
            <a:extLst>
              <a:ext uri="{FF2B5EF4-FFF2-40B4-BE49-F238E27FC236}">
                <a16:creationId xmlns:a16="http://schemas.microsoft.com/office/drawing/2014/main" id="{428D8CC1-1368-EF73-7C98-73D39A9D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14" y="397257"/>
            <a:ext cx="4542503" cy="454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2A7286-5937-81B9-DE32-6AB6B659BE8F}"/>
              </a:ext>
            </a:extLst>
          </p:cNvPr>
          <p:cNvSpPr/>
          <p:nvPr/>
        </p:nvSpPr>
        <p:spPr>
          <a:xfrm>
            <a:off x="494044" y="401933"/>
            <a:ext cx="11204620" cy="813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ranklin Gothic Demi Cond" panose="020B0706030402020204" pitchFamily="34" charset="0"/>
              </a:rPr>
              <a:t>Project Detail</a:t>
            </a:r>
            <a:endParaRPr lang="en-IN" sz="3600" dirty="0">
              <a:latin typeface="Franklin Gothic Demi Cond" panose="020B07060304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2FA7D9-39D4-6A2F-6D9A-5468313DF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89308"/>
              </p:ext>
            </p:extLst>
          </p:nvPr>
        </p:nvGraphicFramePr>
        <p:xfrm>
          <a:off x="2061028" y="2091967"/>
          <a:ext cx="8069943" cy="2877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943">
                  <a:extLst>
                    <a:ext uri="{9D8B030D-6E8A-4147-A177-3AD203B41FA5}">
                      <a16:colId xmlns:a16="http://schemas.microsoft.com/office/drawing/2014/main" val="31717353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6702518"/>
                    </a:ext>
                  </a:extLst>
                </a:gridCol>
              </a:tblGrid>
              <a:tr h="44019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Project Title</a:t>
                      </a:r>
                      <a:endParaRPr lang="en-IN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Franklin Gothic Medium Cond" panose="020B0606030402020204" pitchFamily="34" charset="0"/>
                        </a:rPr>
                        <a:t>AtliQ</a:t>
                      </a:r>
                      <a:r>
                        <a:rPr lang="en-IN" dirty="0">
                          <a:latin typeface="Franklin Gothic Medium Cond" panose="020B0606030402020204" pitchFamily="34" charset="0"/>
                        </a:rPr>
                        <a:t> Hospitality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1079"/>
                  </a:ext>
                </a:extLst>
              </a:tr>
              <a:tr h="609316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Technology</a:t>
                      </a:r>
                      <a:endParaRPr lang="en-IN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Data Science</a:t>
                      </a:r>
                      <a:endParaRPr lang="en-IN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05922"/>
                  </a:ext>
                </a:extLst>
              </a:tr>
              <a:tr h="609316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Domain</a:t>
                      </a:r>
                      <a:endParaRPr lang="en-IN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Human Resource</a:t>
                      </a:r>
                      <a:endParaRPr lang="en-IN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985273"/>
                  </a:ext>
                </a:extLst>
              </a:tr>
              <a:tr h="609316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Programming Language Used</a:t>
                      </a:r>
                      <a:endParaRPr lang="en-IN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ranklin Gothic Medium Cond" panose="020B0606030402020204" pitchFamily="34" charset="0"/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42354"/>
                  </a:ext>
                </a:extLst>
              </a:tr>
              <a:tr h="609316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Tools used</a:t>
                      </a:r>
                      <a:endParaRPr lang="en-IN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ranklin Gothic Medium Cond" panose="020B0606030402020204" pitchFamily="34" charset="0"/>
                        </a:rPr>
                        <a:t>Jupyter</a:t>
                      </a:r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 Notebook, MS-Excel, Power BI</a:t>
                      </a:r>
                      <a:endParaRPr lang="en-IN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8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410" y="931412"/>
            <a:ext cx="5901180" cy="5598987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B54600-19AE-8E06-FB46-CE0934DF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0" y="98364"/>
            <a:ext cx="11099499" cy="66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732B1-4889-D279-56C1-987B2C3F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23" y="210014"/>
            <a:ext cx="10837753" cy="64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3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378</TotalTime>
  <Words>172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Franklin Gothic Demi Cond</vt:lpstr>
      <vt:lpstr>Franklin Gothic Medium Cond</vt:lpstr>
      <vt:lpstr>Wingdings 3</vt:lpstr>
      <vt:lpstr>Ion</vt:lpstr>
      <vt:lpstr>PowerPoint Presentation</vt:lpstr>
      <vt:lpstr>PowerPoint Presentation</vt:lpstr>
      <vt:lpstr>PowerPoint Presentation</vt:lpstr>
      <vt:lpstr>Dataset Details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Akash Kamthe</cp:lastModifiedBy>
  <cp:revision>5</cp:revision>
  <dcterms:created xsi:type="dcterms:W3CDTF">2022-09-16T13:01:48Z</dcterms:created>
  <dcterms:modified xsi:type="dcterms:W3CDTF">2024-10-22T09:13:59Z</dcterms:modified>
</cp:coreProperties>
</file>