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459B-31EE-4FFB-A86E-A6CA5D363F7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A4C0-BBB7-4247-AB21-EF739F4C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3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459B-31EE-4FFB-A86E-A6CA5D363F7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A4C0-BBB7-4247-AB21-EF739F4C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9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459B-31EE-4FFB-A86E-A6CA5D363F7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A4C0-BBB7-4247-AB21-EF739F4C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1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459B-31EE-4FFB-A86E-A6CA5D363F7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A4C0-BBB7-4247-AB21-EF739F4C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6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459B-31EE-4FFB-A86E-A6CA5D363F7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A4C0-BBB7-4247-AB21-EF739F4C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9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459B-31EE-4FFB-A86E-A6CA5D363F7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A4C0-BBB7-4247-AB21-EF739F4C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7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459B-31EE-4FFB-A86E-A6CA5D363F7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A4C0-BBB7-4247-AB21-EF739F4C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0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459B-31EE-4FFB-A86E-A6CA5D363F7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A4C0-BBB7-4247-AB21-EF739F4C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2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459B-31EE-4FFB-A86E-A6CA5D363F7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A4C0-BBB7-4247-AB21-EF739F4C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0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459B-31EE-4FFB-A86E-A6CA5D363F7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A4C0-BBB7-4247-AB21-EF739F4C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3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459B-31EE-4FFB-A86E-A6CA5D363F7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A4C0-BBB7-4247-AB21-EF739F4C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4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6459B-31EE-4FFB-A86E-A6CA5D363F7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BA4C0-BBB7-4247-AB21-EF739F4C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Power BI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Report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89" y="1961546"/>
            <a:ext cx="8023015" cy="428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6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83" y="1690688"/>
            <a:ext cx="8008189" cy="421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2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45" y="1798688"/>
            <a:ext cx="8781691" cy="456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Query Editor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38" y="1690688"/>
            <a:ext cx="8885208" cy="434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3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/>
            </a:r>
            <a:br>
              <a:rPr lang="en-US"/>
            </a:br>
            <a:r>
              <a:rPr lang="en-US" smtClean="0"/>
              <a:t>Advance </a:t>
            </a:r>
            <a:r>
              <a:rPr lang="en-US" dirty="0"/>
              <a:t>Editor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62" y="1959241"/>
            <a:ext cx="9299275" cy="454225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50898" y="2432649"/>
            <a:ext cx="1061049" cy="396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9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 BI Report View</vt:lpstr>
      <vt:lpstr>Data View</vt:lpstr>
      <vt:lpstr>Model View</vt:lpstr>
      <vt:lpstr>Power Query Editor</vt:lpstr>
      <vt:lpstr> Advance Editor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</dc:title>
  <dc:creator>Local Admin Account</dc:creator>
  <cp:lastModifiedBy>Local Admin Account</cp:lastModifiedBy>
  <cp:revision>4</cp:revision>
  <dcterms:created xsi:type="dcterms:W3CDTF">2020-05-27T16:28:40Z</dcterms:created>
  <dcterms:modified xsi:type="dcterms:W3CDTF">2020-05-27T16:40:37Z</dcterms:modified>
</cp:coreProperties>
</file>