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E7B91-CCE9-44D1-8E2A-D92A1BABC68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03457-6B6B-4855-82C1-9F2E4AA2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175A-7BB1-6124-096F-D665922C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65406-3CDB-126B-BC07-1896E4F57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60DD-F73B-36E2-4583-0E125684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9473-EE17-644B-7CB2-D4AA70D5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899D-C178-03BA-407B-FC6D970B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2A5E-A56B-6DF8-E3C2-4DA6B92C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E1D17-5472-D456-A33F-A94AB36F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5098-3A4D-EC02-94B7-75A3B14E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F3D8-6DD8-5F09-DFBB-7DB86708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321C-E0BB-5EA0-82AF-F417E7E8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0E461-C9D0-092A-416F-E0449A22D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C95EF-547C-41F8-1820-DC8EE7A4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D7AC-3F47-336B-B238-1C6F6AD9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D4B0-0CF0-6DC4-4A55-4FCF9D40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D91D-7FBF-36FB-590F-D7880B1B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5F69-88C2-6F9B-5A3C-30DD2796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157A-2E4D-0E52-0A91-509619A0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3BCA-C596-125A-6980-8132D70D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A411-DFDA-93F9-D65C-AB1B7B2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1956-E65D-9558-C865-801E7088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005A-5179-3C62-32FE-4C4FBADD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69A6-659E-3EF5-5784-5FA9E68D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AFDB-FD85-366A-8C2D-4FCC0926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07B8-1717-8474-EA43-9C58806C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0895-23A3-6861-E354-C72D494F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6E3-FE72-8D32-00AF-10B26DF8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2A48-8BE8-EB76-9573-A2C205B42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2505-6714-1D20-D26C-92AF1402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7D54-2881-B4FE-2213-054D38A7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9F917-026B-3FF4-D1A8-11BCABD0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6A1A-3A94-2C10-8227-8E90276B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C9A2-39C1-0A99-1002-DDDCA18E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9E4E-C028-6212-C7DE-916FA878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48ED8-8EE4-EDC3-0CFD-83122103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5DFAB-FADD-8B7A-55CC-04C47DE63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835CC-3BCF-883D-3954-21BC37AA6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1F2AB-A856-4B07-89E1-95E3FF6B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46C2B-14C2-AB6A-FAAC-5D170732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6FBAA-4E8B-7FD2-F4B5-8E0526C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6B2D-A5EC-26B4-939D-47A13518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74608-1CF0-04C5-D8FC-EE076D74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F93D-37C2-1EE6-CC12-D411A70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50426-D10E-4322-2003-272D99CE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3042E-B96C-57EA-B17D-E74AB2C9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0A7BB-0BE4-B84C-4890-E0F16277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5537A-E5C9-1891-AB95-4F6435CD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8EEF-736A-FA0D-508A-E8E71990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50A2-7AA4-D325-2499-1983F843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4F9A9-8CA6-0B1B-B653-E1041471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A1E2A-C1E2-5E28-BE50-55EE8DE6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F6AD7-EBE0-1214-B4FD-5845124D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5898-1D4D-AAF7-3E63-7CB3B159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19B-E778-7C1C-8B6A-DC77E6B3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67F5F-0B83-F1AD-8ABA-6D44AB935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1189-1F60-B6EF-189F-E6C564F0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D8DC-A7C1-A2BD-F598-F7762419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EA55E-718E-64A2-B539-CBFFB666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B8CA-1552-62F9-A1B7-EA295EBA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BE682-CAC4-3FB0-CEB7-B21F6BFD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EC4F-93AB-5D31-4573-A3B19C18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BA78-AE37-9F4C-640C-5038B6637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9358-95CB-4B8B-9BF2-78932A3E0E7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F7BF-28A9-DFFA-185A-20301752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1C52-C395-F08A-1C0E-9568653F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3B2F-921A-4B00-806D-53B489F3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F1DADD-1206-F8B2-B2C1-94B8E9905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39" y="2160639"/>
            <a:ext cx="7175299" cy="25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28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F13B-ED04-264D-444D-0CC5E400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Our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3634A-2067-FEB5-B315-3799EE230018}"/>
              </a:ext>
            </a:extLst>
          </p:cNvPr>
          <p:cNvSpPr txBox="1"/>
          <p:nvPr/>
        </p:nvSpPr>
        <p:spPr>
          <a:xfrm>
            <a:off x="1032386" y="2829146"/>
            <a:ext cx="2703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Aleksander Kolev SCRUM Trainer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75FBF-EF9C-99C5-01F9-F91CB8F9E339}"/>
              </a:ext>
            </a:extLst>
          </p:cNvPr>
          <p:cNvSpPr txBox="1"/>
          <p:nvPr/>
        </p:nvSpPr>
        <p:spPr>
          <a:xfrm>
            <a:off x="8455743" y="2829146"/>
            <a:ext cx="31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Hristo</a:t>
            </a:r>
            <a:r>
              <a:rPr lang="en-US" sz="2400" dirty="0"/>
              <a:t> </a:t>
            </a:r>
            <a:r>
              <a:rPr lang="en-US" sz="2400" dirty="0" err="1"/>
              <a:t>Rusev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Frontend Developer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976B8-6F5F-1583-C106-6D75DBABDB7B}"/>
              </a:ext>
            </a:extLst>
          </p:cNvPr>
          <p:cNvSpPr txBox="1"/>
          <p:nvPr/>
        </p:nvSpPr>
        <p:spPr>
          <a:xfrm>
            <a:off x="2384321" y="5467651"/>
            <a:ext cx="2831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Polina </a:t>
            </a:r>
            <a:r>
              <a:rPr lang="en-US" sz="2400" dirty="0" err="1"/>
              <a:t>Dineva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Frontend Developer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8AEF4-05B8-6F04-765D-E84EFE604D0D}"/>
              </a:ext>
            </a:extLst>
          </p:cNvPr>
          <p:cNvSpPr txBox="1"/>
          <p:nvPr/>
        </p:nvSpPr>
        <p:spPr>
          <a:xfrm>
            <a:off x="6975990" y="5467652"/>
            <a:ext cx="2713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Veselina</a:t>
            </a:r>
            <a:r>
              <a:rPr lang="en-US" sz="2400" dirty="0"/>
              <a:t> </a:t>
            </a:r>
            <a:r>
              <a:rPr lang="en-US" sz="2400" dirty="0" err="1"/>
              <a:t>Varadeva</a:t>
            </a:r>
            <a:endParaRPr lang="en-US" sz="2400" dirty="0"/>
          </a:p>
          <a:p>
            <a:pPr algn="ctr"/>
            <a:r>
              <a:rPr lang="en-US" sz="2400" dirty="0"/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931334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C6A9-A089-71B7-47FC-DE43AB4A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Stages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551456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7E00-1AC5-F258-212F-68C38544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The programs we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61EE3-E3E4-253C-416F-02F6967B9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" y="1826710"/>
            <a:ext cx="135839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9CCE7-3A56-E6D9-43C0-4F5B9C668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72" y="1782666"/>
            <a:ext cx="1405051" cy="1369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057E8B-75E5-8673-64D7-2E6CFD17E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50" y="1812876"/>
            <a:ext cx="1309186" cy="1309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CD034A-431F-94E3-701A-9F770B99F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63" y="1843087"/>
            <a:ext cx="1309186" cy="1309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CCE2E3-370E-B7AD-E3B5-3EA36EB2B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6" y="1843087"/>
            <a:ext cx="1309186" cy="13091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A38109-D395-9651-85F5-A96BF4313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277" y="1769207"/>
            <a:ext cx="1396523" cy="13965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EC76D1-2FEA-C7D4-AF22-FCFF5466D3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5" y="4170946"/>
            <a:ext cx="1425671" cy="1325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B2C90C-16AC-0756-B631-B95F381D2D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23" y="4170946"/>
            <a:ext cx="2356556" cy="13255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CDBD33-E4A6-DFB8-F30F-05208733BA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84" y="4268316"/>
            <a:ext cx="1723157" cy="11308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75055B-6A51-F554-008F-8AE3773DC9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99" y="4171080"/>
            <a:ext cx="1425671" cy="13254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AB3EB5-F8DF-E537-6856-1989FB718D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63" y="4268316"/>
            <a:ext cx="1507761" cy="11308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AA94828-5ADA-1551-70DD-21EFCDE62F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46" y="4170946"/>
            <a:ext cx="1361491" cy="13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64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976F-5EBC-F801-6832-40D35381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56C7-E50F-35D8-3C72-67B5BD07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6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Our team</vt:lpstr>
      <vt:lpstr>Stages of development</vt:lpstr>
      <vt:lpstr>The programs we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Христо Петров Русев</dc:creator>
  <cp:lastModifiedBy>Христо Петров Русев</cp:lastModifiedBy>
  <cp:revision>2</cp:revision>
  <dcterms:created xsi:type="dcterms:W3CDTF">2023-05-29T15:46:43Z</dcterms:created>
  <dcterms:modified xsi:type="dcterms:W3CDTF">2023-05-29T16:11:05Z</dcterms:modified>
</cp:coreProperties>
</file>