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177"/>
    <a:srgbClr val="13B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BF766-1101-4AA6-860F-0469A7210060}" v="2" dt="2023-12-12T19:16:2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ър Мирославов Колев" userId="S::amkolev22@codingburgas.bg::31f10c05-2a86-48e4-80ce-240b26b82a09" providerId="AD" clId="Web-{AAABF766-1101-4AA6-860F-0469A7210060}"/>
    <pc:docChg chg="modSld">
      <pc:chgData name="Александър Мирославов Колев" userId="S::amkolev22@codingburgas.bg::31f10c05-2a86-48e4-80ce-240b26b82a09" providerId="AD" clId="Web-{AAABF766-1101-4AA6-860F-0469A7210060}" dt="2023-12-12T19:16:20.013" v="1"/>
      <pc:docMkLst>
        <pc:docMk/>
      </pc:docMkLst>
      <pc:sldChg chg="modSp">
        <pc:chgData name="Александър Мирославов Колев" userId="S::amkolev22@codingburgas.bg::31f10c05-2a86-48e4-80ce-240b26b82a09" providerId="AD" clId="Web-{AAABF766-1101-4AA6-860F-0469A7210060}" dt="2023-12-12T19:16:10.841" v="0" actId="1076"/>
        <pc:sldMkLst>
          <pc:docMk/>
          <pc:sldMk cId="3384068780" sldId="256"/>
        </pc:sldMkLst>
        <pc:picChg chg="mod">
          <ac:chgData name="Александър Мирославов Колев" userId="S::amkolev22@codingburgas.bg::31f10c05-2a86-48e4-80ce-240b26b82a09" providerId="AD" clId="Web-{AAABF766-1101-4AA6-860F-0469A7210060}" dt="2023-12-12T19:16:10.841" v="0" actId="1076"/>
          <ac:picMkLst>
            <pc:docMk/>
            <pc:sldMk cId="3384068780" sldId="256"/>
            <ac:picMk id="6" creationId="{5F0A3E46-ECD8-865B-88EC-6B868F4226D4}"/>
          </ac:picMkLst>
        </pc:picChg>
      </pc:sldChg>
      <pc:sldChg chg="modSp">
        <pc:chgData name="Александър Мирославов Колев" userId="S::amkolev22@codingburgas.bg::31f10c05-2a86-48e4-80ce-240b26b82a09" providerId="AD" clId="Web-{AAABF766-1101-4AA6-860F-0469A7210060}" dt="2023-12-12T19:16:20.013" v="1"/>
        <pc:sldMkLst>
          <pc:docMk/>
          <pc:sldMk cId="2954407746" sldId="260"/>
        </pc:sldMkLst>
        <pc:spChg chg="mod">
          <ac:chgData name="Александър Мирославов Колев" userId="S::amkolev22@codingburgas.bg::31f10c05-2a86-48e4-80ce-240b26b82a09" providerId="AD" clId="Web-{AAABF766-1101-4AA6-860F-0469A7210060}" dt="2023-12-12T19:16:20.013" v="1"/>
          <ac:spMkLst>
            <pc:docMk/>
            <pc:sldMk cId="2954407746" sldId="260"/>
            <ac:spMk id="7" creationId="{4AC3623F-CD12-2136-6407-C4DCED6659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B069-4D93-45DD-DCC1-98CA1D3EA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34D58-E8AC-DFB5-7BCD-AAFD7E1E5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EE32C-DA9E-C00A-DCD5-07053E9B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5D79-2724-1571-C674-FC7121FB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E3F5-33A0-EBF4-9D3F-D93E9FCC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96A-B88F-6C78-F545-409ABB2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A29AC-2C82-60AB-7C78-9E947326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330F-00C7-A527-F45D-05C3011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757D-B8C6-D9AC-D1D8-A011E4FD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C748-73DA-7086-6030-00B0C243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50CAC-F8D2-38F3-2449-53C6F8EC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A1087-36DE-9ACA-6175-6A839EB9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CC47-9355-0C80-B774-2CEE7CC6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9934-F2CF-B949-B8AA-DC7393F5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2ECA-0A26-6437-BF7A-60E69F22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262-20DC-8D3E-93B7-E5A4AC3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3043-16F0-013C-01B9-2013E6F0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0F42-0BF7-67C6-0CF3-84A70CBB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FA3-B6C0-C7A4-7876-38166CD9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A219-E91E-98A9-4814-BD682427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1F28-D4A1-687A-DDAB-B50C44EF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9C7F-695B-C964-ED71-87178A74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4A84-4A6D-23CA-6BB7-B953ECC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0394-6CA4-6A75-1598-CB94DA8F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A75A-99B2-58FD-D881-6BF18C03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CF78-CB77-3E72-102D-316B0DE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9675-54C7-5042-7781-27453E9C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98917-C787-A402-34EB-B9415CC7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CFD7-CE80-4469-750A-9222BB43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76D89-D4C2-AC5F-FE1B-BDE02D93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6AA6-454E-E77D-6437-B4C44EA7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9A3E-BA2F-278A-B271-9F11F9FA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F0106-49C2-46F8-33A9-1CBADF3E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72A9C-1B85-56A4-24CA-64D3A676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9BFC-FFC0-1927-B6E6-0903DC7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8891B-3487-737F-4FE8-B3A55A658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685FA-3AD2-91FD-4F6D-8CFD9C8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0ED23-7F22-A8E1-AE64-B47764F2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38048-5A4F-20AB-2258-1E458E99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D4E2-4428-7101-EC25-FBD9233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7C673-73DB-DC5B-7B95-D8871802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55EFE-A6FE-D49F-2952-EC3B46D7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82FA-94DF-1940-EF6E-9D731DFD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9EE69-168F-C992-8EBC-1A14E8B8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ABAD1-440B-4D3B-F539-A20D20B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CD10-7A30-A333-D9AB-0B698D73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669C-A141-A248-B430-009C127C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DD9-9FC2-8B05-E3B4-728623B3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CB99-A877-0D26-7AD9-E30CD562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9EDCB-B426-B847-DA2E-3D892596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94EC-8A38-C8A9-04DA-40817694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1C868-7852-83B7-189D-6E0B9B64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F3CE-04B3-558C-7F36-59116A7B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4DB62-EA72-15AF-2879-201A386A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D3FED-F071-D8F0-073F-CA4A82F6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D66A2-D73C-5447-12EC-A4AB8118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0657-99FC-67F9-7549-601E4B0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7C07-2B5C-48DC-DA3B-D3CAADFE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1A581-AC7C-097E-5631-5E8ED8AE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5BB4-9706-980F-E541-A12F5664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41F9-477B-B515-358C-62AE2B382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FF0F-C178-4C2F-979F-8204374A3A1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4B89-1A88-46E1-2A8E-39CB8E499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37C5-E58C-CE7A-1691-DDC606C2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53DE-4989-4FE3-9D22-ED530345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2CADA-4207-0970-6919-ECE3FAEF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8" r="-1" b="29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A3E46-ECD8-865B-88EC-6B868F42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45" y="2567657"/>
            <a:ext cx="6909466" cy="17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B4CD71D9-BE67-C406-EC3E-B54FA5496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6" r="-1" b="2909"/>
          <a:stretch/>
        </p:blipFill>
        <p:spPr>
          <a:xfrm>
            <a:off x="-22598" y="-37601"/>
            <a:ext cx="12188952" cy="6857990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CCABD-AADA-393F-6A55-1267EB82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98" y="1545411"/>
            <a:ext cx="1438299" cy="1438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47696-19F9-47F3-6367-8C920F22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45" y="1545411"/>
            <a:ext cx="1438299" cy="1438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1DA27-0B76-5D1D-140B-FB3A7955B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324" y="3429000"/>
            <a:ext cx="1438300" cy="143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0EFAF-0A4F-9602-4287-53AA6B847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046" y="3429001"/>
            <a:ext cx="1438299" cy="1438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509E5D-341F-2C3A-8279-BB66A5520806}"/>
              </a:ext>
            </a:extLst>
          </p:cNvPr>
          <p:cNvCxnSpPr>
            <a:cxnSpLocks/>
          </p:cNvCxnSpPr>
          <p:nvPr/>
        </p:nvCxnSpPr>
        <p:spPr>
          <a:xfrm>
            <a:off x="7539454" y="2264560"/>
            <a:ext cx="1087426" cy="556524"/>
          </a:xfrm>
          <a:prstGeom prst="bentConnector3">
            <a:avLst>
              <a:gd name="adj1" fmla="val 50000"/>
            </a:avLst>
          </a:prstGeom>
          <a:ln w="19050">
            <a:solidFill>
              <a:srgbClr val="13B17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820D6F1-A54B-D05B-97B9-D96D2435B5DC}"/>
              </a:ext>
            </a:extLst>
          </p:cNvPr>
          <p:cNvCxnSpPr>
            <a:cxnSpLocks/>
          </p:cNvCxnSpPr>
          <p:nvPr/>
        </p:nvCxnSpPr>
        <p:spPr>
          <a:xfrm>
            <a:off x="7543804" y="4148150"/>
            <a:ext cx="1015835" cy="550759"/>
          </a:xfrm>
          <a:prstGeom prst="bentConnector3">
            <a:avLst/>
          </a:prstGeom>
          <a:ln w="19050">
            <a:solidFill>
              <a:srgbClr val="13B17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21F5156-C0DB-1612-71C5-32BC080CFD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5933" y="2261772"/>
            <a:ext cx="1030207" cy="565403"/>
          </a:xfrm>
          <a:prstGeom prst="bentConnector3">
            <a:avLst/>
          </a:prstGeom>
          <a:ln w="19050">
            <a:solidFill>
              <a:srgbClr val="13B17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9E12D2E-2F19-71EB-559B-BCB66DDC93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8828" y="4148141"/>
            <a:ext cx="1056014" cy="550768"/>
          </a:xfrm>
          <a:prstGeom prst="bentConnector3">
            <a:avLst>
              <a:gd name="adj1" fmla="val 50000"/>
            </a:avLst>
          </a:prstGeom>
          <a:ln w="19050">
            <a:solidFill>
              <a:srgbClr val="13B17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8429D2-527A-A163-DD3B-1E72890C35BC}"/>
              </a:ext>
            </a:extLst>
          </p:cNvPr>
          <p:cNvSpPr txBox="1"/>
          <p:nvPr/>
        </p:nvSpPr>
        <p:spPr>
          <a:xfrm>
            <a:off x="2801511" y="281317"/>
            <a:ext cx="6172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3B1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OUR TEAM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AAF9B86-CC79-DE42-6434-D325B5C111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8297"/>
          <a:stretch/>
        </p:blipFill>
        <p:spPr>
          <a:xfrm>
            <a:off x="3901463" y="290192"/>
            <a:ext cx="633216" cy="6804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2D93119-558A-3DB3-B7DD-9B7404B46E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8297"/>
          <a:stretch/>
        </p:blipFill>
        <p:spPr>
          <a:xfrm>
            <a:off x="7277073" y="288800"/>
            <a:ext cx="633217" cy="6804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9ADF891-42DC-B88F-BD30-C284F7099C23}"/>
              </a:ext>
            </a:extLst>
          </p:cNvPr>
          <p:cNvSpPr txBox="1"/>
          <p:nvPr/>
        </p:nvSpPr>
        <p:spPr>
          <a:xfrm>
            <a:off x="8656373" y="3963475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VESELINA VARADEVA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B0CE47-BF82-43AF-3556-EC6AE0641C48}"/>
              </a:ext>
            </a:extLst>
          </p:cNvPr>
          <p:cNvSpPr txBox="1"/>
          <p:nvPr/>
        </p:nvSpPr>
        <p:spPr>
          <a:xfrm>
            <a:off x="8715761" y="4220969"/>
            <a:ext cx="226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Designer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9V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65B84D-3442-3B53-5BA3-33BE05DD8CC2}"/>
              </a:ext>
            </a:extLst>
          </p:cNvPr>
          <p:cNvSpPr txBox="1"/>
          <p:nvPr/>
        </p:nvSpPr>
        <p:spPr>
          <a:xfrm>
            <a:off x="8693541" y="2010386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STANISLAV RADEV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5ED1B2-CFF5-92B1-F70E-E7EE613E2071}"/>
              </a:ext>
            </a:extLst>
          </p:cNvPr>
          <p:cNvSpPr txBox="1"/>
          <p:nvPr/>
        </p:nvSpPr>
        <p:spPr>
          <a:xfrm>
            <a:off x="8679996" y="2261772"/>
            <a:ext cx="2402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Front-end developer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9G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D95F50-84BE-5072-468C-6D049AEF6CE2}"/>
              </a:ext>
            </a:extLst>
          </p:cNvPr>
          <p:cNvSpPr txBox="1"/>
          <p:nvPr/>
        </p:nvSpPr>
        <p:spPr>
          <a:xfrm>
            <a:off x="1474837" y="2005360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ALEKSANDAR KOLEV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916D64-49DC-8986-B64D-857B3BC40BBE}"/>
              </a:ext>
            </a:extLst>
          </p:cNvPr>
          <p:cNvSpPr txBox="1"/>
          <p:nvPr/>
        </p:nvSpPr>
        <p:spPr>
          <a:xfrm>
            <a:off x="1401922" y="2256073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SCRUM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9G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23631F-B899-09AB-EA3F-F2CF4D013568}"/>
              </a:ext>
            </a:extLst>
          </p:cNvPr>
          <p:cNvSpPr txBox="1"/>
          <p:nvPr/>
        </p:nvSpPr>
        <p:spPr>
          <a:xfrm>
            <a:off x="1269712" y="3963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GABRIELA ENCHEVA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E4289E-8C70-5934-77D5-123A9E3FFDF5}"/>
              </a:ext>
            </a:extLst>
          </p:cNvPr>
          <p:cNvSpPr txBox="1"/>
          <p:nvPr/>
        </p:nvSpPr>
        <p:spPr>
          <a:xfrm>
            <a:off x="1306137" y="4194307"/>
            <a:ext cx="233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B177"/>
                </a:solidFill>
              </a:rPr>
              <a:t>Back-end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B177"/>
                </a:solidFill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79542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2635139F-0B0A-4DBE-6EF4-3FCC04003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5" r="1543"/>
          <a:stretch/>
        </p:blipFill>
        <p:spPr>
          <a:xfrm>
            <a:off x="4105470" y="10"/>
            <a:ext cx="8086530" cy="6857990"/>
          </a:xfrm>
          <a:custGeom>
            <a:avLst/>
            <a:gdLst/>
            <a:ahLst/>
            <a:cxnLst/>
            <a:rect l="l" t="t" r="r" b="b"/>
            <a:pathLst>
              <a:path w="7533716" h="6858000">
                <a:moveTo>
                  <a:pt x="879873" y="0"/>
                </a:moveTo>
                <a:lnTo>
                  <a:pt x="7533716" y="0"/>
                </a:lnTo>
                <a:lnTo>
                  <a:pt x="7533716" y="6858000"/>
                </a:lnTo>
                <a:lnTo>
                  <a:pt x="0" y="6858000"/>
                </a:lnTo>
                <a:lnTo>
                  <a:pt x="105162" y="6785068"/>
                </a:lnTo>
                <a:cubicBezTo>
                  <a:pt x="278980" y="6657407"/>
                  <a:pt x="449607" y="6519512"/>
                  <a:pt x="621811" y="6378742"/>
                </a:cubicBezTo>
                <a:cubicBezTo>
                  <a:pt x="1567435" y="5605738"/>
                  <a:pt x="2496160" y="4971185"/>
                  <a:pt x="2496160" y="3621913"/>
                </a:cubicBezTo>
                <a:cubicBezTo>
                  <a:pt x="2496160" y="2091411"/>
                  <a:pt x="1922424" y="751075"/>
                  <a:pt x="895262" y="10445"/>
                </a:cubicBezTo>
                <a:close/>
              </a:path>
            </a:pathLst>
          </a:custGeom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5A32A34-BDE9-4041-9CA3-2BC707CE7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DA1874-724A-41CC-8CC9-F9EAD4A8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89611" cy="6858000"/>
          </a:xfrm>
          <a:custGeom>
            <a:avLst/>
            <a:gdLst>
              <a:gd name="connsiteX0" fmla="*/ 0 w 7289611"/>
              <a:gd name="connsiteY0" fmla="*/ 0 h 6858000"/>
              <a:gd name="connsiteX1" fmla="*/ 71559 w 7289611"/>
              <a:gd name="connsiteY1" fmla="*/ 0 h 6858000"/>
              <a:gd name="connsiteX2" fmla="*/ 135167 w 7289611"/>
              <a:gd name="connsiteY2" fmla="*/ 0 h 6858000"/>
              <a:gd name="connsiteX3" fmla="*/ 866689 w 7289611"/>
              <a:gd name="connsiteY3" fmla="*/ 0 h 6858000"/>
              <a:gd name="connsiteX4" fmla="*/ 1592911 w 7289611"/>
              <a:gd name="connsiteY4" fmla="*/ 0 h 6858000"/>
              <a:gd name="connsiteX5" fmla="*/ 5673324 w 7289611"/>
              <a:gd name="connsiteY5" fmla="*/ 0 h 6858000"/>
              <a:gd name="connsiteX6" fmla="*/ 5688713 w 7289611"/>
              <a:gd name="connsiteY6" fmla="*/ 10445 h 6858000"/>
              <a:gd name="connsiteX7" fmla="*/ 7289611 w 7289611"/>
              <a:gd name="connsiteY7" fmla="*/ 3621913 h 6858000"/>
              <a:gd name="connsiteX8" fmla="*/ 5415262 w 7289611"/>
              <a:gd name="connsiteY8" fmla="*/ 6378742 h 6858000"/>
              <a:gd name="connsiteX9" fmla="*/ 4898613 w 7289611"/>
              <a:gd name="connsiteY9" fmla="*/ 6785068 h 6858000"/>
              <a:gd name="connsiteX10" fmla="*/ 4793450 w 7289611"/>
              <a:gd name="connsiteY10" fmla="*/ 6858000 h 6858000"/>
              <a:gd name="connsiteX11" fmla="*/ 1592911 w 7289611"/>
              <a:gd name="connsiteY11" fmla="*/ 6858000 h 6858000"/>
              <a:gd name="connsiteX12" fmla="*/ 866689 w 7289611"/>
              <a:gd name="connsiteY12" fmla="*/ 6858000 h 6858000"/>
              <a:gd name="connsiteX13" fmla="*/ 135167 w 7289611"/>
              <a:gd name="connsiteY13" fmla="*/ 6858000 h 6858000"/>
              <a:gd name="connsiteX14" fmla="*/ 71559 w 7289611"/>
              <a:gd name="connsiteY14" fmla="*/ 6858000 h 6858000"/>
              <a:gd name="connsiteX15" fmla="*/ 0 w 7289611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89611" h="6858000">
                <a:moveTo>
                  <a:pt x="0" y="0"/>
                </a:moveTo>
                <a:lnTo>
                  <a:pt x="71559" y="0"/>
                </a:lnTo>
                <a:lnTo>
                  <a:pt x="135167" y="0"/>
                </a:lnTo>
                <a:lnTo>
                  <a:pt x="866689" y="0"/>
                </a:lnTo>
                <a:lnTo>
                  <a:pt x="1592911" y="0"/>
                </a:lnTo>
                <a:lnTo>
                  <a:pt x="5673324" y="0"/>
                </a:lnTo>
                <a:lnTo>
                  <a:pt x="5688713" y="10445"/>
                </a:lnTo>
                <a:cubicBezTo>
                  <a:pt x="6715875" y="751075"/>
                  <a:pt x="7289611" y="2091411"/>
                  <a:pt x="7289611" y="3621913"/>
                </a:cubicBezTo>
                <a:cubicBezTo>
                  <a:pt x="7289611" y="4971185"/>
                  <a:pt x="6360886" y="5605738"/>
                  <a:pt x="5415262" y="6378742"/>
                </a:cubicBezTo>
                <a:cubicBezTo>
                  <a:pt x="5243058" y="6519512"/>
                  <a:pt x="5072431" y="6657407"/>
                  <a:pt x="4898613" y="6785068"/>
                </a:cubicBezTo>
                <a:lnTo>
                  <a:pt x="4793450" y="6858000"/>
                </a:lnTo>
                <a:lnTo>
                  <a:pt x="1592911" y="6858000"/>
                </a:lnTo>
                <a:lnTo>
                  <a:pt x="866689" y="6858000"/>
                </a:lnTo>
                <a:lnTo>
                  <a:pt x="135167" y="6858000"/>
                </a:lnTo>
                <a:lnTo>
                  <a:pt x="7155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BF37-5B4C-F966-A30A-E71B5649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74" y="1929951"/>
            <a:ext cx="5910634" cy="1499049"/>
          </a:xfrm>
        </p:spPr>
        <p:txBody>
          <a:bodyPr anchor="t">
            <a:noAutofit/>
          </a:bodyPr>
          <a:lstStyle/>
          <a:p>
            <a:pPr algn="l"/>
            <a:r>
              <a:rPr lang="en-US" i="1" dirty="0"/>
              <a:t>Durvenca is an interactive web-based simulation that serves as a sandbox for users to create and manage their virtual ecosystem. The core concept revolves around the placement and management of trees and factories within a simulated environment. Users can dynamically impact CO2 emissions and witness the effects of their choices on the ecosystem.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3623F-CD12-2136-6407-C4DCED66593E}"/>
              </a:ext>
            </a:extLst>
          </p:cNvPr>
          <p:cNvSpPr txBox="1"/>
          <p:nvPr/>
        </p:nvSpPr>
        <p:spPr>
          <a:xfrm>
            <a:off x="1769422" y="93242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13B1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/>
              </a:rPr>
              <a:t>THE IDEA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4F653-6487-E5FF-0FAC-0E7AE2607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10414557" y="5137584"/>
            <a:ext cx="1600905" cy="172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51B3A-E644-F40C-3E6A-FCAAA7B9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64" y="3792904"/>
            <a:ext cx="2871800" cy="3065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4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894A3-FE23-BD25-777F-C39B6BD98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4"/>
          <a:stretch/>
        </p:blipFill>
        <p:spPr>
          <a:xfrm>
            <a:off x="2519309" y="935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530C9-5215-8702-E357-200E06B5983E}"/>
              </a:ext>
            </a:extLst>
          </p:cNvPr>
          <p:cNvSpPr txBox="1"/>
          <p:nvPr/>
        </p:nvSpPr>
        <p:spPr>
          <a:xfrm>
            <a:off x="369914" y="178685"/>
            <a:ext cx="3474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13B177"/>
                </a:solidFill>
                <a:latin typeface="Bahnschrift Light SemiCondensed" panose="020B0502040204020203" pitchFamily="34" charset="0"/>
              </a:rPr>
              <a:t>STEP BY STEP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142A60E0-026D-7F4E-A77D-F3D726ED3C6C}"/>
              </a:ext>
            </a:extLst>
          </p:cNvPr>
          <p:cNvSpPr/>
          <p:nvPr/>
        </p:nvSpPr>
        <p:spPr>
          <a:xfrm rot="5400000">
            <a:off x="1121425" y="5288326"/>
            <a:ext cx="1136088" cy="1890425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rgbClr val="13B177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67A988A6-2C45-F164-00D0-11B1E0DFB830}"/>
              </a:ext>
            </a:extLst>
          </p:cNvPr>
          <p:cNvSpPr/>
          <p:nvPr/>
        </p:nvSpPr>
        <p:spPr>
          <a:xfrm rot="5400000">
            <a:off x="5062765" y="3980430"/>
            <a:ext cx="1136088" cy="1890425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8AB5BE43-64F1-0B6B-D38E-37DD8F8E4AB1}"/>
              </a:ext>
            </a:extLst>
          </p:cNvPr>
          <p:cNvSpPr/>
          <p:nvPr/>
        </p:nvSpPr>
        <p:spPr>
          <a:xfrm rot="5400000">
            <a:off x="3104163" y="4720282"/>
            <a:ext cx="1136088" cy="1890425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E006CCA-F3D1-B3CA-A4D2-36B73E1C64BA}"/>
              </a:ext>
            </a:extLst>
          </p:cNvPr>
          <p:cNvSpPr/>
          <p:nvPr/>
        </p:nvSpPr>
        <p:spPr>
          <a:xfrm rot="5400000">
            <a:off x="10118573" y="1959606"/>
            <a:ext cx="891367" cy="1483214"/>
          </a:xfrm>
          <a:prstGeom prst="corner">
            <a:avLst>
              <a:gd name="adj1" fmla="val 21354"/>
              <a:gd name="adj2" fmla="val 161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7BD94699-14D7-B6A0-F7C3-29DDE813D067}"/>
              </a:ext>
            </a:extLst>
          </p:cNvPr>
          <p:cNvSpPr/>
          <p:nvPr/>
        </p:nvSpPr>
        <p:spPr>
          <a:xfrm rot="5400000">
            <a:off x="6965346" y="3373396"/>
            <a:ext cx="891367" cy="1483214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77D39E29-92B9-3EED-B315-1A96B4AC4AC1}"/>
              </a:ext>
            </a:extLst>
          </p:cNvPr>
          <p:cNvSpPr/>
          <p:nvPr/>
        </p:nvSpPr>
        <p:spPr>
          <a:xfrm rot="5400000">
            <a:off x="8541960" y="2687393"/>
            <a:ext cx="891367" cy="1483214"/>
          </a:xfrm>
          <a:prstGeom prst="corner">
            <a:avLst>
              <a:gd name="adj1" fmla="val 20307"/>
              <a:gd name="adj2" fmla="val 161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38A5C0E-2CD6-7EF8-DEC6-5D3A115D4776}"/>
              </a:ext>
            </a:extLst>
          </p:cNvPr>
          <p:cNvSpPr/>
          <p:nvPr/>
        </p:nvSpPr>
        <p:spPr>
          <a:xfrm>
            <a:off x="2285171" y="5171671"/>
            <a:ext cx="322016" cy="322016"/>
          </a:xfrm>
          <a:prstGeom prst="triangle">
            <a:avLst>
              <a:gd name="adj" fmla="val 10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720F09F-F52D-5225-1150-7FF8CC8C7CA0}"/>
              </a:ext>
            </a:extLst>
          </p:cNvPr>
          <p:cNvSpPr/>
          <p:nvPr/>
        </p:nvSpPr>
        <p:spPr>
          <a:xfrm>
            <a:off x="4056554" y="4400761"/>
            <a:ext cx="470592" cy="464456"/>
          </a:xfrm>
          <a:prstGeom prst="triangle">
            <a:avLst>
              <a:gd name="adj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3261ABB-6414-450B-928A-BAC62B6166C3}"/>
              </a:ext>
            </a:extLst>
          </p:cNvPr>
          <p:cNvSpPr/>
          <p:nvPr/>
        </p:nvSpPr>
        <p:spPr>
          <a:xfrm>
            <a:off x="9407235" y="2560729"/>
            <a:ext cx="322016" cy="322016"/>
          </a:xfrm>
          <a:prstGeom prst="triangle">
            <a:avLst>
              <a:gd name="adj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9E76378-19A0-EB04-3EE2-2699E96DEF28}"/>
              </a:ext>
            </a:extLst>
          </p:cNvPr>
          <p:cNvSpPr/>
          <p:nvPr/>
        </p:nvSpPr>
        <p:spPr>
          <a:xfrm>
            <a:off x="7660433" y="3027672"/>
            <a:ext cx="435911" cy="401327"/>
          </a:xfrm>
          <a:prstGeom prst="triangle">
            <a:avLst>
              <a:gd name="adj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EDC8AC-39E1-F122-3803-DEFF07FAF009}"/>
              </a:ext>
            </a:extLst>
          </p:cNvPr>
          <p:cNvSpPr txBox="1"/>
          <p:nvPr/>
        </p:nvSpPr>
        <p:spPr>
          <a:xfrm>
            <a:off x="935793" y="5802585"/>
            <a:ext cx="1818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ooper Black" panose="0208090404030B020404" pitchFamily="18" charset="0"/>
              </a:rPr>
              <a:t>we came up with a name and a logo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E86D4-EC38-9FD5-8AA3-FA098E763363}"/>
              </a:ext>
            </a:extLst>
          </p:cNvPr>
          <p:cNvSpPr txBox="1"/>
          <p:nvPr/>
        </p:nvSpPr>
        <p:spPr>
          <a:xfrm>
            <a:off x="2938190" y="5332679"/>
            <a:ext cx="1784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ooper Black" panose="0208090404030B020404" pitchFamily="18" charset="0"/>
              </a:rPr>
              <a:t>we designed our website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4D507F-9E7A-5690-C482-34FF277330D5}"/>
              </a:ext>
            </a:extLst>
          </p:cNvPr>
          <p:cNvSpPr txBox="1"/>
          <p:nvPr/>
        </p:nvSpPr>
        <p:spPr>
          <a:xfrm>
            <a:off x="4864366" y="4548876"/>
            <a:ext cx="2114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ooper Black" panose="0208090404030B020404" pitchFamily="18" charset="0"/>
              </a:rPr>
              <a:t>we started working on the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A8F99-0960-5CC5-794C-3C4D9E3ACE0F}"/>
              </a:ext>
            </a:extLst>
          </p:cNvPr>
          <p:cNvSpPr txBox="1"/>
          <p:nvPr/>
        </p:nvSpPr>
        <p:spPr>
          <a:xfrm>
            <a:off x="6810160" y="3828635"/>
            <a:ext cx="1441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ooper Black" panose="0208090404030B020404" pitchFamily="18" charset="0"/>
              </a:rPr>
              <a:t>we did the documentation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6DB04-6FC0-2D90-C43E-66E58506A717}"/>
              </a:ext>
            </a:extLst>
          </p:cNvPr>
          <p:cNvSpPr txBox="1"/>
          <p:nvPr/>
        </p:nvSpPr>
        <p:spPr>
          <a:xfrm>
            <a:off x="8455711" y="3122031"/>
            <a:ext cx="16575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ooper Black" panose="0208090404030B020404" pitchFamily="18" charset="0"/>
              </a:rPr>
              <a:t>we added some final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91E590-184C-244A-C337-8C8871BC2C22}"/>
              </a:ext>
            </a:extLst>
          </p:cNvPr>
          <p:cNvSpPr txBox="1"/>
          <p:nvPr/>
        </p:nvSpPr>
        <p:spPr>
          <a:xfrm>
            <a:off x="10027674" y="2421080"/>
            <a:ext cx="2050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ooper Black" panose="0208090404030B020404" pitchFamily="18" charset="0"/>
              </a:rPr>
              <a:t>WE WERE READY WITH OUR SITE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D439839-7B38-2673-6398-815C7A6A7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593881" y="4865217"/>
            <a:ext cx="745667" cy="801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845C83C-C8FC-B78D-DB9C-23A5715E1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2384466" y="4011652"/>
            <a:ext cx="999501" cy="107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BA38872-C774-F163-F7A0-1A5F77AA0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4417979" y="3078964"/>
            <a:ext cx="1199591" cy="128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0B637D-D1A7-5EF7-8B83-F0A16D076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6303902" y="2175991"/>
            <a:ext cx="1389592" cy="149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34575E-7D07-96B6-3FE3-9B4C31C33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7817549" y="1306286"/>
            <a:ext cx="1560533" cy="1677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5CE010-D00A-5795-D154-F918CEC33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9454363" y="185021"/>
            <a:ext cx="1947645" cy="209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42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3684BB-51DC-CD72-C387-8B2BB50B9EE5}"/>
              </a:ext>
            </a:extLst>
          </p:cNvPr>
          <p:cNvSpPr txBox="1"/>
          <p:nvPr/>
        </p:nvSpPr>
        <p:spPr>
          <a:xfrm>
            <a:off x="676232" y="5200879"/>
            <a:ext cx="8082447" cy="802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  <a:ea typeface="+mj-ea"/>
                <a:cs typeface="+mj-cs"/>
              </a:rPr>
              <a:t>THE APPS WE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D5B9D-A4AF-5E48-9C10-1F4A726D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4" y="692331"/>
            <a:ext cx="732958" cy="732958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E75BAC-6D86-4062-AEBF-F41E734C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99" y="918905"/>
            <a:ext cx="1685012" cy="1685012"/>
          </a:xfrm>
          <a:prstGeom prst="rect">
            <a:avLst/>
          </a:prstGeom>
        </p:spPr>
      </p:pic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3F93D-E60B-ADC0-5E0C-CA910768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58" y="3037579"/>
            <a:ext cx="1554016" cy="15540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349C2-4053-8962-9D1B-A1F669D5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648" y="3009630"/>
            <a:ext cx="1622527" cy="158196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BE92D4-C750-5A38-5314-4A3701EC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7328" y="2265082"/>
            <a:ext cx="2288408" cy="2288408"/>
          </a:xfrm>
          <a:prstGeom prst="rect">
            <a:avLst/>
          </a:pr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12B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79C3B-D348-2F71-04DB-1F2C2BB23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182" y="1336195"/>
            <a:ext cx="2155520" cy="16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6A837-7EC3-B326-A4DC-CAD8DB9F9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8" r="-1" b="29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FE277-1D47-7029-E7E1-92740282285E}"/>
              </a:ext>
            </a:extLst>
          </p:cNvPr>
          <p:cNvSpPr txBox="1"/>
          <p:nvPr/>
        </p:nvSpPr>
        <p:spPr>
          <a:xfrm>
            <a:off x="2410693" y="2888159"/>
            <a:ext cx="7364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THANKS FOR YOUR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4AA7F-BE38-FA8C-D1C7-6CF7E7B70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10498532" y="5137584"/>
            <a:ext cx="1600905" cy="172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B08F-7F41-C6B4-DB96-29C5A046B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97"/>
          <a:stretch/>
        </p:blipFill>
        <p:spPr>
          <a:xfrm>
            <a:off x="290843" y="5137574"/>
            <a:ext cx="1600905" cy="172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7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Веселина Томова Варадева</dc:creator>
  <cp:lastModifiedBy>Веселина Томова Варадева</cp:lastModifiedBy>
  <cp:revision>3</cp:revision>
  <dcterms:created xsi:type="dcterms:W3CDTF">2023-12-12T17:05:25Z</dcterms:created>
  <dcterms:modified xsi:type="dcterms:W3CDTF">2023-12-12T19:16:21Z</dcterms:modified>
</cp:coreProperties>
</file>