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5" r:id="rId7"/>
    <p:sldId id="296" r:id="rId8"/>
  </p:sldIdLst>
  <p:sldSz cx="9144000" cy="5143500" type="screen16x9"/>
  <p:notesSz cx="6858000" cy="9144000"/>
  <p:embeddedFontLst>
    <p:embeddedFont>
      <p:font typeface="Epilogue" panose="020B060402020202020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PT Sans" panose="020B0503020203020204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15C176-8947-4FB6-BAFB-9C28CF6D306E}">
  <a:tblStyle styleId="{4415C176-8947-4FB6-BAFB-9C28CF6D3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258796-A967-470C-B769-5F2F3104E4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>
            <a:spLocks noGrp="1"/>
          </p:cNvSpPr>
          <p:nvPr>
            <p:ph type="title" hasCustomPrompt="1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>
            <a:spLocks noGrp="1"/>
          </p:cNvSpPr>
          <p:nvPr>
            <p:ph type="subTitle" idx="1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8" name="Google Shape;528;p17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>
            <a:spLocks noGrp="1"/>
          </p:cNvSpPr>
          <p:nvPr>
            <p:ph type="subTitle" idx="3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0" name="Google Shape;530;p17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>
            <a:spLocks noGrp="1"/>
          </p:cNvSpPr>
          <p:nvPr>
            <p:ph type="subTitle" idx="5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3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13225" y="2489100"/>
            <a:ext cx="4112100" cy="1034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PLANEX</a:t>
            </a:r>
            <a:endParaRPr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733864" y="3318883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 3d solar system</a:t>
            </a:r>
            <a:endParaRPr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720000" y="674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2"/>
          </p:nvPr>
        </p:nvSpPr>
        <p:spPr>
          <a:xfrm>
            <a:off x="1100975" y="22854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4"/>
          </p:nvPr>
        </p:nvSpPr>
        <p:spPr>
          <a:xfrm>
            <a:off x="3489144" y="2274415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01" name="Google Shape;901;p28"/>
          <p:cNvSpPr txBox="1">
            <a:spLocks noGrp="1"/>
          </p:cNvSpPr>
          <p:nvPr>
            <p:ph type="title" idx="6"/>
          </p:nvPr>
        </p:nvSpPr>
        <p:spPr>
          <a:xfrm>
            <a:off x="5877313" y="2274415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100975" y="2890200"/>
            <a:ext cx="2305500" cy="67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	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ubTitle" idx="8"/>
          </p:nvPr>
        </p:nvSpPr>
        <p:spPr>
          <a:xfrm>
            <a:off x="3419250" y="2858100"/>
            <a:ext cx="2305500" cy="471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idea</a:t>
            </a:r>
            <a:endParaRPr dirty="0"/>
          </a:p>
        </p:txBody>
      </p:sp>
      <p:sp>
        <p:nvSpPr>
          <p:cNvPr id="905" name="Google Shape;905;p28"/>
          <p:cNvSpPr txBox="1">
            <a:spLocks noGrp="1"/>
          </p:cNvSpPr>
          <p:nvPr>
            <p:ph type="subTitle" idx="9"/>
          </p:nvPr>
        </p:nvSpPr>
        <p:spPr>
          <a:xfrm>
            <a:off x="5724750" y="2847115"/>
            <a:ext cx="2686475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creation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I. Our team</a:t>
            </a:r>
          </a:p>
        </p:txBody>
      </p:sp>
      <p:grpSp>
        <p:nvGrpSpPr>
          <p:cNvPr id="969" name="Google Shape;969;p30"/>
          <p:cNvGrpSpPr/>
          <p:nvPr/>
        </p:nvGrpSpPr>
        <p:grpSpPr>
          <a:xfrm>
            <a:off x="427906" y="1635920"/>
            <a:ext cx="2515320" cy="2376036"/>
            <a:chOff x="6568493" y="8"/>
            <a:chExt cx="1820608" cy="1840590"/>
          </a:xfrm>
        </p:grpSpPr>
        <p:sp>
          <p:nvSpPr>
            <p:cNvPr id="970" name="Google Shape;970;p30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/>
          <p:cNvGrpSpPr/>
          <p:nvPr/>
        </p:nvGrpSpPr>
        <p:grpSpPr>
          <a:xfrm>
            <a:off x="7541061" y="214313"/>
            <a:ext cx="1152882" cy="978494"/>
            <a:chOff x="1914620" y="1930431"/>
            <a:chExt cx="572929" cy="426911"/>
          </a:xfrm>
        </p:grpSpPr>
        <p:grpSp>
          <p:nvGrpSpPr>
            <p:cNvPr id="1041" name="Google Shape;1041;p30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31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9B8FE7-5FAF-D6BC-AA69-283C45838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87" y="2958313"/>
            <a:ext cx="1719263" cy="1719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8175E7-0B26-4B56-28C3-7C824970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62" y="465924"/>
            <a:ext cx="1719264" cy="1719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E103E2-5300-B5C7-E156-6616B5F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62" y="2958312"/>
            <a:ext cx="1719264" cy="1719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8" descr="Александър Мирославов Колев">
            <a:extLst>
              <a:ext uri="{FF2B5EF4-FFF2-40B4-BE49-F238E27FC236}">
                <a16:creationId xmlns:a16="http://schemas.microsoft.com/office/drawing/2014/main" id="{C42202F1-1CD0-D50E-CEDF-BAB1E75E72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FD5C202-3A7A-21AC-50D1-556E3D96F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87" y="465924"/>
            <a:ext cx="1719263" cy="1720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2"/>
          <p:cNvSpPr txBox="1">
            <a:spLocks noGrp="1"/>
          </p:cNvSpPr>
          <p:nvPr>
            <p:ph type="subTitle" idx="1"/>
          </p:nvPr>
        </p:nvSpPr>
        <p:spPr>
          <a:xfrm>
            <a:off x="897443" y="1565633"/>
            <a:ext cx="3833478" cy="3162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Transforming Astronomy Education with </a:t>
            </a:r>
            <a:r>
              <a:rPr lang="en-GB" sz="1400" b="1" dirty="0"/>
              <a:t>Dynamic Simulations</a:t>
            </a:r>
            <a:r>
              <a:rPr lang="en-GB" sz="1400" dirty="0"/>
              <a:t>. Our vision is to create an engaging </a:t>
            </a:r>
            <a:r>
              <a:rPr lang="en-GB" sz="1400" b="1" dirty="0"/>
              <a:t>learning</a:t>
            </a:r>
            <a:r>
              <a:rPr lang="en-GB" sz="1400" dirty="0"/>
              <a:t> experience by harnessing the power of </a:t>
            </a:r>
            <a:r>
              <a:rPr lang="en-GB" sz="1400" b="1" dirty="0"/>
              <a:t>interactive</a:t>
            </a:r>
            <a:r>
              <a:rPr lang="en-GB" sz="1400" dirty="0"/>
              <a:t> simulation, allowing users to delve into the mysteries of the cosmos. Through </a:t>
            </a:r>
            <a:r>
              <a:rPr lang="en-GB" sz="1400" b="1" dirty="0" err="1"/>
              <a:t>Planex</a:t>
            </a:r>
            <a:r>
              <a:rPr lang="en-GB" sz="1400" dirty="0"/>
              <a:t>, we aim to bridge the gap between theoretical concepts and practical understanding, empowering enthusiasts and learners alike to explore the intricacies of celestial mechanics with ease. By offering a platform that combines accuracy, interactivity, and accessibility, we strive to inspire curiosity and foster a deeper appreciation for the wonders of our universe.</a:t>
            </a:r>
          </a:p>
        </p:txBody>
      </p:sp>
      <p:pic>
        <p:nvPicPr>
          <p:cNvPr id="2050" name="Picture 2" descr="Download Planet Planets System Solar Icon Free Download PNG HD HQ PNG Image  | FreePNGImg">
            <a:extLst>
              <a:ext uri="{FF2B5EF4-FFF2-40B4-BE49-F238E27FC236}">
                <a16:creationId xmlns:a16="http://schemas.microsoft.com/office/drawing/2014/main" id="{88438B29-8E70-1916-94AF-4A294059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61" y="1236726"/>
            <a:ext cx="2825801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3725A-624D-CDA1-61EB-2F1DF6C2DB1D}"/>
              </a:ext>
            </a:extLst>
          </p:cNvPr>
          <p:cNvSpPr txBox="1"/>
          <p:nvPr/>
        </p:nvSpPr>
        <p:spPr>
          <a:xfrm>
            <a:off x="897443" y="415260"/>
            <a:ext cx="50660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3F3F3">
                    <a:lumMod val="10000"/>
                  </a:srgbClr>
                </a:solidFill>
                <a:effectLst/>
                <a:uLnTx/>
                <a:uFillTx/>
                <a:latin typeface="Epilogue"/>
                <a:sym typeface="Epilogue"/>
              </a:rPr>
              <a:t>II. Our idea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5"/>
          <p:cNvSpPr/>
          <p:nvPr/>
        </p:nvSpPr>
        <p:spPr>
          <a:xfrm>
            <a:off x="582618" y="637413"/>
            <a:ext cx="363300" cy="36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35"/>
          <p:cNvSpPr/>
          <p:nvPr/>
        </p:nvSpPr>
        <p:spPr>
          <a:xfrm>
            <a:off x="8212043" y="637413"/>
            <a:ext cx="363300" cy="36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0" name="Google Shape;1120;p35"/>
          <p:cNvSpPr txBox="1">
            <a:spLocks noGrp="1"/>
          </p:cNvSpPr>
          <p:nvPr>
            <p:ph type="title" idx="2"/>
          </p:nvPr>
        </p:nvSpPr>
        <p:spPr>
          <a:xfrm>
            <a:off x="1671567" y="533331"/>
            <a:ext cx="5800866" cy="768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III. Stages of creation</a:t>
            </a:r>
            <a:endParaRPr dirty="0"/>
          </a:p>
        </p:txBody>
      </p:sp>
      <p:sp>
        <p:nvSpPr>
          <p:cNvPr id="1124" name="Google Shape;1124;p35"/>
          <p:cNvSpPr/>
          <p:nvPr/>
        </p:nvSpPr>
        <p:spPr>
          <a:xfrm>
            <a:off x="713225" y="2195511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5" name="Google Shape;1125;p35"/>
          <p:cNvGrpSpPr/>
          <p:nvPr/>
        </p:nvGrpSpPr>
        <p:grpSpPr>
          <a:xfrm>
            <a:off x="541705" y="1421418"/>
            <a:ext cx="552408" cy="792759"/>
            <a:chOff x="10519314" y="4728596"/>
            <a:chExt cx="751780" cy="1078731"/>
          </a:xfrm>
        </p:grpSpPr>
        <p:grpSp>
          <p:nvGrpSpPr>
            <p:cNvPr id="1126" name="Google Shape;1126;p35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1127" name="Google Shape;1127;p35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1128" name="Google Shape;1128;p35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5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35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1" name="Google Shape;1131;p35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1132" name="Google Shape;1132;p35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3" name="Google Shape;1133;p35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4" name="Google Shape;1134;p35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5" name="Google Shape;1135;p35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36" name="Google Shape;1136;p35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1137" name="Google Shape;1137;p35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35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9" name="Google Shape;1139;p35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1140" name="Google Shape;1140;p35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35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2" name="Google Shape;1142;p35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1143" name="Google Shape;1143;p35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4" name="Google Shape;1144;p35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45" name="Google Shape;1145;p35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1146" name="Google Shape;1146;p35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35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48" name="Google Shape;1148;p35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1149" name="Google Shape;1149;p35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0" name="Google Shape;1150;p35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1" name="Google Shape;1151;p35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1152" name="Google Shape;1152;p35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3" name="Google Shape;1153;p35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154" name="Google Shape;1154;p35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1155" name="Google Shape;1155;p35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7" name="Google Shape;1157;p35"/>
          <p:cNvGrpSpPr/>
          <p:nvPr/>
        </p:nvGrpSpPr>
        <p:grpSpPr>
          <a:xfrm>
            <a:off x="580759" y="539494"/>
            <a:ext cx="426307" cy="643642"/>
            <a:chOff x="10572463" y="3528536"/>
            <a:chExt cx="580168" cy="875823"/>
          </a:xfrm>
        </p:grpSpPr>
        <p:grpSp>
          <p:nvGrpSpPr>
            <p:cNvPr id="1158" name="Google Shape;1158;p35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1159" name="Google Shape;1159;p35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60" name="Google Shape;1160;p35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1161" name="Google Shape;1161;p35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35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35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35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35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35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7" name="Google Shape;1167;p35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1168" name="Google Shape;1168;p35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35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35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35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72" name="Google Shape;1172;p35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3" name="Google Shape;1173;p35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1174" name="Google Shape;1174;p35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5" name="Google Shape;1175;p35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1176" name="Google Shape;1176;p35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35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35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35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35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82" name="Google Shape;1182;p35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1183" name="Google Shape;1183;p35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35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35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35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87" name="Google Shape;1187;p35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8" name="Google Shape;1188;p35"/>
          <p:cNvGrpSpPr/>
          <p:nvPr/>
        </p:nvGrpSpPr>
        <p:grpSpPr>
          <a:xfrm>
            <a:off x="755174" y="1181737"/>
            <a:ext cx="18197" cy="243247"/>
            <a:chOff x="10809827" y="4402455"/>
            <a:chExt cx="24764" cy="330993"/>
          </a:xfrm>
        </p:grpSpPr>
        <p:sp>
          <p:nvSpPr>
            <p:cNvPr id="1189" name="Google Shape;1189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5"/>
          <p:cNvGrpSpPr/>
          <p:nvPr/>
        </p:nvGrpSpPr>
        <p:grpSpPr>
          <a:xfrm>
            <a:off x="7595314" y="1536380"/>
            <a:ext cx="363177" cy="451073"/>
            <a:chOff x="7385113" y="1535430"/>
            <a:chExt cx="435673" cy="541115"/>
          </a:xfrm>
        </p:grpSpPr>
        <p:sp>
          <p:nvSpPr>
            <p:cNvPr id="1193" name="Google Shape;1193;p35"/>
            <p:cNvSpPr/>
            <p:nvPr/>
          </p:nvSpPr>
          <p:spPr>
            <a:xfrm>
              <a:off x="7385113" y="1535430"/>
              <a:ext cx="435673" cy="541115"/>
            </a:xfrm>
            <a:custGeom>
              <a:avLst/>
              <a:gdLst/>
              <a:ahLst/>
              <a:cxnLst/>
              <a:rect l="l" t="t" r="r" b="b"/>
              <a:pathLst>
                <a:path w="435673" h="541115" extrusionOk="0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4" name="Google Shape;1194;p35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1195" name="Google Shape;1195;p35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35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9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8" name="Google Shape;1198;p35"/>
          <p:cNvGrpSpPr/>
          <p:nvPr/>
        </p:nvGrpSpPr>
        <p:grpSpPr>
          <a:xfrm>
            <a:off x="7624772" y="1623323"/>
            <a:ext cx="299338" cy="313076"/>
            <a:chOff x="7420451" y="1639728"/>
            <a:chExt cx="359091" cy="375571"/>
          </a:xfrm>
        </p:grpSpPr>
        <p:sp>
          <p:nvSpPr>
            <p:cNvPr id="1199" name="Google Shape;1199;p35"/>
            <p:cNvSpPr/>
            <p:nvPr/>
          </p:nvSpPr>
          <p:spPr>
            <a:xfrm>
              <a:off x="7420451" y="1852041"/>
              <a:ext cx="357473" cy="163258"/>
            </a:xfrm>
            <a:custGeom>
              <a:avLst/>
              <a:gdLst/>
              <a:ahLst/>
              <a:cxnLst/>
              <a:rect l="l" t="t" r="r" b="b"/>
              <a:pathLst>
                <a:path w="357473" h="163258" extrusionOk="0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7425594" y="1639728"/>
              <a:ext cx="353948" cy="180117"/>
            </a:xfrm>
            <a:custGeom>
              <a:avLst/>
              <a:gdLst/>
              <a:ahLst/>
              <a:cxnLst/>
              <a:rect l="l" t="t" r="r" b="b"/>
              <a:pathLst>
                <a:path w="353948" h="180117" extrusionOk="0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35"/>
          <p:cNvGrpSpPr/>
          <p:nvPr/>
        </p:nvGrpSpPr>
        <p:grpSpPr>
          <a:xfrm>
            <a:off x="8216550" y="1526835"/>
            <a:ext cx="396068" cy="717683"/>
            <a:chOff x="1945386" y="5582316"/>
            <a:chExt cx="470725" cy="852963"/>
          </a:xfrm>
        </p:grpSpPr>
        <p:grpSp>
          <p:nvGrpSpPr>
            <p:cNvPr id="1202" name="Google Shape;1202;p35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1203" name="Google Shape;1203;p35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5" name="Google Shape;1205;p35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35"/>
          <p:cNvGrpSpPr/>
          <p:nvPr/>
        </p:nvGrpSpPr>
        <p:grpSpPr>
          <a:xfrm>
            <a:off x="7883601" y="539492"/>
            <a:ext cx="1061979" cy="558999"/>
            <a:chOff x="3859815" y="2867310"/>
            <a:chExt cx="1262157" cy="664368"/>
          </a:xfrm>
        </p:grpSpPr>
        <p:sp>
          <p:nvSpPr>
            <p:cNvPr id="1207" name="Google Shape;1207;p35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8" name="Google Shape;1208;p35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209" name="Google Shape;1209;p35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210" name="Google Shape;1210;p35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211" name="Google Shape;1211;p35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2" name="Google Shape;1212;p35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3" name="Google Shape;1213;p35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214" name="Google Shape;1214;p35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35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6" name="Google Shape;1216;p35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217" name="Google Shape;1217;p35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8" name="Google Shape;1218;p35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219" name="Google Shape;1219;p35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2" name="Google Shape;1222;p35"/>
          <p:cNvGrpSpPr/>
          <p:nvPr/>
        </p:nvGrpSpPr>
        <p:grpSpPr>
          <a:xfrm>
            <a:off x="8377144" y="1093568"/>
            <a:ext cx="33124" cy="442802"/>
            <a:chOff x="10809827" y="4402455"/>
            <a:chExt cx="24764" cy="330993"/>
          </a:xfrm>
        </p:grpSpPr>
        <p:sp>
          <p:nvSpPr>
            <p:cNvPr id="1223" name="Google Shape;1223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35"/>
          <p:cNvGrpSpPr/>
          <p:nvPr/>
        </p:nvGrpSpPr>
        <p:grpSpPr>
          <a:xfrm rot="-5400000">
            <a:off x="8079918" y="1536387"/>
            <a:ext cx="18197" cy="243247"/>
            <a:chOff x="10809827" y="4402455"/>
            <a:chExt cx="24764" cy="330993"/>
          </a:xfrm>
        </p:grpSpPr>
        <p:sp>
          <p:nvSpPr>
            <p:cNvPr id="1227" name="Google Shape;1227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30" name="Google Shape;1230;p35"/>
          <p:cNvCxnSpPr>
            <a:stCxn id="1116" idx="0"/>
            <a:endCxn id="1117" idx="0"/>
          </p:cNvCxnSpPr>
          <p:nvPr/>
        </p:nvCxnSpPr>
        <p:spPr>
          <a:xfrm rot="-5400000" flipH="1">
            <a:off x="4578618" y="-3176937"/>
            <a:ext cx="600" cy="7629300"/>
          </a:xfrm>
          <a:prstGeom prst="bentConnector3">
            <a:avLst>
              <a:gd name="adj1" fmla="val -73522917"/>
            </a:avLst>
          </a:prstGeom>
          <a:noFill/>
          <a:ln w="19050" cap="flat" cmpd="sng">
            <a:solidFill>
              <a:schemeClr val="accent4"/>
            </a:solidFill>
            <a:prstDash val="dashDot"/>
            <a:round/>
            <a:headEnd type="oval" w="med" len="med"/>
            <a:tailEnd type="oval" w="med" len="med"/>
          </a:ln>
        </p:spPr>
      </p:cxn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20FC658-E518-0436-BCE5-6DEE248C4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90891"/>
              </p:ext>
            </p:extLst>
          </p:nvPr>
        </p:nvGraphicFramePr>
        <p:xfrm>
          <a:off x="2051620" y="1085632"/>
          <a:ext cx="4822306" cy="383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342791" imgH="5061019" progId="Word.Document.12">
                  <p:embed/>
                </p:oleObj>
              </mc:Choice>
              <mc:Fallback>
                <p:oleObj name="Document" r:id="rId3" imgW="6342791" imgH="50610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620" y="1085632"/>
                        <a:ext cx="4822306" cy="3830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55201E6-0F09-CF6D-3D36-1A75CB89D873}"/>
              </a:ext>
            </a:extLst>
          </p:cNvPr>
          <p:cNvSpPr txBox="1"/>
          <p:nvPr/>
        </p:nvSpPr>
        <p:spPr>
          <a:xfrm>
            <a:off x="959246" y="1737544"/>
            <a:ext cx="71390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5400" b="1" i="0" u="none" strike="noStrike" kern="0" cap="none" spc="0" normalizeH="0" baseline="0" noProof="0" dirty="0">
                <a:ln>
                  <a:noFill/>
                </a:ln>
                <a:solidFill>
                  <a:srgbClr val="35363B"/>
                </a:solidFill>
                <a:effectLst/>
                <a:uLnTx/>
                <a:uFillTx/>
                <a:latin typeface="Epilogue"/>
                <a:sym typeface="Epilogue"/>
              </a:rPr>
              <a:t>Lets jump straighto the app!</a:t>
            </a:r>
            <a:endParaRPr lang="en-US" sz="5400" dirty="0"/>
          </a:p>
        </p:txBody>
      </p:sp>
      <p:grpSp>
        <p:nvGrpSpPr>
          <p:cNvPr id="19" name="Google Shape;1473;p45">
            <a:extLst>
              <a:ext uri="{FF2B5EF4-FFF2-40B4-BE49-F238E27FC236}">
                <a16:creationId xmlns:a16="http://schemas.microsoft.com/office/drawing/2014/main" id="{8720149A-61D4-7E72-E9D0-EAF2485A08D9}"/>
              </a:ext>
            </a:extLst>
          </p:cNvPr>
          <p:cNvGrpSpPr/>
          <p:nvPr/>
        </p:nvGrpSpPr>
        <p:grpSpPr>
          <a:xfrm>
            <a:off x="190567" y="189013"/>
            <a:ext cx="915562" cy="850585"/>
            <a:chOff x="6568493" y="8"/>
            <a:chExt cx="1820608" cy="1840590"/>
          </a:xfrm>
        </p:grpSpPr>
        <p:sp>
          <p:nvSpPr>
            <p:cNvPr id="20" name="Google Shape;1474;p45">
              <a:extLst>
                <a:ext uri="{FF2B5EF4-FFF2-40B4-BE49-F238E27FC236}">
                  <a16:creationId xmlns:a16="http://schemas.microsoft.com/office/drawing/2014/main" id="{D796A512-73B8-4B3D-AEBE-2539D8A065D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475;p45">
              <a:extLst>
                <a:ext uri="{FF2B5EF4-FFF2-40B4-BE49-F238E27FC236}">
                  <a16:creationId xmlns:a16="http://schemas.microsoft.com/office/drawing/2014/main" id="{2EF35DED-7C1E-FD55-92BF-F6F43AB3F983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1476;p45">
              <a:extLst>
                <a:ext uri="{FF2B5EF4-FFF2-40B4-BE49-F238E27FC236}">
                  <a16:creationId xmlns:a16="http://schemas.microsoft.com/office/drawing/2014/main" id="{D35BD7DC-7140-1112-2389-820B60309B58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84" name="Google Shape;1477;p45">
                <a:extLst>
                  <a:ext uri="{FF2B5EF4-FFF2-40B4-BE49-F238E27FC236}">
                    <a16:creationId xmlns:a16="http://schemas.microsoft.com/office/drawing/2014/main" id="{EC4E85DF-22BA-45ED-F1A0-E88E1C3050AC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1478;p45">
                <a:extLst>
                  <a:ext uri="{FF2B5EF4-FFF2-40B4-BE49-F238E27FC236}">
                    <a16:creationId xmlns:a16="http://schemas.microsoft.com/office/drawing/2014/main" id="{B83CAAB5-9002-DA0D-59EF-B458A85E3403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" name="Google Shape;1479;p45">
                <a:extLst>
                  <a:ext uri="{FF2B5EF4-FFF2-40B4-BE49-F238E27FC236}">
                    <a16:creationId xmlns:a16="http://schemas.microsoft.com/office/drawing/2014/main" id="{C6822EBD-72A1-E847-BC2D-644607C25FC5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87" name="Google Shape;1480;p45">
                  <a:extLst>
                    <a:ext uri="{FF2B5EF4-FFF2-40B4-BE49-F238E27FC236}">
                      <a16:creationId xmlns:a16="http://schemas.microsoft.com/office/drawing/2014/main" id="{332775ED-A3EA-499B-7A33-6D4E33C63BCA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1481;p45">
                  <a:extLst>
                    <a:ext uri="{FF2B5EF4-FFF2-40B4-BE49-F238E27FC236}">
                      <a16:creationId xmlns:a16="http://schemas.microsoft.com/office/drawing/2014/main" id="{7001FDFD-263F-43B6-98D5-EC8A6CF8CB18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1482;p45">
                  <a:extLst>
                    <a:ext uri="{FF2B5EF4-FFF2-40B4-BE49-F238E27FC236}">
                      <a16:creationId xmlns:a16="http://schemas.microsoft.com/office/drawing/2014/main" id="{91119D31-F184-9A8F-6284-59BE528DD49D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" name="Google Shape;1483;p45">
              <a:extLst>
                <a:ext uri="{FF2B5EF4-FFF2-40B4-BE49-F238E27FC236}">
                  <a16:creationId xmlns:a16="http://schemas.microsoft.com/office/drawing/2014/main" id="{BF37061B-0BB0-0FEA-4572-0D1D92567083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51" name="Google Shape;1484;p45">
                <a:extLst>
                  <a:ext uri="{FF2B5EF4-FFF2-40B4-BE49-F238E27FC236}">
                    <a16:creationId xmlns:a16="http://schemas.microsoft.com/office/drawing/2014/main" id="{53CC2521-E3B5-9394-BCA0-224BAAB8DF6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74" name="Google Shape;1485;p45">
                  <a:extLst>
                    <a:ext uri="{FF2B5EF4-FFF2-40B4-BE49-F238E27FC236}">
                      <a16:creationId xmlns:a16="http://schemas.microsoft.com/office/drawing/2014/main" id="{B05B5910-5150-808E-64C9-08BBA166D0A6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1486;p45">
                  <a:extLst>
                    <a:ext uri="{FF2B5EF4-FFF2-40B4-BE49-F238E27FC236}">
                      <a16:creationId xmlns:a16="http://schemas.microsoft.com/office/drawing/2014/main" id="{8FC90DEA-AE17-D373-819F-9A3583EA07A7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1487;p45">
                  <a:extLst>
                    <a:ext uri="{FF2B5EF4-FFF2-40B4-BE49-F238E27FC236}">
                      <a16:creationId xmlns:a16="http://schemas.microsoft.com/office/drawing/2014/main" id="{6FCCE532-55B7-CC4D-2943-3AA69342122D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1488;p45">
                  <a:extLst>
                    <a:ext uri="{FF2B5EF4-FFF2-40B4-BE49-F238E27FC236}">
                      <a16:creationId xmlns:a16="http://schemas.microsoft.com/office/drawing/2014/main" id="{0819775A-17B2-43FA-AC23-7D77C7064D86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1489;p45">
                  <a:extLst>
                    <a:ext uri="{FF2B5EF4-FFF2-40B4-BE49-F238E27FC236}">
                      <a16:creationId xmlns:a16="http://schemas.microsoft.com/office/drawing/2014/main" id="{5AA73176-10D1-ECC7-B160-35B61ECA6315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1490;p45">
                  <a:extLst>
                    <a:ext uri="{FF2B5EF4-FFF2-40B4-BE49-F238E27FC236}">
                      <a16:creationId xmlns:a16="http://schemas.microsoft.com/office/drawing/2014/main" id="{785D5F05-63FE-EAA8-7C3B-935809408793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1491;p45">
                  <a:extLst>
                    <a:ext uri="{FF2B5EF4-FFF2-40B4-BE49-F238E27FC236}">
                      <a16:creationId xmlns:a16="http://schemas.microsoft.com/office/drawing/2014/main" id="{5A24E844-1089-DD1C-C392-706D9F8C495E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1492;p45">
                  <a:extLst>
                    <a:ext uri="{FF2B5EF4-FFF2-40B4-BE49-F238E27FC236}">
                      <a16:creationId xmlns:a16="http://schemas.microsoft.com/office/drawing/2014/main" id="{9B4128B2-6AAC-BEE1-87F6-5202F35DD393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1493;p45">
                  <a:extLst>
                    <a:ext uri="{FF2B5EF4-FFF2-40B4-BE49-F238E27FC236}">
                      <a16:creationId xmlns:a16="http://schemas.microsoft.com/office/drawing/2014/main" id="{4DE8A323-C586-96A6-0254-431493A71061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1494;p45">
                  <a:extLst>
                    <a:ext uri="{FF2B5EF4-FFF2-40B4-BE49-F238E27FC236}">
                      <a16:creationId xmlns:a16="http://schemas.microsoft.com/office/drawing/2014/main" id="{F3991B66-9F72-DF60-B3CB-4ACB6C887E57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" name="Google Shape;1495;p45">
                <a:extLst>
                  <a:ext uri="{FF2B5EF4-FFF2-40B4-BE49-F238E27FC236}">
                    <a16:creationId xmlns:a16="http://schemas.microsoft.com/office/drawing/2014/main" id="{97139265-C03B-220E-FFC6-59DCA919EA7A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64" name="Google Shape;1496;p45">
                  <a:extLst>
                    <a:ext uri="{FF2B5EF4-FFF2-40B4-BE49-F238E27FC236}">
                      <a16:creationId xmlns:a16="http://schemas.microsoft.com/office/drawing/2014/main" id="{1DABC3E4-FEEA-38D3-B764-6B90C348582C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1497;p45">
                  <a:extLst>
                    <a:ext uri="{FF2B5EF4-FFF2-40B4-BE49-F238E27FC236}">
                      <a16:creationId xmlns:a16="http://schemas.microsoft.com/office/drawing/2014/main" id="{893AFFB5-4E03-E4F7-9947-4BB704A73F74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1498;p45">
                  <a:extLst>
                    <a:ext uri="{FF2B5EF4-FFF2-40B4-BE49-F238E27FC236}">
                      <a16:creationId xmlns:a16="http://schemas.microsoft.com/office/drawing/2014/main" id="{2196EF59-90A0-3A8E-06E6-AF4B7522AE80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1499;p45">
                  <a:extLst>
                    <a:ext uri="{FF2B5EF4-FFF2-40B4-BE49-F238E27FC236}">
                      <a16:creationId xmlns:a16="http://schemas.microsoft.com/office/drawing/2014/main" id="{30D24920-B3FF-5A12-31D1-B8E733875CDF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1500;p45">
                  <a:extLst>
                    <a:ext uri="{FF2B5EF4-FFF2-40B4-BE49-F238E27FC236}">
                      <a16:creationId xmlns:a16="http://schemas.microsoft.com/office/drawing/2014/main" id="{A1C0B30F-829D-EE55-0CC4-F0572B9F12E1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1501;p45">
                  <a:extLst>
                    <a:ext uri="{FF2B5EF4-FFF2-40B4-BE49-F238E27FC236}">
                      <a16:creationId xmlns:a16="http://schemas.microsoft.com/office/drawing/2014/main" id="{60610EC9-061E-1282-370F-D39748AFD1F0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1502;p45">
                  <a:extLst>
                    <a:ext uri="{FF2B5EF4-FFF2-40B4-BE49-F238E27FC236}">
                      <a16:creationId xmlns:a16="http://schemas.microsoft.com/office/drawing/2014/main" id="{189DF41C-F4A4-5793-B27E-1755F59B706F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1503;p45">
                  <a:extLst>
                    <a:ext uri="{FF2B5EF4-FFF2-40B4-BE49-F238E27FC236}">
                      <a16:creationId xmlns:a16="http://schemas.microsoft.com/office/drawing/2014/main" id="{A5032AEB-6F4F-1E98-A49C-54FD1DA1DC96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1504;p45">
                  <a:extLst>
                    <a:ext uri="{FF2B5EF4-FFF2-40B4-BE49-F238E27FC236}">
                      <a16:creationId xmlns:a16="http://schemas.microsoft.com/office/drawing/2014/main" id="{518A6983-66D4-E6C6-EDDA-A5EF466244FC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1505;p45">
                  <a:extLst>
                    <a:ext uri="{FF2B5EF4-FFF2-40B4-BE49-F238E27FC236}">
                      <a16:creationId xmlns:a16="http://schemas.microsoft.com/office/drawing/2014/main" id="{A51EE019-154D-D850-0179-66AA4B88BE4D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" name="Google Shape;1506;p45">
                <a:extLst>
                  <a:ext uri="{FF2B5EF4-FFF2-40B4-BE49-F238E27FC236}">
                    <a16:creationId xmlns:a16="http://schemas.microsoft.com/office/drawing/2014/main" id="{0DF7E950-C236-0AA7-5E3E-056BDFF830CC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56" name="Google Shape;1507;p45">
                  <a:extLst>
                    <a:ext uri="{FF2B5EF4-FFF2-40B4-BE49-F238E27FC236}">
                      <a16:creationId xmlns:a16="http://schemas.microsoft.com/office/drawing/2014/main" id="{9DA48227-2006-2E55-4EEC-36AE2F6C20F0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1508;p45">
                  <a:extLst>
                    <a:ext uri="{FF2B5EF4-FFF2-40B4-BE49-F238E27FC236}">
                      <a16:creationId xmlns:a16="http://schemas.microsoft.com/office/drawing/2014/main" id="{1E5310BB-E3F0-A503-C46F-82E123656953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1509;p45">
                  <a:extLst>
                    <a:ext uri="{FF2B5EF4-FFF2-40B4-BE49-F238E27FC236}">
                      <a16:creationId xmlns:a16="http://schemas.microsoft.com/office/drawing/2014/main" id="{814C204C-75B5-0346-E5AC-2274F27F71EB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1510;p45">
                  <a:extLst>
                    <a:ext uri="{FF2B5EF4-FFF2-40B4-BE49-F238E27FC236}">
                      <a16:creationId xmlns:a16="http://schemas.microsoft.com/office/drawing/2014/main" id="{0A167303-D260-BEA9-978A-12FBC5D0D75E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1511;p45">
                  <a:extLst>
                    <a:ext uri="{FF2B5EF4-FFF2-40B4-BE49-F238E27FC236}">
                      <a16:creationId xmlns:a16="http://schemas.microsoft.com/office/drawing/2014/main" id="{E6779017-2288-9075-1FFD-244ADAAD647E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1512;p45">
                  <a:extLst>
                    <a:ext uri="{FF2B5EF4-FFF2-40B4-BE49-F238E27FC236}">
                      <a16:creationId xmlns:a16="http://schemas.microsoft.com/office/drawing/2014/main" id="{4A666851-5C0E-A3EC-DF02-545A7707CE84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1513;p45">
                  <a:extLst>
                    <a:ext uri="{FF2B5EF4-FFF2-40B4-BE49-F238E27FC236}">
                      <a16:creationId xmlns:a16="http://schemas.microsoft.com/office/drawing/2014/main" id="{1A07629B-E2F0-D871-23DF-BC04DF6920F1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514;p45">
                  <a:extLst>
                    <a:ext uri="{FF2B5EF4-FFF2-40B4-BE49-F238E27FC236}">
                      <a16:creationId xmlns:a16="http://schemas.microsoft.com/office/drawing/2014/main" id="{194564DC-214F-E357-D2CA-EB0F0FCFB0C8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" name="Google Shape;1515;p45">
                <a:extLst>
                  <a:ext uri="{FF2B5EF4-FFF2-40B4-BE49-F238E27FC236}">
                    <a16:creationId xmlns:a16="http://schemas.microsoft.com/office/drawing/2014/main" id="{9065292F-D764-DB45-7CEE-997CFC4B32CD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516;p45">
                <a:extLst>
                  <a:ext uri="{FF2B5EF4-FFF2-40B4-BE49-F238E27FC236}">
                    <a16:creationId xmlns:a16="http://schemas.microsoft.com/office/drawing/2014/main" id="{88C70275-603C-AA51-105F-0967F5012FB9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517;p45">
              <a:extLst>
                <a:ext uri="{FF2B5EF4-FFF2-40B4-BE49-F238E27FC236}">
                  <a16:creationId xmlns:a16="http://schemas.microsoft.com/office/drawing/2014/main" id="{6FF25467-C94C-534D-5363-7D4024DAE5FB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34" name="Google Shape;1518;p45">
                <a:extLst>
                  <a:ext uri="{FF2B5EF4-FFF2-40B4-BE49-F238E27FC236}">
                    <a16:creationId xmlns:a16="http://schemas.microsoft.com/office/drawing/2014/main" id="{494F4129-7199-84D4-8D62-DAD5DCD4A415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47" name="Google Shape;1519;p45">
                  <a:extLst>
                    <a:ext uri="{FF2B5EF4-FFF2-40B4-BE49-F238E27FC236}">
                      <a16:creationId xmlns:a16="http://schemas.microsoft.com/office/drawing/2014/main" id="{9462A7D3-DF31-9C0E-2040-91DBC5C4A274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1520;p45">
                  <a:extLst>
                    <a:ext uri="{FF2B5EF4-FFF2-40B4-BE49-F238E27FC236}">
                      <a16:creationId xmlns:a16="http://schemas.microsoft.com/office/drawing/2014/main" id="{615A4EC1-01AA-908C-00E6-56F94D52E4C0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1521;p45">
                  <a:extLst>
                    <a:ext uri="{FF2B5EF4-FFF2-40B4-BE49-F238E27FC236}">
                      <a16:creationId xmlns:a16="http://schemas.microsoft.com/office/drawing/2014/main" id="{B4D4D1EA-0C94-8E05-82AF-3AFE8A7D47E0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1522;p45">
                  <a:extLst>
                    <a:ext uri="{FF2B5EF4-FFF2-40B4-BE49-F238E27FC236}">
                      <a16:creationId xmlns:a16="http://schemas.microsoft.com/office/drawing/2014/main" id="{584A47B8-DBB0-E682-6467-06A52F45ED55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" name="Google Shape;1523;p45">
                <a:extLst>
                  <a:ext uri="{FF2B5EF4-FFF2-40B4-BE49-F238E27FC236}">
                    <a16:creationId xmlns:a16="http://schemas.microsoft.com/office/drawing/2014/main" id="{F638A737-3AE3-6BE7-43C9-0241E2020F6D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36" name="Google Shape;1524;p45">
                  <a:extLst>
                    <a:ext uri="{FF2B5EF4-FFF2-40B4-BE49-F238E27FC236}">
                      <a16:creationId xmlns:a16="http://schemas.microsoft.com/office/drawing/2014/main" id="{83D0D412-AA98-697E-3164-AEB66F7C929F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44" name="Google Shape;1525;p45">
                    <a:extLst>
                      <a:ext uri="{FF2B5EF4-FFF2-40B4-BE49-F238E27FC236}">
                        <a16:creationId xmlns:a16="http://schemas.microsoft.com/office/drawing/2014/main" id="{11FED508-8CC4-C34A-0941-E9F7DB9D6E2F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" name="Google Shape;1526;p45">
                    <a:extLst>
                      <a:ext uri="{FF2B5EF4-FFF2-40B4-BE49-F238E27FC236}">
                        <a16:creationId xmlns:a16="http://schemas.microsoft.com/office/drawing/2014/main" id="{E7310E8B-4BBC-530F-A8A3-707CA174D6D8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" name="Google Shape;1527;p45">
                    <a:extLst>
                      <a:ext uri="{FF2B5EF4-FFF2-40B4-BE49-F238E27FC236}">
                        <a16:creationId xmlns:a16="http://schemas.microsoft.com/office/drawing/2014/main" id="{D83880C9-3C41-BFF1-6402-D390533A06B8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" name="Google Shape;1528;p45">
                  <a:extLst>
                    <a:ext uri="{FF2B5EF4-FFF2-40B4-BE49-F238E27FC236}">
                      <a16:creationId xmlns:a16="http://schemas.microsoft.com/office/drawing/2014/main" id="{212441A3-2301-132C-C388-67F5EE6F6943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42" name="Google Shape;1529;p45">
                    <a:extLst>
                      <a:ext uri="{FF2B5EF4-FFF2-40B4-BE49-F238E27FC236}">
                        <a16:creationId xmlns:a16="http://schemas.microsoft.com/office/drawing/2014/main" id="{A2CDEBBE-828A-69C5-0A63-1243ACB2B4CC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" name="Google Shape;1530;p45">
                    <a:extLst>
                      <a:ext uri="{FF2B5EF4-FFF2-40B4-BE49-F238E27FC236}">
                        <a16:creationId xmlns:a16="http://schemas.microsoft.com/office/drawing/2014/main" id="{01095147-225E-90E4-98ED-3FCD2F08A3E9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" name="Google Shape;1531;p45">
                  <a:extLst>
                    <a:ext uri="{FF2B5EF4-FFF2-40B4-BE49-F238E27FC236}">
                      <a16:creationId xmlns:a16="http://schemas.microsoft.com/office/drawing/2014/main" id="{A00A6C68-5DFE-0FE6-E8F3-2C21EED19AE3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39" name="Google Shape;1532;p45">
                    <a:extLst>
                      <a:ext uri="{FF2B5EF4-FFF2-40B4-BE49-F238E27FC236}">
                        <a16:creationId xmlns:a16="http://schemas.microsoft.com/office/drawing/2014/main" id="{45D6A5A7-03D3-9AF6-A2EF-C7C54D19493E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" name="Google Shape;1533;p45">
                    <a:extLst>
                      <a:ext uri="{FF2B5EF4-FFF2-40B4-BE49-F238E27FC236}">
                        <a16:creationId xmlns:a16="http://schemas.microsoft.com/office/drawing/2014/main" id="{AA914ABB-A3F5-BD71-6447-E08A474314F6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1534;p45">
                    <a:extLst>
                      <a:ext uri="{FF2B5EF4-FFF2-40B4-BE49-F238E27FC236}">
                        <a16:creationId xmlns:a16="http://schemas.microsoft.com/office/drawing/2014/main" id="{32D0919F-DFA8-AA34-2389-FB3893A2DB88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5" name="Google Shape;1535;p45">
              <a:extLst>
                <a:ext uri="{FF2B5EF4-FFF2-40B4-BE49-F238E27FC236}">
                  <a16:creationId xmlns:a16="http://schemas.microsoft.com/office/drawing/2014/main" id="{F0F71DA7-4EB5-779D-0C64-8F8917DCF1CE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6" name="Google Shape;1536;p45">
                <a:extLst>
                  <a:ext uri="{FF2B5EF4-FFF2-40B4-BE49-F238E27FC236}">
                    <a16:creationId xmlns:a16="http://schemas.microsoft.com/office/drawing/2014/main" id="{21A8F567-C99C-38FE-2DF4-39DF0D0F10F1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" name="Google Shape;1537;p45">
                <a:extLst>
                  <a:ext uri="{FF2B5EF4-FFF2-40B4-BE49-F238E27FC236}">
                    <a16:creationId xmlns:a16="http://schemas.microsoft.com/office/drawing/2014/main" id="{AD8968E3-E97D-E96D-9957-75B64FBC7B99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8" name="Google Shape;1538;p45">
                  <a:extLst>
                    <a:ext uri="{FF2B5EF4-FFF2-40B4-BE49-F238E27FC236}">
                      <a16:creationId xmlns:a16="http://schemas.microsoft.com/office/drawing/2014/main" id="{9A040AE0-1A74-63F9-648F-9509F24F4445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32" name="Google Shape;1539;p45">
                    <a:extLst>
                      <a:ext uri="{FF2B5EF4-FFF2-40B4-BE49-F238E27FC236}">
                        <a16:creationId xmlns:a16="http://schemas.microsoft.com/office/drawing/2014/main" id="{B66B9CDB-8F42-0CF1-BC18-9D6AC362EAE7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1540;p45">
                    <a:extLst>
                      <a:ext uri="{FF2B5EF4-FFF2-40B4-BE49-F238E27FC236}">
                        <a16:creationId xmlns:a16="http://schemas.microsoft.com/office/drawing/2014/main" id="{0E02760D-694C-5B66-59BD-BE47CFC0A1A1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" name="Google Shape;1541;p45">
                  <a:extLst>
                    <a:ext uri="{FF2B5EF4-FFF2-40B4-BE49-F238E27FC236}">
                      <a16:creationId xmlns:a16="http://schemas.microsoft.com/office/drawing/2014/main" id="{DADBAC68-E76C-EDEE-0745-8BE0FB97A64C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30" name="Google Shape;1542;p45">
                    <a:extLst>
                      <a:ext uri="{FF2B5EF4-FFF2-40B4-BE49-F238E27FC236}">
                        <a16:creationId xmlns:a16="http://schemas.microsoft.com/office/drawing/2014/main" id="{44BB6509-F160-2B1B-3181-5570C894951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" name="Google Shape;1543;p45">
                    <a:extLst>
                      <a:ext uri="{FF2B5EF4-FFF2-40B4-BE49-F238E27FC236}">
                        <a16:creationId xmlns:a16="http://schemas.microsoft.com/office/drawing/2014/main" id="{30589F3C-EB05-6B50-A8CE-9264279F3FA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90" name="Google Shape;1463;p45">
            <a:extLst>
              <a:ext uri="{FF2B5EF4-FFF2-40B4-BE49-F238E27FC236}">
                <a16:creationId xmlns:a16="http://schemas.microsoft.com/office/drawing/2014/main" id="{EA0A1ABB-D9FE-8535-6C02-0190B3B11AF5}"/>
              </a:ext>
            </a:extLst>
          </p:cNvPr>
          <p:cNvGrpSpPr/>
          <p:nvPr/>
        </p:nvGrpSpPr>
        <p:grpSpPr>
          <a:xfrm>
            <a:off x="6989605" y="4189816"/>
            <a:ext cx="479083" cy="595031"/>
            <a:chOff x="5580610" y="1953710"/>
            <a:chExt cx="392498" cy="487491"/>
          </a:xfrm>
        </p:grpSpPr>
        <p:grpSp>
          <p:nvGrpSpPr>
            <p:cNvPr id="91" name="Google Shape;1464;p45">
              <a:extLst>
                <a:ext uri="{FF2B5EF4-FFF2-40B4-BE49-F238E27FC236}">
                  <a16:creationId xmlns:a16="http://schemas.microsoft.com/office/drawing/2014/main" id="{AE7548C9-7605-27A2-CE33-2B1F06704DE3}"/>
                </a:ext>
              </a:extLst>
            </p:cNvPr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95" name="Google Shape;1465;p45">
                <a:extLst>
                  <a:ext uri="{FF2B5EF4-FFF2-40B4-BE49-F238E27FC236}">
                    <a16:creationId xmlns:a16="http://schemas.microsoft.com/office/drawing/2014/main" id="{7D8523A2-73BC-9D36-D44B-AA0793B30854}"/>
                  </a:ext>
                </a:extLst>
              </p:cNvPr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1466;p45">
                <a:extLst>
                  <a:ext uri="{FF2B5EF4-FFF2-40B4-BE49-F238E27FC236}">
                    <a16:creationId xmlns:a16="http://schemas.microsoft.com/office/drawing/2014/main" id="{3537E9E3-F305-8CFD-CFAA-8882D2F10A0B}"/>
                  </a:ext>
                </a:extLst>
              </p:cNvPr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97" name="Google Shape;1467;p45">
                  <a:extLst>
                    <a:ext uri="{FF2B5EF4-FFF2-40B4-BE49-F238E27FC236}">
                      <a16:creationId xmlns:a16="http://schemas.microsoft.com/office/drawing/2014/main" id="{2C536648-9727-986C-1D03-CB570784CF81}"/>
                    </a:ext>
                  </a:extLst>
                </p:cNvPr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1468;p45">
                  <a:extLst>
                    <a:ext uri="{FF2B5EF4-FFF2-40B4-BE49-F238E27FC236}">
                      <a16:creationId xmlns:a16="http://schemas.microsoft.com/office/drawing/2014/main" id="{5006969F-E840-B70D-2F56-DBCF3F98F9B9}"/>
                    </a:ext>
                  </a:extLst>
                </p:cNvPr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1469;p45">
                  <a:extLst>
                    <a:ext uri="{FF2B5EF4-FFF2-40B4-BE49-F238E27FC236}">
                      <a16:creationId xmlns:a16="http://schemas.microsoft.com/office/drawing/2014/main" id="{06F3B14E-11A2-6E26-4F97-6AE9A024EE38}"/>
                    </a:ext>
                  </a:extLst>
                </p:cNvPr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" name="Google Shape;1470;p45">
              <a:extLst>
                <a:ext uri="{FF2B5EF4-FFF2-40B4-BE49-F238E27FC236}">
                  <a16:creationId xmlns:a16="http://schemas.microsoft.com/office/drawing/2014/main" id="{3EE78374-CA4A-AE86-2F5A-B692E768F60E}"/>
                </a:ext>
              </a:extLst>
            </p:cNvPr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93" name="Google Shape;1471;p45">
                <a:extLst>
                  <a:ext uri="{FF2B5EF4-FFF2-40B4-BE49-F238E27FC236}">
                    <a16:creationId xmlns:a16="http://schemas.microsoft.com/office/drawing/2014/main" id="{FC7AA092-EDBF-8CA7-5070-E5F453A8967F}"/>
                  </a:ext>
                </a:extLst>
              </p:cNvPr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472;p45">
                <a:extLst>
                  <a:ext uri="{FF2B5EF4-FFF2-40B4-BE49-F238E27FC236}">
                    <a16:creationId xmlns:a16="http://schemas.microsoft.com/office/drawing/2014/main" id="{91A728BD-667F-B8A1-1D4C-EB926FA9D482}"/>
                  </a:ext>
                </a:extLst>
              </p:cNvPr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544;p45">
            <a:extLst>
              <a:ext uri="{FF2B5EF4-FFF2-40B4-BE49-F238E27FC236}">
                <a16:creationId xmlns:a16="http://schemas.microsoft.com/office/drawing/2014/main" id="{946033C7-D0D6-7A4F-6511-BC98479D7CE5}"/>
              </a:ext>
            </a:extLst>
          </p:cNvPr>
          <p:cNvGrpSpPr/>
          <p:nvPr/>
        </p:nvGrpSpPr>
        <p:grpSpPr>
          <a:xfrm>
            <a:off x="8052739" y="3849169"/>
            <a:ext cx="645598" cy="1166771"/>
            <a:chOff x="8107967" y="3797550"/>
            <a:chExt cx="645598" cy="1166771"/>
          </a:xfrm>
        </p:grpSpPr>
        <p:grpSp>
          <p:nvGrpSpPr>
            <p:cNvPr id="101" name="Google Shape;1545;p45">
              <a:extLst>
                <a:ext uri="{FF2B5EF4-FFF2-40B4-BE49-F238E27FC236}">
                  <a16:creationId xmlns:a16="http://schemas.microsoft.com/office/drawing/2014/main" id="{965F51D1-F30E-B5E0-1D06-BF86AD90265F}"/>
                </a:ext>
              </a:extLst>
            </p:cNvPr>
            <p:cNvGrpSpPr/>
            <p:nvPr/>
          </p:nvGrpSpPr>
          <p:grpSpPr>
            <a:xfrm>
              <a:off x="8107967" y="3797550"/>
              <a:ext cx="645598" cy="1166771"/>
              <a:chOff x="1024660" y="3708890"/>
              <a:chExt cx="489423" cy="884520"/>
            </a:xfrm>
          </p:grpSpPr>
          <p:grpSp>
            <p:nvGrpSpPr>
              <p:cNvPr id="103" name="Google Shape;1546;p45">
                <a:extLst>
                  <a:ext uri="{FF2B5EF4-FFF2-40B4-BE49-F238E27FC236}">
                    <a16:creationId xmlns:a16="http://schemas.microsoft.com/office/drawing/2014/main" id="{5C8BF9E2-EDBB-B617-AE0E-5F0B5CC57E16}"/>
                  </a:ext>
                </a:extLst>
              </p:cNvPr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128" name="Google Shape;1547;p45">
                  <a:extLst>
                    <a:ext uri="{FF2B5EF4-FFF2-40B4-BE49-F238E27FC236}">
                      <a16:creationId xmlns:a16="http://schemas.microsoft.com/office/drawing/2014/main" id="{18A8ED67-D3B1-063A-57C1-76D1EDA72D14}"/>
                    </a:ext>
                  </a:extLst>
                </p:cNvPr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548;p45">
                  <a:extLst>
                    <a:ext uri="{FF2B5EF4-FFF2-40B4-BE49-F238E27FC236}">
                      <a16:creationId xmlns:a16="http://schemas.microsoft.com/office/drawing/2014/main" id="{5F6BBF91-F31A-8C75-2FB9-35874CCADB8A}"/>
                    </a:ext>
                  </a:extLst>
                </p:cNvPr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4" name="Google Shape;1549;p45">
                <a:extLst>
                  <a:ext uri="{FF2B5EF4-FFF2-40B4-BE49-F238E27FC236}">
                    <a16:creationId xmlns:a16="http://schemas.microsoft.com/office/drawing/2014/main" id="{9C5F4B06-164D-992C-BEB9-F0D4B7D23D39}"/>
                  </a:ext>
                </a:extLst>
              </p:cNvPr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5" name="Google Shape;1550;p45">
                <a:extLst>
                  <a:ext uri="{FF2B5EF4-FFF2-40B4-BE49-F238E27FC236}">
                    <a16:creationId xmlns:a16="http://schemas.microsoft.com/office/drawing/2014/main" id="{83B98C4D-28D4-7720-D638-38B73BDBDEF4}"/>
                  </a:ext>
                </a:extLst>
              </p:cNvPr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109" name="Google Shape;1551;p45">
                  <a:extLst>
                    <a:ext uri="{FF2B5EF4-FFF2-40B4-BE49-F238E27FC236}">
                      <a16:creationId xmlns:a16="http://schemas.microsoft.com/office/drawing/2014/main" id="{15C36038-C0D3-9582-A780-112D7C5396EC}"/>
                    </a:ext>
                  </a:extLst>
                </p:cNvPr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122" name="Google Shape;1552;p45">
                    <a:extLst>
                      <a:ext uri="{FF2B5EF4-FFF2-40B4-BE49-F238E27FC236}">
                        <a16:creationId xmlns:a16="http://schemas.microsoft.com/office/drawing/2014/main" id="{42A54418-5372-4E14-69F2-53D6A8293A55}"/>
                      </a:ext>
                    </a:extLst>
                  </p:cNvPr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126" name="Google Shape;1553;p45">
                      <a:extLst>
                        <a:ext uri="{FF2B5EF4-FFF2-40B4-BE49-F238E27FC236}">
                          <a16:creationId xmlns:a16="http://schemas.microsoft.com/office/drawing/2014/main" id="{C5F625F9-ACC4-B8B1-8DF2-28FB7CC91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7" name="Google Shape;1554;p45">
                      <a:extLst>
                        <a:ext uri="{FF2B5EF4-FFF2-40B4-BE49-F238E27FC236}">
                          <a16:creationId xmlns:a16="http://schemas.microsoft.com/office/drawing/2014/main" id="{5A3C1A59-1003-F74E-6DE2-6243D88132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" name="Google Shape;1555;p45">
                    <a:extLst>
                      <a:ext uri="{FF2B5EF4-FFF2-40B4-BE49-F238E27FC236}">
                        <a16:creationId xmlns:a16="http://schemas.microsoft.com/office/drawing/2014/main" id="{C206ECC5-6F80-B4DF-013B-AA2EC42185F1}"/>
                      </a:ext>
                    </a:extLst>
                  </p:cNvPr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124" name="Google Shape;1556;p45">
                      <a:extLst>
                        <a:ext uri="{FF2B5EF4-FFF2-40B4-BE49-F238E27FC236}">
                          <a16:creationId xmlns:a16="http://schemas.microsoft.com/office/drawing/2014/main" id="{22BC9F35-80C8-4732-D767-A6158F98A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5" name="Google Shape;1557;p45">
                      <a:extLst>
                        <a:ext uri="{FF2B5EF4-FFF2-40B4-BE49-F238E27FC236}">
                          <a16:creationId xmlns:a16="http://schemas.microsoft.com/office/drawing/2014/main" id="{5C1BA069-1E93-E0BB-7C15-4B22576FD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0" name="Google Shape;1558;p45">
                  <a:extLst>
                    <a:ext uri="{FF2B5EF4-FFF2-40B4-BE49-F238E27FC236}">
                      <a16:creationId xmlns:a16="http://schemas.microsoft.com/office/drawing/2014/main" id="{C439CEBC-F193-934B-B2F7-77865009C113}"/>
                    </a:ext>
                  </a:extLst>
                </p:cNvPr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117" name="Google Shape;1559;p45">
                    <a:extLst>
                      <a:ext uri="{FF2B5EF4-FFF2-40B4-BE49-F238E27FC236}">
                        <a16:creationId xmlns:a16="http://schemas.microsoft.com/office/drawing/2014/main" id="{335E367D-EDDC-9B80-2761-3C7EC7C77710}"/>
                      </a:ext>
                    </a:extLst>
                  </p:cNvPr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" name="Google Shape;1560;p45">
                    <a:extLst>
                      <a:ext uri="{FF2B5EF4-FFF2-40B4-BE49-F238E27FC236}">
                        <a16:creationId xmlns:a16="http://schemas.microsoft.com/office/drawing/2014/main" id="{F0A4C5C3-68AB-84C8-42A0-182643544242}"/>
                      </a:ext>
                    </a:extLst>
                  </p:cNvPr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" name="Google Shape;1561;p45">
                    <a:extLst>
                      <a:ext uri="{FF2B5EF4-FFF2-40B4-BE49-F238E27FC236}">
                        <a16:creationId xmlns:a16="http://schemas.microsoft.com/office/drawing/2014/main" id="{629B022C-5722-09C5-B7BA-C5335284359C}"/>
                      </a:ext>
                    </a:extLst>
                  </p:cNvPr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" name="Google Shape;1562;p45">
                    <a:extLst>
                      <a:ext uri="{FF2B5EF4-FFF2-40B4-BE49-F238E27FC236}">
                        <a16:creationId xmlns:a16="http://schemas.microsoft.com/office/drawing/2014/main" id="{33F20A2C-C320-8164-05A5-EEC6C658F00E}"/>
                      </a:ext>
                    </a:extLst>
                  </p:cNvPr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" name="Google Shape;1563;p45">
                    <a:extLst>
                      <a:ext uri="{FF2B5EF4-FFF2-40B4-BE49-F238E27FC236}">
                        <a16:creationId xmlns:a16="http://schemas.microsoft.com/office/drawing/2014/main" id="{775A4868-0C53-180A-4258-C78B949040CB}"/>
                      </a:ext>
                    </a:extLst>
                  </p:cNvPr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" name="Google Shape;1564;p45">
                  <a:extLst>
                    <a:ext uri="{FF2B5EF4-FFF2-40B4-BE49-F238E27FC236}">
                      <a16:creationId xmlns:a16="http://schemas.microsoft.com/office/drawing/2014/main" id="{03AC5B0E-3C3C-DC2B-841C-6346728A4BC0}"/>
                    </a:ext>
                  </a:extLst>
                </p:cNvPr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112" name="Google Shape;1565;p45">
                    <a:extLst>
                      <a:ext uri="{FF2B5EF4-FFF2-40B4-BE49-F238E27FC236}">
                        <a16:creationId xmlns:a16="http://schemas.microsoft.com/office/drawing/2014/main" id="{3F0136FE-7DC6-EBC5-2466-EEDC247F3734}"/>
                      </a:ext>
                    </a:extLst>
                  </p:cNvPr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" name="Google Shape;1566;p45">
                    <a:extLst>
                      <a:ext uri="{FF2B5EF4-FFF2-40B4-BE49-F238E27FC236}">
                        <a16:creationId xmlns:a16="http://schemas.microsoft.com/office/drawing/2014/main" id="{D368DD99-0EA0-3FE8-3F38-4069835DC075}"/>
                      </a:ext>
                    </a:extLst>
                  </p:cNvPr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" name="Google Shape;1567;p45">
                    <a:extLst>
                      <a:ext uri="{FF2B5EF4-FFF2-40B4-BE49-F238E27FC236}">
                        <a16:creationId xmlns:a16="http://schemas.microsoft.com/office/drawing/2014/main" id="{EF139571-9D39-788E-AC89-FE464072F8E7}"/>
                      </a:ext>
                    </a:extLst>
                  </p:cNvPr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" name="Google Shape;1568;p45">
                    <a:extLst>
                      <a:ext uri="{FF2B5EF4-FFF2-40B4-BE49-F238E27FC236}">
                        <a16:creationId xmlns:a16="http://schemas.microsoft.com/office/drawing/2014/main" id="{99FCE10A-0D41-5F0C-D1CA-530377EECC90}"/>
                      </a:ext>
                    </a:extLst>
                  </p:cNvPr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569;p45">
                    <a:extLst>
                      <a:ext uri="{FF2B5EF4-FFF2-40B4-BE49-F238E27FC236}">
                        <a16:creationId xmlns:a16="http://schemas.microsoft.com/office/drawing/2014/main" id="{7B891959-DEC9-A653-BBB9-E376F0744866}"/>
                      </a:ext>
                    </a:extLst>
                  </p:cNvPr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6" name="Google Shape;1570;p45">
                <a:extLst>
                  <a:ext uri="{FF2B5EF4-FFF2-40B4-BE49-F238E27FC236}">
                    <a16:creationId xmlns:a16="http://schemas.microsoft.com/office/drawing/2014/main" id="{DA557BDF-EA91-36DD-60F6-F2216D8DCE6C}"/>
                  </a:ext>
                </a:extLst>
              </p:cNvPr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107" name="Google Shape;1571;p45">
                  <a:extLst>
                    <a:ext uri="{FF2B5EF4-FFF2-40B4-BE49-F238E27FC236}">
                      <a16:creationId xmlns:a16="http://schemas.microsoft.com/office/drawing/2014/main" id="{C1197AC7-6488-AF86-08EF-232DEA83BA03}"/>
                    </a:ext>
                  </a:extLst>
                </p:cNvPr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572;p45">
                  <a:extLst>
                    <a:ext uri="{FF2B5EF4-FFF2-40B4-BE49-F238E27FC236}">
                      <a16:creationId xmlns:a16="http://schemas.microsoft.com/office/drawing/2014/main" id="{05242CE7-4201-4BB6-A658-87130439D005}"/>
                    </a:ext>
                  </a:extLst>
                </p:cNvPr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2" name="Google Shape;1573;p45">
              <a:extLst>
                <a:ext uri="{FF2B5EF4-FFF2-40B4-BE49-F238E27FC236}">
                  <a16:creationId xmlns:a16="http://schemas.microsoft.com/office/drawing/2014/main" id="{AE154BC4-F599-3F6C-4B3B-8B602FFC1DC0}"/>
                </a:ext>
              </a:extLst>
            </p:cNvPr>
            <p:cNvSpPr/>
            <p:nvPr/>
          </p:nvSpPr>
          <p:spPr>
            <a:xfrm>
              <a:off x="8344358" y="4860794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868909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134</Words>
  <Application>Microsoft Office PowerPoint</Application>
  <PresentationFormat>On-screen Show (16:9)</PresentationFormat>
  <Paragraphs>14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Raleway</vt:lpstr>
      <vt:lpstr>Lato</vt:lpstr>
      <vt:lpstr>PT Sans</vt:lpstr>
      <vt:lpstr>Arial</vt:lpstr>
      <vt:lpstr>Epilogue</vt:lpstr>
      <vt:lpstr>Calibri</vt:lpstr>
      <vt:lpstr>Multimedia Software Pitch Deck by Slidesgo</vt:lpstr>
      <vt:lpstr>Microsoft Word Document</vt:lpstr>
      <vt:lpstr>PLANEX</vt:lpstr>
      <vt:lpstr>Table of contents</vt:lpstr>
      <vt:lpstr>I. Our team</vt:lpstr>
      <vt:lpstr>PowerPoint Presentation</vt:lpstr>
      <vt:lpstr>PowerPoint Presentation</vt:lpstr>
      <vt:lpstr>III. Stages of creation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PLANEX</dc:title>
  <cp:lastModifiedBy>Петър Тодоров Костов</cp:lastModifiedBy>
  <cp:revision>2</cp:revision>
  <dcterms:modified xsi:type="dcterms:W3CDTF">2024-02-26T21:28:40Z</dcterms:modified>
</cp:coreProperties>
</file>