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4" r:id="rId6"/>
    <p:sldId id="261" r:id="rId7"/>
    <p:sldId id="300" r:id="rId8"/>
    <p:sldId id="278" r:id="rId9"/>
    <p:sldId id="276" r:id="rId1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2"/>
    </p:embeddedFont>
    <p:embeddedFont>
      <p:font typeface="Agency FB" panose="020B0503020202020204" pitchFamily="34" charset="0"/>
      <p:regular r:id="rId13"/>
      <p:bold r:id="rId14"/>
    </p:embeddedFont>
    <p:embeddedFont>
      <p:font typeface="Cabin" panose="020B0604020202020204" charset="0"/>
      <p:regular r:id="rId15"/>
      <p:bold r:id="rId16"/>
      <p:italic r:id="rId17"/>
      <p:boldItalic r:id="rId18"/>
    </p:embeddedFont>
    <p:embeddedFont>
      <p:font typeface="Epilog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974033-6FB6-482A-8E10-65528E9B17E6}">
  <a:tblStyle styleId="{91974033-6FB6-482A-8E10-65528E9B1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4c2555d3ae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4c2555d3ae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14E2D6F6-0714-481F-9A3E-4E5EA9236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>
            <a:extLst>
              <a:ext uri="{FF2B5EF4-FFF2-40B4-BE49-F238E27FC236}">
                <a16:creationId xmlns:a16="http://schemas.microsoft.com/office/drawing/2014/main" id="{BA7C72C3-E8D2-F68E-5455-57F2789BF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>
            <a:extLst>
              <a:ext uri="{FF2B5EF4-FFF2-40B4-BE49-F238E27FC236}">
                <a16:creationId xmlns:a16="http://schemas.microsoft.com/office/drawing/2014/main" id="{2314C4AC-CEB5-AE1F-0F36-05F83AE05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8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4c2555d3ae_0_2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4c2555d3ae_0_2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5" name="Google Shape;29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1" name="Google Shape;301;p21"/>
          <p:cNvSpPr>
            <a:spLocks noGrp="1"/>
          </p:cNvSpPr>
          <p:nvPr>
            <p:ph type="pic" idx="2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21"/>
          <p:cNvSpPr/>
          <p:nvPr/>
        </p:nvSpPr>
        <p:spPr>
          <a:xfrm>
            <a:off x="6802912" y="1040725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5154700" y="1138531"/>
            <a:ext cx="841444" cy="160244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71615" y="1138531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724910" y="1138531"/>
            <a:ext cx="793898" cy="160244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20012" y="4354900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1366265" y="4272256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7" r:id="rId8"/>
    <p:sldLayoutId id="2147483670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jfif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5133975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A4B76F7-23D4-0CBA-1A79-258FEE4BB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44" y="2032157"/>
            <a:ext cx="4695825" cy="914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FC73E71-6597-5B2B-D25B-CD4BDCE08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691" y="1389985"/>
            <a:ext cx="1419480" cy="105316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77EE51C-281C-DDA6-3C78-8457C2C34231}"/>
              </a:ext>
            </a:extLst>
          </p:cNvPr>
          <p:cNvSpPr txBox="1"/>
          <p:nvPr/>
        </p:nvSpPr>
        <p:spPr>
          <a:xfrm>
            <a:off x="362838" y="1935311"/>
            <a:ext cx="5035078" cy="2076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kern="100" dirty="0">
                <a:solidFill>
                  <a:srgbClr val="F8EF5B"/>
                </a:solidFill>
                <a:effectLst/>
                <a:latin typeface="Agency FB" panose="020B0503020202020204" pitchFamily="34" charset="0"/>
                <a:ea typeface="Aptos" panose="020B0004020202020204" pitchFamily="34" charset="0"/>
                <a:cs typeface="ADLaM Display" panose="02010000000000000000" pitchFamily="2" charset="0"/>
              </a:rPr>
              <a:t>PLANEX</a:t>
            </a:r>
            <a:endParaRPr lang="en-US" sz="800" kern="100" dirty="0">
              <a:solidFill>
                <a:srgbClr val="F8EF5B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3709450" y="3319494"/>
            <a:ext cx="2392050" cy="7656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905739" y="1898965"/>
            <a:ext cx="2392050" cy="716933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957594" y="1885377"/>
            <a:ext cx="2392050" cy="716933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6"/>
          <p:cNvSpPr/>
          <p:nvPr/>
        </p:nvSpPr>
        <p:spPr>
          <a:xfrm>
            <a:off x="4794358" y="1906870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36"/>
          <p:cNvSpPr/>
          <p:nvPr/>
        </p:nvSpPr>
        <p:spPr>
          <a:xfrm>
            <a:off x="2556770" y="334385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789757" y="1885377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167894" y="2057348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subTitle" idx="1"/>
          </p:nvPr>
        </p:nvSpPr>
        <p:spPr>
          <a:xfrm>
            <a:off x="2050869" y="254821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GB" i="1" dirty="0"/>
              <a:t>A brief overview of who we are.</a:t>
            </a:r>
            <a:endParaRPr lang="en-US" i="1" dirty="0"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2635404" y="3486419"/>
            <a:ext cx="79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3956799" y="3343853"/>
            <a:ext cx="1822392" cy="735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Stages of creation</a:t>
            </a:r>
            <a:endParaRPr dirty="0"/>
          </a:p>
        </p:txBody>
      </p:sp>
      <p:sp>
        <p:nvSpPr>
          <p:cNvPr id="567" name="Google Shape;567;p36"/>
          <p:cNvSpPr txBox="1">
            <a:spLocks noGrp="1"/>
          </p:cNvSpPr>
          <p:nvPr>
            <p:ph type="subTitle" idx="5"/>
          </p:nvPr>
        </p:nvSpPr>
        <p:spPr>
          <a:xfrm>
            <a:off x="3782045" y="4018999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GB" i="1" dirty="0"/>
              <a:t>Detailing the progression of our creation process.</a:t>
            </a:r>
            <a:endParaRPr i="1" dirty="0"/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6099989" y="2091259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571" name="Google Shape;571;p36"/>
          <p:cNvSpPr txBox="1">
            <a:spLocks noGrp="1"/>
          </p:cNvSpPr>
          <p:nvPr>
            <p:ph type="subTitle" idx="9"/>
          </p:nvPr>
        </p:nvSpPr>
        <p:spPr>
          <a:xfrm>
            <a:off x="5983064" y="254551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i="1" dirty="0"/>
              <a:t>Description of our concept.</a:t>
            </a:r>
            <a:endParaRPr i="1" dirty="0"/>
          </a:p>
        </p:txBody>
      </p:sp>
      <p:sp>
        <p:nvSpPr>
          <p:cNvPr id="572" name="Google Shape;572;p36"/>
          <p:cNvSpPr txBox="1">
            <a:spLocks noGrp="1"/>
          </p:cNvSpPr>
          <p:nvPr>
            <p:ph type="title" idx="13"/>
          </p:nvPr>
        </p:nvSpPr>
        <p:spPr>
          <a:xfrm rot="1296">
            <a:off x="4873166" y="2001331"/>
            <a:ext cx="7956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854007" y="1981459"/>
            <a:ext cx="79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8397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of </a:t>
            </a:r>
            <a:r>
              <a:rPr lang="en" sz="4000" dirty="0">
                <a:solidFill>
                  <a:schemeClr val="lt1"/>
                </a:solidFill>
              </a:rPr>
              <a:t>contents</a:t>
            </a:r>
            <a:endParaRPr sz="4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0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137" y="329127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en-US" b="0" i="0" dirty="0">
                <a:solidFill>
                  <a:srgbClr val="ECECEC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dirty="0"/>
              <a:t>essence.</a:t>
            </a:r>
            <a:endParaRPr lang="en-GB"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0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team </a:t>
            </a:r>
            <a:r>
              <a:rPr lang="en-US" sz="4000" dirty="0">
                <a:solidFill>
                  <a:schemeClr val="bg1"/>
                </a:solidFill>
              </a:rPr>
              <a:t>members</a:t>
            </a:r>
          </a:p>
        </p:txBody>
      </p:sp>
      <p:sp>
        <p:nvSpPr>
          <p:cNvPr id="3" name="Google Shape;1036;p55">
            <a:extLst>
              <a:ext uri="{FF2B5EF4-FFF2-40B4-BE49-F238E27FC236}">
                <a16:creationId xmlns:a16="http://schemas.microsoft.com/office/drawing/2014/main" id="{4F78CC59-40DC-AC9A-7E92-DBBF3538BF59}"/>
              </a:ext>
            </a:extLst>
          </p:cNvPr>
          <p:cNvSpPr/>
          <p:nvPr/>
        </p:nvSpPr>
        <p:spPr>
          <a:xfrm>
            <a:off x="787883" y="2157976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1042;p55">
            <a:extLst>
              <a:ext uri="{FF2B5EF4-FFF2-40B4-BE49-F238E27FC236}">
                <a16:creationId xmlns:a16="http://schemas.microsoft.com/office/drawing/2014/main" id="{A25B5B57-775A-5561-2C52-F92DDB35AF5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1917" b="1917"/>
          <a:stretch/>
        </p:blipFill>
        <p:spPr>
          <a:xfrm>
            <a:off x="731321" y="2088213"/>
            <a:ext cx="1498579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8" name="Google Shape;1036;p55">
            <a:extLst>
              <a:ext uri="{FF2B5EF4-FFF2-40B4-BE49-F238E27FC236}">
                <a16:creationId xmlns:a16="http://schemas.microsoft.com/office/drawing/2014/main" id="{D87EAD1C-0D54-0ED2-AD10-6C61A66ED4DD}"/>
              </a:ext>
            </a:extLst>
          </p:cNvPr>
          <p:cNvSpPr/>
          <p:nvPr/>
        </p:nvSpPr>
        <p:spPr>
          <a:xfrm>
            <a:off x="2879067" y="2157976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042;p55">
            <a:extLst>
              <a:ext uri="{FF2B5EF4-FFF2-40B4-BE49-F238E27FC236}">
                <a16:creationId xmlns:a16="http://schemas.microsoft.com/office/drawing/2014/main" id="{96E0D4EC-C3F4-AF83-FED5-8E00A0B2BDA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rcRect t="1962" b="1962"/>
          <a:stretch/>
        </p:blipFill>
        <p:spPr>
          <a:xfrm>
            <a:off x="2791017" y="2073926"/>
            <a:ext cx="1509900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0" name="Google Shape;1036;p55">
            <a:extLst>
              <a:ext uri="{FF2B5EF4-FFF2-40B4-BE49-F238E27FC236}">
                <a16:creationId xmlns:a16="http://schemas.microsoft.com/office/drawing/2014/main" id="{7D1879B8-6CE5-94EB-39FD-5456DB223CD6}"/>
              </a:ext>
            </a:extLst>
          </p:cNvPr>
          <p:cNvSpPr/>
          <p:nvPr/>
        </p:nvSpPr>
        <p:spPr>
          <a:xfrm>
            <a:off x="4970252" y="2172263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1042;p55">
            <a:extLst>
              <a:ext uri="{FF2B5EF4-FFF2-40B4-BE49-F238E27FC236}">
                <a16:creationId xmlns:a16="http://schemas.microsoft.com/office/drawing/2014/main" id="{C3FC3A78-6337-FB89-7BEE-6F3EBA67FE9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rcRect t="1917" b="1917"/>
          <a:stretch/>
        </p:blipFill>
        <p:spPr>
          <a:xfrm>
            <a:off x="4882202" y="2088213"/>
            <a:ext cx="1509900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2" name="Google Shape;1036;p55">
            <a:extLst>
              <a:ext uri="{FF2B5EF4-FFF2-40B4-BE49-F238E27FC236}">
                <a16:creationId xmlns:a16="http://schemas.microsoft.com/office/drawing/2014/main" id="{4AB6C3B7-1891-3DC3-E323-4653D173CD97}"/>
              </a:ext>
            </a:extLst>
          </p:cNvPr>
          <p:cNvSpPr/>
          <p:nvPr/>
        </p:nvSpPr>
        <p:spPr>
          <a:xfrm>
            <a:off x="6902779" y="2172263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1042;p55">
            <a:extLst>
              <a:ext uri="{FF2B5EF4-FFF2-40B4-BE49-F238E27FC236}">
                <a16:creationId xmlns:a16="http://schemas.microsoft.com/office/drawing/2014/main" id="{49535E96-3856-13E7-F893-BA55A5B7949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rcRect t="1917" b="1917"/>
          <a:stretch/>
        </p:blipFill>
        <p:spPr>
          <a:xfrm>
            <a:off x="6814729" y="2088213"/>
            <a:ext cx="1509900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2600324" y="1300650"/>
            <a:ext cx="5893931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/>
              <a:t>Stages of </a:t>
            </a:r>
            <a:r>
              <a:rPr lang="en-US" sz="7500" dirty="0">
                <a:solidFill>
                  <a:srgbClr val="F8EF5B"/>
                </a:solidFill>
              </a:rPr>
              <a:t>creation</a:t>
            </a:r>
          </a:p>
        </p:txBody>
      </p:sp>
      <p:sp>
        <p:nvSpPr>
          <p:cNvPr id="2" name="Google Shape;583;p37">
            <a:extLst>
              <a:ext uri="{FF2B5EF4-FFF2-40B4-BE49-F238E27FC236}">
                <a16:creationId xmlns:a16="http://schemas.microsoft.com/office/drawing/2014/main" id="{B2A48389-E91E-77BA-4B9C-2EA9F64DBE6F}"/>
              </a:ext>
            </a:extLst>
          </p:cNvPr>
          <p:cNvSpPr/>
          <p:nvPr/>
        </p:nvSpPr>
        <p:spPr>
          <a:xfrm>
            <a:off x="978693" y="1853015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chemeClr val="lt1"/>
                </a:solidFill>
                <a:latin typeface="Epilogue"/>
                <a:sym typeface="Epilogue"/>
              </a:rPr>
              <a:t>02</a:t>
            </a:r>
            <a:endParaRPr sz="7500" b="1" dirty="0">
              <a:solidFill>
                <a:schemeClr val="lt1"/>
              </a:solidFill>
              <a:latin typeface="Epilogue"/>
              <a:sym typeface="Epilog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9"/>
          <p:cNvGrpSpPr/>
          <p:nvPr/>
        </p:nvGrpSpPr>
        <p:grpSpPr>
          <a:xfrm>
            <a:off x="5155308" y="3235844"/>
            <a:ext cx="3240922" cy="721941"/>
            <a:chOff x="6153900" y="3231000"/>
            <a:chExt cx="1598600" cy="581650"/>
          </a:xfrm>
        </p:grpSpPr>
        <p:sp>
          <p:nvSpPr>
            <p:cNvPr id="616" name="Google Shape;616;p39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9"/>
          <p:cNvGrpSpPr/>
          <p:nvPr/>
        </p:nvGrpSpPr>
        <p:grpSpPr>
          <a:xfrm>
            <a:off x="2951990" y="3211465"/>
            <a:ext cx="2045621" cy="728586"/>
            <a:chOff x="3611875" y="3231000"/>
            <a:chExt cx="1598600" cy="581650"/>
          </a:xfrm>
        </p:grpSpPr>
        <p:sp>
          <p:nvSpPr>
            <p:cNvPr id="619" name="Google Shape;619;p39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747770" y="3218110"/>
            <a:ext cx="1943342" cy="739675"/>
            <a:chOff x="1069850" y="3231000"/>
            <a:chExt cx="1598600" cy="581650"/>
          </a:xfrm>
        </p:grpSpPr>
        <p:sp>
          <p:nvSpPr>
            <p:cNvPr id="622" name="Google Shape;622;p39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1578434" y="2117238"/>
            <a:ext cx="2982184" cy="721528"/>
            <a:chOff x="2363750" y="1532175"/>
            <a:chExt cx="1598600" cy="581650"/>
          </a:xfrm>
        </p:grpSpPr>
        <p:sp>
          <p:nvSpPr>
            <p:cNvPr id="625" name="Google Shape;625;p39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9"/>
          <p:cNvGrpSpPr/>
          <p:nvPr/>
        </p:nvGrpSpPr>
        <p:grpSpPr>
          <a:xfrm>
            <a:off x="4940812" y="2115872"/>
            <a:ext cx="3126974" cy="719013"/>
            <a:chOff x="4882900" y="1532175"/>
            <a:chExt cx="1598600" cy="581650"/>
          </a:xfrm>
        </p:grpSpPr>
        <p:sp>
          <p:nvSpPr>
            <p:cNvPr id="628" name="Google Shape;628;p39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39"/>
          <p:cNvSpPr txBox="1">
            <a:spLocks noGrp="1"/>
          </p:cNvSpPr>
          <p:nvPr>
            <p:ph type="title"/>
          </p:nvPr>
        </p:nvSpPr>
        <p:spPr>
          <a:xfrm>
            <a:off x="720000" y="101074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</a:t>
            </a:r>
            <a:r>
              <a:rPr lang="en" sz="4400" dirty="0">
                <a:solidFill>
                  <a:schemeClr val="lt1"/>
                </a:solidFill>
              </a:rPr>
              <a:t>stages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631" name="Google Shape;631;p39"/>
          <p:cNvSpPr txBox="1"/>
          <p:nvPr/>
        </p:nvSpPr>
        <p:spPr>
          <a:xfrm>
            <a:off x="675312" y="3271101"/>
            <a:ext cx="2066723" cy="56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Come up with the idea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1616576" y="2095740"/>
            <a:ext cx="2886658" cy="66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Set up electron an implement the design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2809814" y="3279809"/>
            <a:ext cx="224832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the physics engine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4970425" y="2195990"/>
            <a:ext cx="313910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Implement websocket function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39" name="Google Shape;639;p39"/>
          <p:cNvCxnSpPr>
            <a:cxnSpLocks/>
          </p:cNvCxnSpPr>
          <p:nvPr/>
        </p:nvCxnSpPr>
        <p:spPr>
          <a:xfrm>
            <a:off x="747770" y="3006597"/>
            <a:ext cx="75036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40" name="Google Shape;640;p39"/>
          <p:cNvSpPr txBox="1"/>
          <p:nvPr/>
        </p:nvSpPr>
        <p:spPr>
          <a:xfrm>
            <a:off x="5155308" y="3288797"/>
            <a:ext cx="314429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the presentation and documentation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42" name="Google Shape;642;p39"/>
          <p:cNvCxnSpPr>
            <a:cxnSpLocks/>
            <a:stCxn id="623" idx="0"/>
          </p:cNvCxnSpPr>
          <p:nvPr/>
        </p:nvCxnSpPr>
        <p:spPr>
          <a:xfrm flipV="1">
            <a:off x="1689415" y="3006597"/>
            <a:ext cx="0" cy="21151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9"/>
          <p:cNvCxnSpPr>
            <a:cxnSpLocks/>
            <a:stCxn id="620" idx="0"/>
          </p:cNvCxnSpPr>
          <p:nvPr/>
        </p:nvCxnSpPr>
        <p:spPr>
          <a:xfrm flipV="1">
            <a:off x="3943194" y="2990065"/>
            <a:ext cx="0" cy="22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9"/>
          <p:cNvCxnSpPr>
            <a:cxnSpLocks/>
            <a:stCxn id="628" idx="2"/>
          </p:cNvCxnSpPr>
          <p:nvPr/>
        </p:nvCxnSpPr>
        <p:spPr>
          <a:xfrm>
            <a:off x="6552614" y="2834885"/>
            <a:ext cx="0" cy="1551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9"/>
          <p:cNvCxnSpPr>
            <a:cxnSpLocks/>
            <a:stCxn id="617" idx="0"/>
          </p:cNvCxnSpPr>
          <p:nvPr/>
        </p:nvCxnSpPr>
        <p:spPr>
          <a:xfrm flipV="1">
            <a:off x="6725694" y="2996901"/>
            <a:ext cx="0" cy="23894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39"/>
          <p:cNvSpPr/>
          <p:nvPr/>
        </p:nvSpPr>
        <p:spPr>
          <a:xfrm rot="-9675424">
            <a:off x="7784951" y="824624"/>
            <a:ext cx="91093" cy="90892"/>
          </a:xfrm>
          <a:custGeom>
            <a:avLst/>
            <a:gdLst/>
            <a:ahLst/>
            <a:cxnLst/>
            <a:rect l="l" t="t" r="r" b="b"/>
            <a:pathLst>
              <a:path w="1811" h="1807" extrusionOk="0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39"/>
          <p:cNvCxnSpPr>
            <a:cxnSpLocks/>
            <a:stCxn id="625" idx="2"/>
          </p:cNvCxnSpPr>
          <p:nvPr/>
        </p:nvCxnSpPr>
        <p:spPr>
          <a:xfrm>
            <a:off x="3115604" y="2838766"/>
            <a:ext cx="0" cy="15813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1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6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2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28" tmFilter="0, 0; 0.125,0.2665; 0.25,0.4; 0.375,0.465; 0.5,0.5;  0.625,0.535; 0.75,0.6; 0.875,0.7335; 1,1">
                                          <p:stCondLst>
                                            <p:cond delay="1328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2648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28" tmFilter="0, 0; 0.125,0.2665; 0.25,0.4; 0.375,0.465; 0.5,0.5;  0.625,0.535; 0.75,0.6; 0.875,0.7335; 1,1">
                                          <p:stCondLst>
                                            <p:cond delay="3312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52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332" decel="50000">
                                          <p:stCondLst>
                                            <p:cond delay="1352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52">
                                          <p:stCondLst>
                                            <p:cond delay="2624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332" decel="50000">
                                          <p:stCondLst>
                                            <p:cond delay="2676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52">
                                          <p:stCondLst>
                                            <p:cond delay="3284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332" decel="50000">
                                          <p:stCondLst>
                                            <p:cond delay="3336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52">
                                          <p:stCondLst>
                                            <p:cond delay="3616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332" decel="50000">
                                          <p:stCondLst>
                                            <p:cond delay="3668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4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4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" grpId="0"/>
      <p:bldP spid="633" grpId="0"/>
      <p:bldP spid="635" grpId="0"/>
      <p:bldP spid="637" grpId="0"/>
      <p:bldP spid="6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567AFFF0-72EF-4C28-6EE2-7C02B5963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>
            <a:extLst>
              <a:ext uri="{FF2B5EF4-FFF2-40B4-BE49-F238E27FC236}">
                <a16:creationId xmlns:a16="http://schemas.microsoft.com/office/drawing/2014/main" id="{EEC72D61-E5D6-D0D4-D78F-54DBA95AC80C}"/>
              </a:ext>
            </a:extLst>
          </p:cNvPr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>
            <a:extLst>
              <a:ext uri="{FF2B5EF4-FFF2-40B4-BE49-F238E27FC236}">
                <a16:creationId xmlns:a16="http://schemas.microsoft.com/office/drawing/2014/main" id="{AB4A486A-3E0A-E6A3-BD4F-B2F59D317D86}"/>
              </a:ext>
            </a:extLst>
          </p:cNvPr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>
              <a:extLst>
                <a:ext uri="{FF2B5EF4-FFF2-40B4-BE49-F238E27FC236}">
                  <a16:creationId xmlns:a16="http://schemas.microsoft.com/office/drawing/2014/main" id="{3E233A55-AF1F-415C-A225-D6A5316F7916}"/>
                </a:ext>
              </a:extLst>
            </p:cNvPr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>
              <a:extLst>
                <a:ext uri="{FF2B5EF4-FFF2-40B4-BE49-F238E27FC236}">
                  <a16:creationId xmlns:a16="http://schemas.microsoft.com/office/drawing/2014/main" id="{06F2ABCB-A1FD-67D3-A085-46C9B8E59C94}"/>
                </a:ext>
              </a:extLst>
            </p:cNvPr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>
            <a:extLst>
              <a:ext uri="{FF2B5EF4-FFF2-40B4-BE49-F238E27FC236}">
                <a16:creationId xmlns:a16="http://schemas.microsoft.com/office/drawing/2014/main" id="{AB5B84C2-9975-4442-6EAA-42FE6D36C775}"/>
              </a:ext>
            </a:extLst>
          </p:cNvPr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>
            <a:extLst>
              <a:ext uri="{FF2B5EF4-FFF2-40B4-BE49-F238E27FC236}">
                <a16:creationId xmlns:a16="http://schemas.microsoft.com/office/drawing/2014/main" id="{132F64A1-BD72-90C5-747D-AD4AB4BEFF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5" name="Google Shape;585;p37">
            <a:extLst>
              <a:ext uri="{FF2B5EF4-FFF2-40B4-BE49-F238E27FC236}">
                <a16:creationId xmlns:a16="http://schemas.microsoft.com/office/drawing/2014/main" id="{49B6F627-5CCD-036F-93F6-9520FCBB7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grpSp>
        <p:nvGrpSpPr>
          <p:cNvPr id="587" name="Google Shape;587;p37">
            <a:extLst>
              <a:ext uri="{FF2B5EF4-FFF2-40B4-BE49-F238E27FC236}">
                <a16:creationId xmlns:a16="http://schemas.microsoft.com/office/drawing/2014/main" id="{1B12F94F-B316-A30C-CBD6-3EECA97E5FC2}"/>
              </a:ext>
            </a:extLst>
          </p:cNvPr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>
              <a:extLst>
                <a:ext uri="{FF2B5EF4-FFF2-40B4-BE49-F238E27FC236}">
                  <a16:creationId xmlns:a16="http://schemas.microsoft.com/office/drawing/2014/main" id="{6B014EF1-0F40-0643-8506-008EC36184CE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>
              <a:extLst>
                <a:ext uri="{FF2B5EF4-FFF2-40B4-BE49-F238E27FC236}">
                  <a16:creationId xmlns:a16="http://schemas.microsoft.com/office/drawing/2014/main" id="{533C9E87-073C-BF20-0603-43169515111F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>
                <a:extLst>
                  <a:ext uri="{FF2B5EF4-FFF2-40B4-BE49-F238E27FC236}">
                    <a16:creationId xmlns:a16="http://schemas.microsoft.com/office/drawing/2014/main" id="{312EAC6E-4686-C445-7BB9-0A994EA54F88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>
                <a:extLst>
                  <a:ext uri="{FF2B5EF4-FFF2-40B4-BE49-F238E27FC236}">
                    <a16:creationId xmlns:a16="http://schemas.microsoft.com/office/drawing/2014/main" id="{42A3A847-716C-9066-A2C8-85664D89CF97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>
                <a:extLst>
                  <a:ext uri="{FF2B5EF4-FFF2-40B4-BE49-F238E27FC236}">
                    <a16:creationId xmlns:a16="http://schemas.microsoft.com/office/drawing/2014/main" id="{CA968559-9CA8-1D0A-73B8-EC30B71CFAED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>
                <a:extLst>
                  <a:ext uri="{FF2B5EF4-FFF2-40B4-BE49-F238E27FC236}">
                    <a16:creationId xmlns:a16="http://schemas.microsoft.com/office/drawing/2014/main" id="{DBD2B570-E0DA-7563-2686-F1A2535AEB13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>
            <a:extLst>
              <a:ext uri="{FF2B5EF4-FFF2-40B4-BE49-F238E27FC236}">
                <a16:creationId xmlns:a16="http://schemas.microsoft.com/office/drawing/2014/main" id="{BDDB8A13-9475-D94C-8464-CB2F55A107F6}"/>
              </a:ext>
            </a:extLst>
          </p:cNvPr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>
            <a:extLst>
              <a:ext uri="{FF2B5EF4-FFF2-40B4-BE49-F238E27FC236}">
                <a16:creationId xmlns:a16="http://schemas.microsoft.com/office/drawing/2014/main" id="{474ED01C-8A99-B955-8A9C-6AF5163F3BFF}"/>
              </a:ext>
            </a:extLst>
          </p:cNvPr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>
              <a:extLst>
                <a:ext uri="{FF2B5EF4-FFF2-40B4-BE49-F238E27FC236}">
                  <a16:creationId xmlns:a16="http://schemas.microsoft.com/office/drawing/2014/main" id="{76971972-CD0A-B425-54D7-5101FFC57A85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>
              <a:extLst>
                <a:ext uri="{FF2B5EF4-FFF2-40B4-BE49-F238E27FC236}">
                  <a16:creationId xmlns:a16="http://schemas.microsoft.com/office/drawing/2014/main" id="{4B6A00B3-278D-C8EB-0912-3492E3333869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>
                <a:extLst>
                  <a:ext uri="{FF2B5EF4-FFF2-40B4-BE49-F238E27FC236}">
                    <a16:creationId xmlns:a16="http://schemas.microsoft.com/office/drawing/2014/main" id="{BAAF6E2B-C53F-6993-3483-E3AED5F8DE02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>
                <a:extLst>
                  <a:ext uri="{FF2B5EF4-FFF2-40B4-BE49-F238E27FC236}">
                    <a16:creationId xmlns:a16="http://schemas.microsoft.com/office/drawing/2014/main" id="{3B7E8F61-7A64-DCB0-7461-8E050C8C2B91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>
                <a:extLst>
                  <a:ext uri="{FF2B5EF4-FFF2-40B4-BE49-F238E27FC236}">
                    <a16:creationId xmlns:a16="http://schemas.microsoft.com/office/drawing/2014/main" id="{44A32B46-073F-5E3F-CFB0-F84D346EBA63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>
                <a:extLst>
                  <a:ext uri="{FF2B5EF4-FFF2-40B4-BE49-F238E27FC236}">
                    <a16:creationId xmlns:a16="http://schemas.microsoft.com/office/drawing/2014/main" id="{ADE5CB12-FFE8-BC7E-46A3-352DC7B92ACD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extLst>
              <a:ext uri="{FF2B5EF4-FFF2-40B4-BE49-F238E27FC236}">
                <a16:creationId xmlns:a16="http://schemas.microsoft.com/office/drawing/2014/main" id="{1C2B004C-F937-BB35-C90B-156A8AA4D4DE}"/>
              </a:ext>
            </a:extLst>
          </p:cNvPr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>
            <a:extLst>
              <a:ext uri="{FF2B5EF4-FFF2-40B4-BE49-F238E27FC236}">
                <a16:creationId xmlns:a16="http://schemas.microsoft.com/office/drawing/2014/main" id="{39DEA832-8441-5237-FBA9-EA64715169E2}"/>
              </a:ext>
            </a:extLst>
          </p:cNvPr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19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56"/>
          <p:cNvGrpSpPr/>
          <p:nvPr/>
        </p:nvGrpSpPr>
        <p:grpSpPr>
          <a:xfrm>
            <a:off x="856997" y="1456925"/>
            <a:ext cx="3597713" cy="2470153"/>
            <a:chOff x="867571" y="1496924"/>
            <a:chExt cx="3704400" cy="2543403"/>
          </a:xfrm>
        </p:grpSpPr>
        <p:sp>
          <p:nvSpPr>
            <p:cNvPr id="1053" name="Google Shape;1053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" name="Google Shape;1055;p56"/>
          <p:cNvGrpSpPr/>
          <p:nvPr/>
        </p:nvGrpSpPr>
        <p:grpSpPr>
          <a:xfrm>
            <a:off x="4918764" y="1535100"/>
            <a:ext cx="2735998" cy="586550"/>
            <a:chOff x="4892800" y="1978288"/>
            <a:chExt cx="2392050" cy="586550"/>
          </a:xfrm>
        </p:grpSpPr>
        <p:sp>
          <p:nvSpPr>
            <p:cNvPr id="1056" name="Google Shape;1056;p56"/>
            <p:cNvSpPr/>
            <p:nvPr/>
          </p:nvSpPr>
          <p:spPr>
            <a:xfrm>
              <a:off x="4980550" y="2034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4892800" y="1978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56"/>
          <p:cNvSpPr txBox="1">
            <a:spLocks noGrp="1"/>
          </p:cNvSpPr>
          <p:nvPr>
            <p:ph type="subTitle" idx="1"/>
          </p:nvPr>
        </p:nvSpPr>
        <p:spPr>
          <a:xfrm rot="420">
            <a:off x="4567006" y="2289905"/>
            <a:ext cx="3468575" cy="1936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Planex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an immersive application designed for enthusiasts and learners of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physics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astronomy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At its core, it offers a 3D representation of the solar system, complete with all planets orbiting the sun, which serves as the central star. What sets </a:t>
            </a:r>
            <a:r>
              <a:rPr lang="en-US" sz="14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Planex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apart is its integration of cutting-edge technology and scientific accuracy.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9" name="Google Shape;1059;p56"/>
          <p:cNvSpPr txBox="1">
            <a:spLocks noGrp="1"/>
          </p:cNvSpPr>
          <p:nvPr>
            <p:ph type="title"/>
          </p:nvPr>
        </p:nvSpPr>
        <p:spPr>
          <a:xfrm>
            <a:off x="4969912" y="1535100"/>
            <a:ext cx="2581967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concept</a:t>
            </a:r>
          </a:p>
        </p:txBody>
      </p:sp>
      <p:grpSp>
        <p:nvGrpSpPr>
          <p:cNvPr id="1060" name="Google Shape;1060;p56"/>
          <p:cNvGrpSpPr/>
          <p:nvPr/>
        </p:nvGrpSpPr>
        <p:grpSpPr>
          <a:xfrm>
            <a:off x="856997" y="1400625"/>
            <a:ext cx="3597713" cy="2470153"/>
            <a:chOff x="867571" y="1496924"/>
            <a:chExt cx="3704400" cy="2543403"/>
          </a:xfrm>
        </p:grpSpPr>
        <p:sp>
          <p:nvSpPr>
            <p:cNvPr id="1061" name="Google Shape;1061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63" name="Google Shape;1063;p56"/>
            <p:cNvCxnSpPr/>
            <p:nvPr/>
          </p:nvCxnSpPr>
          <p:spPr>
            <a:xfrm>
              <a:off x="2099346" y="3999597"/>
              <a:ext cx="1246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64" name="Google Shape;1064;p5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7326" r="7326"/>
          <a:stretch/>
        </p:blipFill>
        <p:spPr>
          <a:xfrm>
            <a:off x="1032039" y="1535100"/>
            <a:ext cx="3247279" cy="1810960"/>
          </a:xfrm>
          <a:prstGeom prst="rect">
            <a:avLst/>
          </a:prstGeom>
        </p:spPr>
      </p:pic>
      <p:sp>
        <p:nvSpPr>
          <p:cNvPr id="1065" name="Google Shape;1065;p56"/>
          <p:cNvSpPr/>
          <p:nvPr/>
        </p:nvSpPr>
        <p:spPr>
          <a:xfrm>
            <a:off x="8040264" y="3832450"/>
            <a:ext cx="266820" cy="687953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4"/>
          <p:cNvGrpSpPr/>
          <p:nvPr/>
        </p:nvGrpSpPr>
        <p:grpSpPr>
          <a:xfrm rot="117939" flipH="1">
            <a:off x="6821420" y="2051163"/>
            <a:ext cx="1900322" cy="1900104"/>
            <a:chOff x="277881" y="2901316"/>
            <a:chExt cx="1900344" cy="1900126"/>
          </a:xfrm>
        </p:grpSpPr>
        <p:sp>
          <p:nvSpPr>
            <p:cNvPr id="1020" name="Google Shape;1020;p54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54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022" name="Google Shape;1022;p54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4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4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4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6" name="Google Shape;1026;p54"/>
          <p:cNvSpPr/>
          <p:nvPr/>
        </p:nvSpPr>
        <p:spPr>
          <a:xfrm rot="-166604" flipH="1">
            <a:off x="6063408" y="3889184"/>
            <a:ext cx="452384" cy="45247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4"/>
          <p:cNvSpPr/>
          <p:nvPr/>
        </p:nvSpPr>
        <p:spPr>
          <a:xfrm rot="-2669310" flipH="1">
            <a:off x="5257161" y="3447338"/>
            <a:ext cx="1874253" cy="1525055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4"/>
          <p:cNvSpPr/>
          <p:nvPr/>
        </p:nvSpPr>
        <p:spPr>
          <a:xfrm rot="-166584" flipH="1">
            <a:off x="6539204" y="2870657"/>
            <a:ext cx="300434" cy="30048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4"/>
          <p:cNvSpPr/>
          <p:nvPr/>
        </p:nvSpPr>
        <p:spPr>
          <a:xfrm rot="-166600" flipH="1">
            <a:off x="7283371" y="3455393"/>
            <a:ext cx="683625" cy="6837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1055417" y="2118189"/>
            <a:ext cx="3975300" cy="828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5400" dirty="0"/>
              <a:t>L</a:t>
            </a:r>
            <a:r>
              <a:rPr lang="en" sz="5400" dirty="0"/>
              <a:t>ets jump to the </a:t>
            </a:r>
            <a:r>
              <a:rPr lang="en" sz="5400" dirty="0">
                <a:solidFill>
                  <a:srgbClr val="F8EF5B"/>
                </a:solidFill>
              </a:rPr>
              <a:t>app!</a:t>
            </a:r>
            <a:endParaRPr sz="5400" dirty="0">
              <a:solidFill>
                <a:srgbClr val="F8EF5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Abadi</vt:lpstr>
      <vt:lpstr>Agency FB</vt:lpstr>
      <vt:lpstr>Epilogue</vt:lpstr>
      <vt:lpstr>Calibri</vt:lpstr>
      <vt:lpstr>Aptos</vt:lpstr>
      <vt:lpstr>Cabin</vt:lpstr>
      <vt:lpstr>Software Development Agency by Slidesgo</vt:lpstr>
      <vt:lpstr>PowerPoint Presentation</vt:lpstr>
      <vt:lpstr>About us</vt:lpstr>
      <vt:lpstr>01</vt:lpstr>
      <vt:lpstr>Our team members</vt:lpstr>
      <vt:lpstr>Stages of creation</vt:lpstr>
      <vt:lpstr>Our stages</vt:lpstr>
      <vt:lpstr>03</vt:lpstr>
      <vt:lpstr>Our concept</vt:lpstr>
      <vt:lpstr>Lets jump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 Kostov</dc:creator>
  <cp:lastModifiedBy>Петър Тодоров Костов</cp:lastModifiedBy>
  <cp:revision>1</cp:revision>
  <dcterms:modified xsi:type="dcterms:W3CDTF">2024-02-28T20:54:53Z</dcterms:modified>
</cp:coreProperties>
</file>