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nl-N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op het pictogram als u een afbeelding wilt toevoegen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AC6F69-DB05-462D-BB1D-FF03BBE34599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C3E018-451C-4CE7-B172-018AE515540D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dirty="0" smtClean="0"/>
              <a:t>Traineeship Java Software Developer Project CRM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Door Alain-Michel Leenhouwers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104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Onderschatting</a:t>
            </a:r>
          </a:p>
          <a:p>
            <a:r>
              <a:rPr lang="nl-NL" dirty="0" smtClean="0"/>
              <a:t>Leerzaam</a:t>
            </a:r>
          </a:p>
          <a:p>
            <a:r>
              <a:rPr lang="nl-NL" dirty="0" smtClean="0"/>
              <a:t>Verbeteringen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74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CRM</a:t>
            </a:r>
          </a:p>
          <a:p>
            <a:r>
              <a:rPr lang="nl-NL" dirty="0" smtClean="0"/>
              <a:t>Functionaliteiten</a:t>
            </a:r>
          </a:p>
          <a:p>
            <a:r>
              <a:rPr lang="nl-NL" dirty="0" smtClean="0"/>
              <a:t>Technologie</a:t>
            </a:r>
          </a:p>
          <a:p>
            <a:r>
              <a:rPr lang="nl-NL" dirty="0" smtClean="0"/>
              <a:t>Tools</a:t>
            </a:r>
          </a:p>
          <a:p>
            <a:r>
              <a:rPr lang="nl-NL" dirty="0" smtClean="0"/>
              <a:t>Ervaringen</a:t>
            </a:r>
          </a:p>
          <a:p>
            <a:r>
              <a:rPr lang="nl-NL" dirty="0" smtClean="0"/>
              <a:t>Reflectie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8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Customer </a:t>
            </a:r>
            <a:r>
              <a:rPr lang="nl-NL" dirty="0" err="1" smtClean="0"/>
              <a:t>Relation</a:t>
            </a:r>
            <a:r>
              <a:rPr lang="nl-NL" dirty="0" smtClean="0"/>
              <a:t> Management</a:t>
            </a:r>
          </a:p>
          <a:p>
            <a:r>
              <a:rPr lang="nl-NL" dirty="0" smtClean="0"/>
              <a:t>Uitbreidbaarheid</a:t>
            </a:r>
          </a:p>
          <a:p>
            <a:r>
              <a:rPr lang="nl-NL" dirty="0" smtClean="0"/>
              <a:t>Diversiteit in technologie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1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Functionaliteiten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Klanten database</a:t>
            </a:r>
          </a:p>
          <a:p>
            <a:r>
              <a:rPr lang="nl-NL" dirty="0" smtClean="0"/>
              <a:t>Notities</a:t>
            </a:r>
          </a:p>
          <a:p>
            <a:r>
              <a:rPr lang="nl-NL" dirty="0" smtClean="0"/>
              <a:t>Gebruikers database</a:t>
            </a:r>
          </a:p>
          <a:p>
            <a:r>
              <a:rPr lang="nl-NL" dirty="0" smtClean="0"/>
              <a:t>Gebruikersrechten</a:t>
            </a:r>
          </a:p>
          <a:p>
            <a:r>
              <a:rPr lang="nl-NL" dirty="0" smtClean="0"/>
              <a:t>Beveiligde omgeving</a:t>
            </a:r>
          </a:p>
          <a:p>
            <a:r>
              <a:rPr lang="nl-NL" dirty="0" smtClean="0"/>
              <a:t>Verjaardagen waarschuwing</a:t>
            </a:r>
          </a:p>
          <a:p>
            <a:r>
              <a:rPr lang="nl-NL" dirty="0" err="1" smtClean="0"/>
              <a:t>Webservices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34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Technologie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Spring MVC Framework</a:t>
            </a:r>
          </a:p>
          <a:p>
            <a:r>
              <a:rPr lang="nl-NL" dirty="0" err="1" smtClean="0"/>
              <a:t>Hibernate</a:t>
            </a:r>
            <a:r>
              <a:rPr lang="nl-NL" dirty="0" smtClean="0"/>
              <a:t> </a:t>
            </a:r>
            <a:r>
              <a:rPr lang="nl-NL" dirty="0" err="1" smtClean="0"/>
              <a:t>validator</a:t>
            </a:r>
            <a:endParaRPr lang="nl-NL" dirty="0" smtClean="0"/>
          </a:p>
          <a:p>
            <a:r>
              <a:rPr lang="nl-NL" dirty="0" err="1" smtClean="0"/>
              <a:t>Hibernate</a:t>
            </a:r>
            <a:r>
              <a:rPr lang="nl-NL" dirty="0" smtClean="0"/>
              <a:t>/JPA</a:t>
            </a:r>
          </a:p>
          <a:p>
            <a:r>
              <a:rPr lang="nl-NL" dirty="0" err="1" smtClean="0"/>
              <a:t>MySQL</a:t>
            </a:r>
            <a:endParaRPr lang="nl-NL" dirty="0" smtClean="0"/>
          </a:p>
          <a:p>
            <a:r>
              <a:rPr lang="nl-NL" dirty="0" smtClean="0"/>
              <a:t>Interceptors</a:t>
            </a:r>
          </a:p>
          <a:p>
            <a:r>
              <a:rPr lang="nl-NL" dirty="0" smtClean="0"/>
              <a:t>HTML5 + CSS</a:t>
            </a:r>
          </a:p>
          <a:p>
            <a:r>
              <a:rPr lang="nl-NL" dirty="0" smtClean="0"/>
              <a:t>REST (</a:t>
            </a:r>
            <a:r>
              <a:rPr lang="nl-NL" dirty="0" err="1" smtClean="0"/>
              <a:t>Representational</a:t>
            </a:r>
            <a:r>
              <a:rPr lang="nl-NL" dirty="0" smtClean="0"/>
              <a:t> State Transfer)</a:t>
            </a:r>
          </a:p>
          <a:p>
            <a:r>
              <a:rPr lang="nl-NL" dirty="0" smtClean="0"/>
              <a:t>Javascript/</a:t>
            </a:r>
            <a:r>
              <a:rPr lang="nl-NL" dirty="0" err="1" smtClean="0"/>
              <a:t>Jquery</a:t>
            </a:r>
            <a:r>
              <a:rPr lang="nl-NL" dirty="0" smtClean="0"/>
              <a:t>/AJAX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7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Eclipse</a:t>
            </a:r>
            <a:r>
              <a:rPr lang="nl-NL" dirty="0" smtClean="0"/>
              <a:t> IDE</a:t>
            </a:r>
          </a:p>
          <a:p>
            <a:r>
              <a:rPr lang="nl-NL" dirty="0" smtClean="0"/>
              <a:t>GIT</a:t>
            </a:r>
          </a:p>
          <a:p>
            <a:r>
              <a:rPr lang="nl-NL" dirty="0" err="1" smtClean="0"/>
              <a:t>Maven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959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Spring MVC</a:t>
            </a:r>
          </a:p>
          <a:p>
            <a:pPr marL="13716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8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1" t="-1" r="16286" b="33900"/>
          <a:stretch/>
        </p:blipFill>
        <p:spPr bwMode="auto">
          <a:xfrm>
            <a:off x="683568" y="476672"/>
            <a:ext cx="764132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3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Spring MVC: </a:t>
            </a:r>
            <a:r>
              <a:rPr lang="nl-NL" dirty="0" err="1" smtClean="0"/>
              <a:t>SessionAttributes</a:t>
            </a:r>
            <a:endParaRPr lang="nl-NL" dirty="0" smtClean="0"/>
          </a:p>
          <a:p>
            <a:r>
              <a:rPr lang="nl-NL" dirty="0" err="1" smtClean="0"/>
              <a:t>Hibernate</a:t>
            </a:r>
            <a:r>
              <a:rPr lang="nl-NL" dirty="0" smtClean="0"/>
              <a:t>/JPA: @</a:t>
            </a:r>
            <a:r>
              <a:rPr lang="nl-NL" dirty="0" err="1" smtClean="0"/>
              <a:t>OneToOne</a:t>
            </a:r>
            <a:r>
              <a:rPr lang="nl-NL" dirty="0" smtClean="0"/>
              <a:t>(Cascade)</a:t>
            </a:r>
          </a:p>
          <a:p>
            <a:r>
              <a:rPr lang="nl-NL" dirty="0" smtClean="0"/>
              <a:t>SQL query: zoeken op naam</a:t>
            </a:r>
          </a:p>
          <a:p>
            <a:r>
              <a:rPr lang="nl-NL" dirty="0" smtClean="0"/>
              <a:t>Beveiliging: users + rechten</a:t>
            </a:r>
          </a:p>
          <a:p>
            <a:r>
              <a:rPr lang="nl-NL" dirty="0" smtClean="0"/>
              <a:t>Update van adres: </a:t>
            </a:r>
            <a:r>
              <a:rPr lang="nl-NL" dirty="0" err="1" smtClean="0"/>
              <a:t>Bean.Utils.copyProperties</a:t>
            </a:r>
            <a:endParaRPr lang="nl-NL" dirty="0" smtClean="0"/>
          </a:p>
          <a:p>
            <a:r>
              <a:rPr lang="nl-NL" dirty="0" smtClean="0"/>
              <a:t>Datum: Casting + </a:t>
            </a:r>
            <a:r>
              <a:rPr lang="nl-NL" dirty="0" err="1" smtClean="0"/>
              <a:t>jstl</a:t>
            </a:r>
            <a:r>
              <a:rPr lang="nl-NL" dirty="0" smtClean="0"/>
              <a:t> + Javascript</a:t>
            </a:r>
          </a:p>
          <a:p>
            <a:r>
              <a:rPr lang="nl-NL" dirty="0" smtClean="0"/>
              <a:t>HTML styling</a:t>
            </a:r>
          </a:p>
          <a:p>
            <a:r>
              <a:rPr lang="nl-NL" dirty="0" err="1" smtClean="0"/>
              <a:t>Maven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88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ppunt">
  <a:themeElements>
    <a:clrScheme name="Toppunt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oppunt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oppunt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271</TotalTime>
  <Words>103</Words>
  <Application>Microsoft Office PowerPoint</Application>
  <PresentationFormat>Diavoorstelling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Toppunt</vt:lpstr>
      <vt:lpstr>Traineeship Java Software Developer Project CRM</vt:lpstr>
      <vt:lpstr>Inleiding</vt:lpstr>
      <vt:lpstr>CRM</vt:lpstr>
      <vt:lpstr>Functionaliteiten</vt:lpstr>
      <vt:lpstr>Technologie</vt:lpstr>
      <vt:lpstr>Tools</vt:lpstr>
      <vt:lpstr>Ervaringen</vt:lpstr>
      <vt:lpstr>PowerPoint-presentatie</vt:lpstr>
      <vt:lpstr>Ervaringen</vt:lpstr>
      <vt:lpstr>Reflectie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Traineeship Java Software Developer Project CRM</dc:title>
  <dc:creator>Student</dc:creator>
  <cp:lastModifiedBy>Student</cp:lastModifiedBy>
  <cp:revision>8</cp:revision>
  <dcterms:created xsi:type="dcterms:W3CDTF">2015-11-18T08:38:17Z</dcterms:created>
  <dcterms:modified xsi:type="dcterms:W3CDTF">2015-11-18T13:09:32Z</dcterms:modified>
</cp:coreProperties>
</file>