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mlilionair.github.io/CIS-Deliverables-1-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54B1-EBBC-0B3C-B75D-DF34C264E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AMITY Thrift Shop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99DC4-94FD-1051-2AED-3D1A35192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Lowe</a:t>
            </a:r>
          </a:p>
          <a:p>
            <a:r>
              <a:rPr lang="en-US" dirty="0"/>
              <a:t>CIS Deliverable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087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FC51-0354-E5C4-9BD7-1285A047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2334-AF82-1519-B7CE-2113CF0A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bring awareness and consciousness to less expensive clothing options.</a:t>
            </a:r>
          </a:p>
          <a:p>
            <a:endParaRPr lang="en-US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This website will bring awareness to impoverished communities that there is the availability of 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less expensive clothing at AMITY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Also brings awareness 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for people to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save money on unnecessary purchases of name brands and reduce their carbon footprint by buying second-hand items and reusing materials. 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4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3704-BAFA-C6E3-5E4D-C26E8A7C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525C-BE05-01A8-F2B6-E5887D1D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 who seek less expensive secondhand options. </a:t>
            </a:r>
          </a:p>
          <a:p>
            <a:r>
              <a:rPr lang="en-US" sz="18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Thrift stores cater to adhering to a wide variety of customers who are seeking unique items, high-quality goods at lower prices or to reduce their carbon footprint by recycling clothing and other goods.</a:t>
            </a:r>
          </a:p>
          <a:p>
            <a:r>
              <a:rPr lang="en-US" sz="18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addition, the cycling of trends has also contributed to the demand for thrifting. The younger generation looks for vintage cheap options.</a:t>
            </a:r>
          </a:p>
          <a:p>
            <a:r>
              <a:rPr lang="en-US" sz="18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Movie studios that need clothes for scenes. </a:t>
            </a:r>
          </a:p>
          <a:p>
            <a:r>
              <a:rPr lang="en-US" sz="18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Growing disposable income and consumer spending has also benefited the industry by increasing the number and size of purchases at industry establishments.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7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F506-3A08-BFF1-ADBB-C71EECF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4389-9A25-6683-38EA-2FB42CAF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Where to Start?</a:t>
            </a:r>
          </a:p>
          <a:p>
            <a:endParaRPr lang="en-US" dirty="0"/>
          </a:p>
          <a:p>
            <a:r>
              <a:rPr lang="en-US" dirty="0"/>
              <a:t>I created an Action Plan List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Create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catalog.html</a:t>
            </a:r>
            <a:r>
              <a:rPr lang="en-US" dirty="0">
                <a:effectLst/>
                <a:latin typeface="Helvetica Neue" panose="02000503000000020004" pitchFamily="2" charset="0"/>
              </a:rPr>
              <a:t> as new blank page, check into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github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Add bootstrap library and create a rough layout with placeholder text (header, filter, catalog). Check in.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 Create the skeleton for the Category Filter </a:t>
            </a:r>
          </a:p>
          <a:p>
            <a:r>
              <a:rPr lang="en-US" dirty="0">
                <a:latin typeface="Helvetica Neue" panose="02000503000000020004" pitchFamily="2" charset="0"/>
              </a:rPr>
              <a:t>( Create </a:t>
            </a:r>
            <a:r>
              <a:rPr lang="en-US" dirty="0" err="1">
                <a:latin typeface="Helvetica Neue" panose="02000503000000020004" pitchFamily="2" charset="0"/>
              </a:rPr>
              <a:t>Divs</a:t>
            </a:r>
            <a:r>
              <a:rPr lang="en-US" dirty="0">
                <a:latin typeface="Helvetica Neue" panose="02000503000000020004" pitchFamily="2" charset="0"/>
              </a:rPr>
              <a:t>  with options for men women and All)</a:t>
            </a:r>
          </a:p>
          <a:p>
            <a:r>
              <a:rPr lang="en-US" dirty="0">
                <a:latin typeface="Helvetica Neue" panose="02000503000000020004" pitchFamily="2" charset="0"/>
              </a:rPr>
              <a:t>Repost all items for sorting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6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B999-8A4A-DD03-57ED-7E8BEFB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4B33-68E5-338F-02E4-131E304BF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</a:rPr>
              <a:t>Create </a:t>
            </a:r>
            <a:r>
              <a:rPr lang="en-US" dirty="0" err="1">
                <a:latin typeface="Helvetica Neue" panose="02000503000000020004" pitchFamily="2" charset="0"/>
              </a:rPr>
              <a:t>Javascript</a:t>
            </a:r>
            <a:r>
              <a:rPr lang="en-US" dirty="0">
                <a:latin typeface="Helvetica Neue" panose="02000503000000020004" pitchFamily="2" charset="0"/>
              </a:rPr>
              <a:t> Skeleton for the filter.</a:t>
            </a:r>
          </a:p>
          <a:p>
            <a:r>
              <a:rPr lang="en-US" dirty="0">
                <a:latin typeface="Helvetica Neue" panose="02000503000000020004" pitchFamily="2" charset="0"/>
              </a:rPr>
              <a:t>Created an update List Function.</a:t>
            </a:r>
            <a:br>
              <a:rPr lang="en-US" dirty="0">
                <a:latin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</a:rPr>
              <a:t>Create a show women-only function</a:t>
            </a:r>
          </a:p>
          <a:p>
            <a:r>
              <a:rPr lang="en-US" dirty="0">
                <a:latin typeface="Helvetica Neue" panose="02000503000000020004" pitchFamily="2" charset="0"/>
              </a:rPr>
              <a:t>Create show men's only function</a:t>
            </a:r>
          </a:p>
          <a:p>
            <a:r>
              <a:rPr lang="en-US" dirty="0">
                <a:latin typeface="Helvetica Neue" panose="02000503000000020004" pitchFamily="2" charset="0"/>
              </a:rPr>
              <a:t>Create show all functions</a:t>
            </a:r>
          </a:p>
          <a:p>
            <a:r>
              <a:rPr lang="en-US" dirty="0">
                <a:latin typeface="Helvetica Neue" panose="02000503000000020004" pitchFamily="2" charset="0"/>
              </a:rPr>
              <a:t>Include </a:t>
            </a:r>
            <a:r>
              <a:rPr lang="en-US" dirty="0" err="1">
                <a:latin typeface="Helvetica Neue" panose="02000503000000020004" pitchFamily="2" charset="0"/>
              </a:rPr>
              <a:t>divs</a:t>
            </a:r>
            <a:r>
              <a:rPr lang="en-US" dirty="0">
                <a:latin typeface="Helvetica Neue" panose="02000503000000020004" pitchFamily="2" charset="0"/>
              </a:rPr>
              <a:t> for men and women in each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2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A02F-DFB9-29B9-5576-DBDC2B7B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0C58-5F2F-9164-8946-3A69FB0DF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Correcting all the format of coding to make sure it’s correct</a:t>
            </a:r>
          </a:p>
          <a:p>
            <a:r>
              <a:rPr lang="en-US" dirty="0">
                <a:latin typeface="Helvetica Neue" panose="02000503000000020004" pitchFamily="2" charset="0"/>
              </a:rPr>
              <a:t>The best way to approach this is to break each section into pieces. I made a simple filter for animals, dogs cats </a:t>
            </a:r>
            <a:r>
              <a:rPr lang="en-US" dirty="0" err="1">
                <a:latin typeface="Helvetica Neue" panose="02000503000000020004" pitchFamily="2" charset="0"/>
              </a:rPr>
              <a:t>etc</a:t>
            </a:r>
            <a:r>
              <a:rPr lang="en-US" dirty="0">
                <a:latin typeface="Helvetica Neue" panose="02000503000000020004" pitchFamily="2" charset="0"/>
              </a:rPr>
              <a:t> then rephrased it for men women, and everything for sorting. </a:t>
            </a:r>
          </a:p>
          <a:p>
            <a:endParaRPr lang="en-US" dirty="0"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Then replaced those aspects with my clothing apparel men’s women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C1BB-EE75-9D17-613F-EAF05AD5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14E4-A14C-2FF3-6F80-3A91ED0E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https://amlilionair.github.io/CIS-Deliverables-1-2/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39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</TotalTime>
  <Words>350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Helvetica Neue</vt:lpstr>
      <vt:lpstr>Roboto</vt:lpstr>
      <vt:lpstr>Celestial</vt:lpstr>
      <vt:lpstr>AMITY Thrift Shop  </vt:lpstr>
      <vt:lpstr>Introduction</vt:lpstr>
      <vt:lpstr>Target Audience</vt:lpstr>
      <vt:lpstr>Challenges </vt:lpstr>
      <vt:lpstr>PowerPoint Presentation</vt:lpstr>
      <vt:lpstr>PowerPoint Presentation</vt:lpstr>
      <vt:lpstr>GIT 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AMITY Thrift Shop  </dc:title>
  <dc:creator>Lowe, Austin</dc:creator>
  <cp:lastModifiedBy>Lowe, Austin</cp:lastModifiedBy>
  <cp:revision>1</cp:revision>
  <dcterms:created xsi:type="dcterms:W3CDTF">2023-05-18T03:42:17Z</dcterms:created>
  <dcterms:modified xsi:type="dcterms:W3CDTF">2023-05-18T03:44:01Z</dcterms:modified>
</cp:coreProperties>
</file>