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6" r:id="rId4"/>
    <p:sldId id="267" r:id="rId5"/>
    <p:sldId id="260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1" autoAdjust="0"/>
    <p:restoredTop sz="94660"/>
  </p:normalViewPr>
  <p:slideViewPr>
    <p:cSldViewPr snapToGrid="0">
      <p:cViewPr>
        <p:scale>
          <a:sx n="90" d="100"/>
          <a:sy n="90" d="100"/>
        </p:scale>
        <p:origin x="12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5F72C7-4C5F-65D3-A5E6-CA8B84520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52792B3-CF91-7876-A51D-96AAA0E0B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A1A69D9-09CF-FFE6-E3BC-4CD6E33F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B807A53-8834-98E2-0EE6-2A370349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E0DD25B-FB72-24CE-C0B7-FE885AAF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88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81CAF2-DD0A-1639-4668-6022A5ED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40278A9-E4E4-64CF-A033-6F0167235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E54CDEC-CA9F-4153-DB51-BF7CAA2D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D7AB54C-81EB-CA6B-88A1-AE591B77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03FD569-EF0E-7E7D-2EB4-CDF1E865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176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B23A6F2-50D3-1737-F3D4-9E7F8D49D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748048C-06AF-6B6D-29DF-D1A3951CF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084B9AD-3AC7-77E4-D22D-2E6AD680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32CE427-1215-B8ED-9A26-F88C0F9B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60C06D8-B977-321B-3741-B879C968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7009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30F544-C0C7-3646-AF01-57E3C077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7B27B6-BF0A-CDB2-12D7-58110B79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C697354-8081-D38A-A234-4D768532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D70719E-DCDA-C7F4-9A17-CEF051E4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29C8E74-901D-CF98-78B1-3A70A77D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2DCECB9-B02E-A99A-3543-D61801D5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857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5D5BC1-4C87-273C-F23F-9B6BFBFC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579368E-B48D-959B-9F2F-E25065404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74E731A-9D6F-C7B6-E7C6-20AAAA84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F478EE2-68B4-E6D3-8382-56F789DB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9355812-124F-4A65-E09A-713AD281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172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300235-E38F-B21B-7801-D77126F5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681377-0FE0-695C-C418-EBEC0EC27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ECA5473-D500-BB80-6C4C-0BDEFC1A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ABAEDDB-8C71-B428-2E2C-54268E49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ACFDFC1-C8E9-43B4-B249-8A2AB7E1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4E5CE8D-4D2B-47FF-1635-343BDAF7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271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BF6182-C9F7-ED52-D780-1409AE9F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26D01B-7945-9004-A690-A5139DE88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AA15E79-0387-B04E-C6A1-79BEE7BE8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E51A0A6-08F4-A6D1-224A-600E665C7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DDDD6D3-01DD-6763-56FE-E48D055CE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F2F8DDB-C3C7-3E58-68A8-92A2CEAE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548C51B-677A-BD1D-8DF5-BAE2DBC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5EB1AC0-3018-8BF5-7708-0426CB50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561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6CE249-2033-FD98-CC3B-F21E34BF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D0EC42B-A870-E454-AB8B-85B1A6A7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967BBCD-AF19-6F6F-F12B-93E7DA47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ABCA870-062F-890C-74BB-A51ACF9A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809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6B1B54B-F7F8-1163-4D2C-F3380B2B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873D314-BF1B-97EE-B0DD-5ED4BB2B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D5D5E1D-6ED1-22BF-2550-8938409E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689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A441E4-1870-4570-997B-C9FB0BA0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81E494A-DB25-162F-5560-597D08CFC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EF8B788-F75B-304F-52D0-6B922637F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2C5DD2F-693E-7408-EA76-7F42010F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B3ABB7C-B1A5-37C8-BC3C-68516825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F4A4197-21CC-0874-5524-DA2BBE51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477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719D84-644C-5095-C69E-C475DBF1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D2A5FB8-20E1-3D01-295D-B88184056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6C27733-B632-212B-4A26-AF5E78FF5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BB8E348-E5BC-6ACD-12BB-F810A705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2CCBA99-D10F-4A27-0B77-323A6311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8822A76-5D3E-DCDF-5C43-5B3EC582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10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B187268-5A80-7C55-BAE8-1E97849B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FBFEE75-A4A3-41B9-099E-5B300D079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A218A2D-AA4D-A8B3-B9D6-8DFC16E12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B26ADEE-EC6F-7466-CBBD-A7D61012F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9580A26-1E7B-D366-B822-DCCCDCA2C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84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1">
            <a:extLst>
              <a:ext uri="{FF2B5EF4-FFF2-40B4-BE49-F238E27FC236}">
                <a16:creationId xmlns:a16="http://schemas.microsoft.com/office/drawing/2014/main" id="{932977DC-5FF0-9264-FE96-C6CC0B96E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4934"/>
              </p:ext>
            </p:extLst>
          </p:nvPr>
        </p:nvGraphicFramePr>
        <p:xfrm>
          <a:off x="0" y="0"/>
          <a:ext cx="12192000" cy="67088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21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January</a:t>
                      </a: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4"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94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361D905B-3310-B7EA-25FD-36C8F0746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006824"/>
                  </p:ext>
                </p:extLst>
              </p:nvPr>
            </p:nvGraphicFramePr>
            <p:xfrm>
              <a:off x="0" y="355454"/>
              <a:ext cx="12192000" cy="655550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0660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185478773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469976807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89284752"/>
                        </a:ext>
                      </a:extLst>
                    </a:gridCol>
                  </a:tblGrid>
                  <a:tr h="21831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Forces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Stresses:  </a:t>
                          </a:r>
                          <a14:m>
                            <m:oMath xmlns:m="http://schemas.openxmlformats.org/officeDocument/2006/math"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78913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78913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361D905B-3310-B7EA-25FD-36C8F0746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006824"/>
                  </p:ext>
                </p:extLst>
              </p:nvPr>
            </p:nvGraphicFramePr>
            <p:xfrm>
              <a:off x="0" y="355454"/>
              <a:ext cx="12192000" cy="650254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0660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185478773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469976807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89284752"/>
                        </a:ext>
                      </a:extLst>
                    </a:gridCol>
                  </a:tblGrid>
                  <a:tr h="21831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714" t="-724138" r="-1057714" b="-10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714" t="-838596" r="-1057714" b="-10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78913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78913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6" name="Gruppe 55">
            <a:extLst>
              <a:ext uri="{FF2B5EF4-FFF2-40B4-BE49-F238E27FC236}">
                <a16:creationId xmlns:a16="http://schemas.microsoft.com/office/drawing/2014/main" id="{FDAFE475-29AE-E6CE-98EF-7437163C06D9}"/>
              </a:ext>
            </a:extLst>
          </p:cNvPr>
          <p:cNvGrpSpPr/>
          <p:nvPr/>
        </p:nvGrpSpPr>
        <p:grpSpPr>
          <a:xfrm>
            <a:off x="4152900" y="652219"/>
            <a:ext cx="923925" cy="216000"/>
            <a:chOff x="1692152" y="4393474"/>
            <a:chExt cx="3657600" cy="228600"/>
          </a:xfrm>
        </p:grpSpPr>
        <p:sp>
          <p:nvSpPr>
            <p:cNvPr id="57" name="Rounded Rectangle 24">
              <a:extLst>
                <a:ext uri="{FF2B5EF4-FFF2-40B4-BE49-F238E27FC236}">
                  <a16:creationId xmlns:a16="http://schemas.microsoft.com/office/drawing/2014/main" id="{DD3E1EE7-F480-DE6C-E662-D4B41F160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58" name="Rounded Rectangle 25">
              <a:extLst>
                <a:ext uri="{FF2B5EF4-FFF2-40B4-BE49-F238E27FC236}">
                  <a16:creationId xmlns:a16="http://schemas.microsoft.com/office/drawing/2014/main" id="{B0F46ABC-36CF-3745-5AA0-23AE3A891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598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10" name="Gruppe 9">
            <a:extLst>
              <a:ext uri="{FF2B5EF4-FFF2-40B4-BE49-F238E27FC236}">
                <a16:creationId xmlns:a16="http://schemas.microsoft.com/office/drawing/2014/main" id="{0AC67E78-80F3-CABD-D8A4-B63F5E513019}"/>
              </a:ext>
            </a:extLst>
          </p:cNvPr>
          <p:cNvGrpSpPr/>
          <p:nvPr/>
        </p:nvGrpSpPr>
        <p:grpSpPr>
          <a:xfrm>
            <a:off x="11268075" y="641461"/>
            <a:ext cx="923925" cy="216000"/>
            <a:chOff x="1692152" y="4393474"/>
            <a:chExt cx="3657600" cy="228600"/>
          </a:xfrm>
        </p:grpSpPr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D37E17EB-3279-A3FE-6F87-32ADB9C2C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12" name="Rounded Rectangle 25">
              <a:extLst>
                <a:ext uri="{FF2B5EF4-FFF2-40B4-BE49-F238E27FC236}">
                  <a16:creationId xmlns:a16="http://schemas.microsoft.com/office/drawing/2014/main" id="{608699A0-810C-54B6-5808-A95E1E77E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598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B1F5C984-2995-297D-2172-7EDADF9DED2F}"/>
              </a:ext>
            </a:extLst>
          </p:cNvPr>
          <p:cNvGrpSpPr/>
          <p:nvPr/>
        </p:nvGrpSpPr>
        <p:grpSpPr>
          <a:xfrm>
            <a:off x="4168169" y="967655"/>
            <a:ext cx="7947631" cy="216000"/>
            <a:chOff x="1692152" y="4393474"/>
            <a:chExt cx="3657600" cy="228600"/>
          </a:xfrm>
        </p:grpSpPr>
        <p:sp>
          <p:nvSpPr>
            <p:cNvPr id="24" name="Rounded Rectangle 24">
              <a:extLst>
                <a:ext uri="{FF2B5EF4-FFF2-40B4-BE49-F238E27FC236}">
                  <a16:creationId xmlns:a16="http://schemas.microsoft.com/office/drawing/2014/main" id="{D867EA87-B79E-9C0A-7761-19AD7341A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5" name="Rounded Rectangle 25">
              <a:extLst>
                <a:ext uri="{FF2B5EF4-FFF2-40B4-BE49-F238E27FC236}">
                  <a16:creationId xmlns:a16="http://schemas.microsoft.com/office/drawing/2014/main" id="{9F283B4D-F6F2-3CE3-394D-F684DCBA9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598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537A7624-86E7-691A-1A65-357FF3CF56ED}"/>
              </a:ext>
            </a:extLst>
          </p:cNvPr>
          <p:cNvGrpSpPr/>
          <p:nvPr/>
        </p:nvGrpSpPr>
        <p:grpSpPr>
          <a:xfrm>
            <a:off x="4200167" y="1325661"/>
            <a:ext cx="6848833" cy="216000"/>
            <a:chOff x="1692152" y="4393474"/>
            <a:chExt cx="3657600" cy="228600"/>
          </a:xfrm>
        </p:grpSpPr>
        <p:sp>
          <p:nvSpPr>
            <p:cNvPr id="32" name="Rounded Rectangle 24">
              <a:extLst>
                <a:ext uri="{FF2B5EF4-FFF2-40B4-BE49-F238E27FC236}">
                  <a16:creationId xmlns:a16="http://schemas.microsoft.com/office/drawing/2014/main" id="{3E6BEE4D-ADDB-96F9-813D-0CA1B7E0F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33" name="Rounded Rectangle 25">
              <a:extLst>
                <a:ext uri="{FF2B5EF4-FFF2-40B4-BE49-F238E27FC236}">
                  <a16:creationId xmlns:a16="http://schemas.microsoft.com/office/drawing/2014/main" id="{0FE0BD8E-EE24-3544-2CB1-8E6E9B4A8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598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dirty="0"/>
            </a:p>
          </p:txBody>
        </p:sp>
      </p:grp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05069D4B-11EB-FD6D-6104-5B2A7ED98B88}"/>
              </a:ext>
            </a:extLst>
          </p:cNvPr>
          <p:cNvGrpSpPr/>
          <p:nvPr/>
        </p:nvGrpSpPr>
        <p:grpSpPr>
          <a:xfrm>
            <a:off x="8293224" y="1741799"/>
            <a:ext cx="3822575" cy="216000"/>
            <a:chOff x="1692152" y="4393474"/>
            <a:chExt cx="3657600" cy="228600"/>
          </a:xfrm>
        </p:grpSpPr>
        <p:sp>
          <p:nvSpPr>
            <p:cNvPr id="38" name="Rounded Rectangle 24">
              <a:extLst>
                <a:ext uri="{FF2B5EF4-FFF2-40B4-BE49-F238E27FC236}">
                  <a16:creationId xmlns:a16="http://schemas.microsoft.com/office/drawing/2014/main" id="{3BCD4421-B038-515B-267B-C287B2FC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39" name="Rounded Rectangle 25">
              <a:extLst>
                <a:ext uri="{FF2B5EF4-FFF2-40B4-BE49-F238E27FC236}">
                  <a16:creationId xmlns:a16="http://schemas.microsoft.com/office/drawing/2014/main" id="{5C120DBD-4AB5-8FD5-8C8C-79EB89D51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598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dirty="0"/>
            </a:p>
          </p:txBody>
        </p:sp>
      </p:grpSp>
      <p:sp>
        <p:nvSpPr>
          <p:cNvPr id="40" name="Flowchart: Decision 17">
            <a:extLst>
              <a:ext uri="{FF2B5EF4-FFF2-40B4-BE49-F238E27FC236}">
                <a16:creationId xmlns:a16="http://schemas.microsoft.com/office/drawing/2014/main" id="{ED54DAD8-B2A5-2A54-967A-C98D37768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76664" y="1260730"/>
            <a:ext cx="228600" cy="381000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2E47D-A24B-F1E0-810F-0FE7604AA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1">
            <a:extLst>
              <a:ext uri="{FF2B5EF4-FFF2-40B4-BE49-F238E27FC236}">
                <a16:creationId xmlns:a16="http://schemas.microsoft.com/office/drawing/2014/main" id="{9F584095-0D6E-E24F-E2ED-13C1D7AD5D85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7088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21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February</a:t>
                      </a: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4"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94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1AA1C472-4E6E-CEA3-8C62-CF9F398ED4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830904"/>
                  </p:ext>
                </p:extLst>
              </p:nvPr>
            </p:nvGraphicFramePr>
            <p:xfrm>
              <a:off x="0" y="335624"/>
              <a:ext cx="12201519" cy="65223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3366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</a:tblGrid>
                  <a:tr h="219382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Forces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Stresses:  </a:t>
                          </a:r>
                          <a14:m>
                            <m:oMath xmlns:m="http://schemas.openxmlformats.org/officeDocument/2006/math"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1AA1C472-4E6E-CEA3-8C62-CF9F398ED4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830904"/>
                  </p:ext>
                </p:extLst>
              </p:nvPr>
            </p:nvGraphicFramePr>
            <p:xfrm>
              <a:off x="0" y="335624"/>
              <a:ext cx="12201519" cy="65223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3366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</a:tblGrid>
                  <a:tr h="219382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763" t="-670492" r="-826027" b="-10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763" t="-770492" r="-826027" b="-9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6" name="Gruppe 55">
            <a:extLst>
              <a:ext uri="{FF2B5EF4-FFF2-40B4-BE49-F238E27FC236}">
                <a16:creationId xmlns:a16="http://schemas.microsoft.com/office/drawing/2014/main" id="{15533793-6C57-B535-A852-5CF3AE620B55}"/>
              </a:ext>
            </a:extLst>
          </p:cNvPr>
          <p:cNvGrpSpPr/>
          <p:nvPr/>
        </p:nvGrpSpPr>
        <p:grpSpPr>
          <a:xfrm>
            <a:off x="1380043" y="961385"/>
            <a:ext cx="5293016" cy="216000"/>
            <a:chOff x="1692152" y="4393474"/>
            <a:chExt cx="3657600" cy="228600"/>
          </a:xfrm>
        </p:grpSpPr>
        <p:sp>
          <p:nvSpPr>
            <p:cNvPr id="57" name="Rounded Rectangle 24">
              <a:extLst>
                <a:ext uri="{FF2B5EF4-FFF2-40B4-BE49-F238E27FC236}">
                  <a16:creationId xmlns:a16="http://schemas.microsoft.com/office/drawing/2014/main" id="{141E02BB-AB02-7514-9433-AA2A396FC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58" name="Rounded Rectangle 25">
              <a:extLst>
                <a:ext uri="{FF2B5EF4-FFF2-40B4-BE49-F238E27FC236}">
                  <a16:creationId xmlns:a16="http://schemas.microsoft.com/office/drawing/2014/main" id="{E602CEAE-F2E1-BCD7-5335-0919E369C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5" name="Flowchart: Decision 18">
            <a:extLst>
              <a:ext uri="{FF2B5EF4-FFF2-40B4-BE49-F238E27FC236}">
                <a16:creationId xmlns:a16="http://schemas.microsoft.com/office/drawing/2014/main" id="{0BACCC34-84A2-5225-C3FC-B7C49E1AD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7086" y="878885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8051237C-48A6-ED79-4569-F67D6180D1F7}"/>
              </a:ext>
            </a:extLst>
          </p:cNvPr>
          <p:cNvGrpSpPr/>
          <p:nvPr/>
        </p:nvGrpSpPr>
        <p:grpSpPr>
          <a:xfrm>
            <a:off x="1380043" y="1724151"/>
            <a:ext cx="2499928" cy="149964"/>
            <a:chOff x="1692152" y="4393474"/>
            <a:chExt cx="3657600" cy="228600"/>
          </a:xfrm>
        </p:grpSpPr>
        <p:sp>
          <p:nvSpPr>
            <p:cNvPr id="7" name="Rounded Rectangle 24">
              <a:extLst>
                <a:ext uri="{FF2B5EF4-FFF2-40B4-BE49-F238E27FC236}">
                  <a16:creationId xmlns:a16="http://schemas.microsoft.com/office/drawing/2014/main" id="{83A03FCF-5CE8-17FD-C368-B4DCD795C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8" name="Rounded Rectangle 25">
              <a:extLst>
                <a:ext uri="{FF2B5EF4-FFF2-40B4-BE49-F238E27FC236}">
                  <a16:creationId xmlns:a16="http://schemas.microsoft.com/office/drawing/2014/main" id="{EED43DD5-90F6-86C3-33FD-93A0A54CD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9" name="Gruppe 8">
            <a:extLst>
              <a:ext uri="{FF2B5EF4-FFF2-40B4-BE49-F238E27FC236}">
                <a16:creationId xmlns:a16="http://schemas.microsoft.com/office/drawing/2014/main" id="{79ECDD23-E5FB-FC33-182F-B284E3FCF741}"/>
              </a:ext>
            </a:extLst>
          </p:cNvPr>
          <p:cNvGrpSpPr/>
          <p:nvPr/>
        </p:nvGrpSpPr>
        <p:grpSpPr>
          <a:xfrm>
            <a:off x="3656562" y="632007"/>
            <a:ext cx="379019" cy="190641"/>
            <a:chOff x="1692152" y="4393474"/>
            <a:chExt cx="3657600" cy="228600"/>
          </a:xfrm>
        </p:grpSpPr>
        <p:sp>
          <p:nvSpPr>
            <p:cNvPr id="10" name="Rounded Rectangle 24">
              <a:extLst>
                <a:ext uri="{FF2B5EF4-FFF2-40B4-BE49-F238E27FC236}">
                  <a16:creationId xmlns:a16="http://schemas.microsoft.com/office/drawing/2014/main" id="{4FC44E4F-3D41-14C7-88A7-507BDF30F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id="{244E563B-EFBE-348B-019C-F4B13162D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12" name="Gruppe 11">
            <a:extLst>
              <a:ext uri="{FF2B5EF4-FFF2-40B4-BE49-F238E27FC236}">
                <a16:creationId xmlns:a16="http://schemas.microsoft.com/office/drawing/2014/main" id="{DCE4B85C-792E-8AF8-E2B9-193A732BA7F4}"/>
              </a:ext>
            </a:extLst>
          </p:cNvPr>
          <p:cNvGrpSpPr/>
          <p:nvPr/>
        </p:nvGrpSpPr>
        <p:grpSpPr>
          <a:xfrm>
            <a:off x="6375405" y="670888"/>
            <a:ext cx="379019" cy="190641"/>
            <a:chOff x="1692152" y="4393474"/>
            <a:chExt cx="3657600" cy="228600"/>
          </a:xfrm>
        </p:grpSpPr>
        <p:sp>
          <p:nvSpPr>
            <p:cNvPr id="13" name="Rounded Rectangle 24">
              <a:extLst>
                <a:ext uri="{FF2B5EF4-FFF2-40B4-BE49-F238E27FC236}">
                  <a16:creationId xmlns:a16="http://schemas.microsoft.com/office/drawing/2014/main" id="{9FD4FEEB-EE87-241F-03C8-5FC84BFF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14" name="Rounded Rectangle 25">
              <a:extLst>
                <a:ext uri="{FF2B5EF4-FFF2-40B4-BE49-F238E27FC236}">
                  <a16:creationId xmlns:a16="http://schemas.microsoft.com/office/drawing/2014/main" id="{A31612D8-3EA9-B6A9-C86D-3D1FF6F9D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5" name="Flowchart: Decision 17">
            <a:extLst>
              <a:ext uri="{FF2B5EF4-FFF2-40B4-BE49-F238E27FC236}">
                <a16:creationId xmlns:a16="http://schemas.microsoft.com/office/drawing/2014/main" id="{2030FB53-D779-4358-EB34-8E3DD454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27390" y="1588087"/>
            <a:ext cx="228600" cy="381000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1AFBEFC8-3DBE-A3B2-5180-3646A36B223E}"/>
              </a:ext>
            </a:extLst>
          </p:cNvPr>
          <p:cNvGrpSpPr/>
          <p:nvPr/>
        </p:nvGrpSpPr>
        <p:grpSpPr>
          <a:xfrm>
            <a:off x="3682541" y="2036516"/>
            <a:ext cx="2945669" cy="216000"/>
            <a:chOff x="1692152" y="4393474"/>
            <a:chExt cx="3657600" cy="228600"/>
          </a:xfrm>
        </p:grpSpPr>
        <p:sp>
          <p:nvSpPr>
            <p:cNvPr id="23" name="Rounded Rectangle 24">
              <a:extLst>
                <a:ext uri="{FF2B5EF4-FFF2-40B4-BE49-F238E27FC236}">
                  <a16:creationId xmlns:a16="http://schemas.microsoft.com/office/drawing/2014/main" id="{718C1F9F-A549-3D6B-2BF6-DF352D17F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4" name="Rounded Rectangle 25">
              <a:extLst>
                <a:ext uri="{FF2B5EF4-FFF2-40B4-BE49-F238E27FC236}">
                  <a16:creationId xmlns:a16="http://schemas.microsoft.com/office/drawing/2014/main" id="{D78CAADF-E2D7-B636-03A3-0086FBF8C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25" name="Flowchart: Decision 17">
            <a:extLst>
              <a:ext uri="{FF2B5EF4-FFF2-40B4-BE49-F238E27FC236}">
                <a16:creationId xmlns:a16="http://schemas.microsoft.com/office/drawing/2014/main" id="{D11E7B07-91C7-D415-8F90-A38EFD914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55337" y="1969087"/>
            <a:ext cx="228600" cy="381000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F18FEDF4-2BB2-E190-04A8-E9D4B44F5DE7}"/>
              </a:ext>
            </a:extLst>
          </p:cNvPr>
          <p:cNvGrpSpPr/>
          <p:nvPr/>
        </p:nvGrpSpPr>
        <p:grpSpPr>
          <a:xfrm>
            <a:off x="9112424" y="632006"/>
            <a:ext cx="379019" cy="190641"/>
            <a:chOff x="1692152" y="4393474"/>
            <a:chExt cx="3657600" cy="228600"/>
          </a:xfrm>
        </p:grpSpPr>
        <p:sp>
          <p:nvSpPr>
            <p:cNvPr id="27" name="Rounded Rectangle 24">
              <a:extLst>
                <a:ext uri="{FF2B5EF4-FFF2-40B4-BE49-F238E27FC236}">
                  <a16:creationId xmlns:a16="http://schemas.microsoft.com/office/drawing/2014/main" id="{C16C853F-859E-F123-9C28-93E809BDD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8" name="Rounded Rectangle 25">
              <a:extLst>
                <a:ext uri="{FF2B5EF4-FFF2-40B4-BE49-F238E27FC236}">
                  <a16:creationId xmlns:a16="http://schemas.microsoft.com/office/drawing/2014/main" id="{9FBAFB0C-E5E7-9B3E-B595-1EED2F3F1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526B1CAA-A162-12C8-2DC6-C1C91AED5B6A}"/>
              </a:ext>
            </a:extLst>
          </p:cNvPr>
          <p:cNvGrpSpPr/>
          <p:nvPr/>
        </p:nvGrpSpPr>
        <p:grpSpPr>
          <a:xfrm>
            <a:off x="11812981" y="622020"/>
            <a:ext cx="379019" cy="190641"/>
            <a:chOff x="1692152" y="4393474"/>
            <a:chExt cx="3657600" cy="228600"/>
          </a:xfrm>
        </p:grpSpPr>
        <p:sp>
          <p:nvSpPr>
            <p:cNvPr id="30" name="Rounded Rectangle 24">
              <a:extLst>
                <a:ext uri="{FF2B5EF4-FFF2-40B4-BE49-F238E27FC236}">
                  <a16:creationId xmlns:a16="http://schemas.microsoft.com/office/drawing/2014/main" id="{17FCD254-6FC7-8845-F52D-1A7C6AE0F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31" name="Rounded Rectangle 25">
              <a:extLst>
                <a:ext uri="{FF2B5EF4-FFF2-40B4-BE49-F238E27FC236}">
                  <a16:creationId xmlns:a16="http://schemas.microsoft.com/office/drawing/2014/main" id="{16AE5E64-78B3-E7CC-0DE9-262D88E23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2" name="Group 1">
            <a:extLst>
              <a:ext uri="{FF2B5EF4-FFF2-40B4-BE49-F238E27FC236}">
                <a16:creationId xmlns:a16="http://schemas.microsoft.com/office/drawing/2014/main" id="{4E8A2D19-23C0-DE15-E254-D2874B54E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87085" y="2829440"/>
            <a:ext cx="5600139" cy="190641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33" name="Rounded Rectangle 2">
              <a:extLst>
                <a:ext uri="{FF2B5EF4-FFF2-40B4-BE49-F238E27FC236}">
                  <a16:creationId xmlns:a16="http://schemas.microsoft.com/office/drawing/2014/main" id="{65BD7D21-52AB-14DA-F51B-1FE66FACB129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364954EB-530D-D5AB-49EF-ACCE0ED846FF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5" name="Group 1">
            <a:extLst>
              <a:ext uri="{FF2B5EF4-FFF2-40B4-BE49-F238E27FC236}">
                <a16:creationId xmlns:a16="http://schemas.microsoft.com/office/drawing/2014/main" id="{AB2FE10E-6F8A-10CE-4B66-2DACE7CD7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87085" y="3626646"/>
            <a:ext cx="5600139" cy="190641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36" name="Rounded Rectangle 2">
              <a:extLst>
                <a:ext uri="{FF2B5EF4-FFF2-40B4-BE49-F238E27FC236}">
                  <a16:creationId xmlns:a16="http://schemas.microsoft.com/office/drawing/2014/main" id="{B65329FB-1972-AE45-B2A8-06BAA1182726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37" name="Rounded Rectangle 3">
              <a:extLst>
                <a:ext uri="{FF2B5EF4-FFF2-40B4-BE49-F238E27FC236}">
                  <a16:creationId xmlns:a16="http://schemas.microsoft.com/office/drawing/2014/main" id="{773F24A6-5C0D-850B-EC1A-0EC27814D4FF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8" name="Group 1">
            <a:extLst>
              <a:ext uri="{FF2B5EF4-FFF2-40B4-BE49-F238E27FC236}">
                <a16:creationId xmlns:a16="http://schemas.microsoft.com/office/drawing/2014/main" id="{0DB4895C-72B5-CBB9-6BEE-2DCE22FB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01863" y="3193302"/>
            <a:ext cx="5600139" cy="190641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39" name="Rounded Rectangle 2">
              <a:extLst>
                <a:ext uri="{FF2B5EF4-FFF2-40B4-BE49-F238E27FC236}">
                  <a16:creationId xmlns:a16="http://schemas.microsoft.com/office/drawing/2014/main" id="{1B5F30DF-7E70-017C-EB32-BAA7692D542C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3E72C069-017C-BE87-8A7D-FBC21DBAA76B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41" name="Flowchart: Decision 7">
            <a:extLst>
              <a:ext uri="{FF2B5EF4-FFF2-40B4-BE49-F238E27FC236}">
                <a16:creationId xmlns:a16="http://schemas.microsoft.com/office/drawing/2014/main" id="{65E6D7E3-322D-2A70-A63A-AE6954C2E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0575" y="269952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Flowchart: Decision 7">
            <a:extLst>
              <a:ext uri="{FF2B5EF4-FFF2-40B4-BE49-F238E27FC236}">
                <a16:creationId xmlns:a16="http://schemas.microsoft.com/office/drawing/2014/main" id="{E768426A-8357-6378-0C22-99DD79064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72924" y="3098122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3" name="Flowchart: Decision 7">
            <a:extLst>
              <a:ext uri="{FF2B5EF4-FFF2-40B4-BE49-F238E27FC236}">
                <a16:creationId xmlns:a16="http://schemas.microsoft.com/office/drawing/2014/main" id="{FAFA0DAC-BF24-4473-AF48-DC21208D1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72924" y="3557164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2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F988-3FCC-70D5-9FAA-A381AB068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1">
            <a:extLst>
              <a:ext uri="{FF2B5EF4-FFF2-40B4-BE49-F238E27FC236}">
                <a16:creationId xmlns:a16="http://schemas.microsoft.com/office/drawing/2014/main" id="{9D9EA3A7-96FA-C6CC-DC4A-CF309E467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10705"/>
              </p:ext>
            </p:extLst>
          </p:nvPr>
        </p:nvGraphicFramePr>
        <p:xfrm>
          <a:off x="0" y="0"/>
          <a:ext cx="12192000" cy="67088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21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March</a:t>
                      </a: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4"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94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66E6F582-5517-1846-A43F-CECEC4969A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8569969"/>
                  </p:ext>
                </p:extLst>
              </p:nvPr>
            </p:nvGraphicFramePr>
            <p:xfrm>
              <a:off x="1" y="335624"/>
              <a:ext cx="12192012" cy="652237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2192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8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83005847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79665718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836337916"/>
                        </a:ext>
                      </a:extLst>
                    </a:gridCol>
                  </a:tblGrid>
                  <a:tr h="224572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292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292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292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Forces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Stresses:  </a:t>
                          </a:r>
                          <a14:m>
                            <m:oMath xmlns:m="http://schemas.openxmlformats.org/officeDocument/2006/math"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9551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9551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66E6F582-5517-1846-A43F-CECEC4969A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8569969"/>
                  </p:ext>
                </p:extLst>
              </p:nvPr>
            </p:nvGraphicFramePr>
            <p:xfrm>
              <a:off x="1" y="335624"/>
              <a:ext cx="12192012" cy="652237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2192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8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83005847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79665718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836337916"/>
                        </a:ext>
                      </a:extLst>
                    </a:gridCol>
                  </a:tblGrid>
                  <a:tr h="224572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292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292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292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500" t="-686667" r="-913000" b="-106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500" t="-786667" r="-913000" b="-96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9551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9551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" name="Gruppe 1">
            <a:extLst>
              <a:ext uri="{FF2B5EF4-FFF2-40B4-BE49-F238E27FC236}">
                <a16:creationId xmlns:a16="http://schemas.microsoft.com/office/drawing/2014/main" id="{0A1F09CA-0F92-26E9-94C8-21FED198CDAE}"/>
              </a:ext>
            </a:extLst>
          </p:cNvPr>
          <p:cNvGrpSpPr/>
          <p:nvPr/>
        </p:nvGrpSpPr>
        <p:grpSpPr>
          <a:xfrm>
            <a:off x="3362325" y="601319"/>
            <a:ext cx="315848" cy="240574"/>
            <a:chOff x="1692152" y="4393474"/>
            <a:chExt cx="3657600" cy="228600"/>
          </a:xfrm>
        </p:grpSpPr>
        <p:sp>
          <p:nvSpPr>
            <p:cNvPr id="5" name="Rounded Rectangle 24">
              <a:extLst>
                <a:ext uri="{FF2B5EF4-FFF2-40B4-BE49-F238E27FC236}">
                  <a16:creationId xmlns:a16="http://schemas.microsoft.com/office/drawing/2014/main" id="{703D113C-73C2-699C-D8B1-3A1A4EE7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6" name="Rounded Rectangle 25">
              <a:extLst>
                <a:ext uri="{FF2B5EF4-FFF2-40B4-BE49-F238E27FC236}">
                  <a16:creationId xmlns:a16="http://schemas.microsoft.com/office/drawing/2014/main" id="{3AEBE4F3-448C-8C57-9D25-F37BA919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2F83084A-9381-E734-FA85-8669D39E6133}"/>
              </a:ext>
            </a:extLst>
          </p:cNvPr>
          <p:cNvGrpSpPr/>
          <p:nvPr/>
        </p:nvGrpSpPr>
        <p:grpSpPr>
          <a:xfrm>
            <a:off x="5856342" y="601319"/>
            <a:ext cx="315848" cy="240574"/>
            <a:chOff x="1692152" y="4393474"/>
            <a:chExt cx="3657600" cy="228600"/>
          </a:xfrm>
        </p:grpSpPr>
        <p:sp>
          <p:nvSpPr>
            <p:cNvPr id="26" name="Rounded Rectangle 24">
              <a:extLst>
                <a:ext uri="{FF2B5EF4-FFF2-40B4-BE49-F238E27FC236}">
                  <a16:creationId xmlns:a16="http://schemas.microsoft.com/office/drawing/2014/main" id="{16479403-E54B-6C26-7B1E-7B4D21B7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7" name="Rounded Rectangle 25">
              <a:extLst>
                <a:ext uri="{FF2B5EF4-FFF2-40B4-BE49-F238E27FC236}">
                  <a16:creationId xmlns:a16="http://schemas.microsoft.com/office/drawing/2014/main" id="{57239C1F-8762-57D3-0441-C00EEF017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B121823A-06C5-CBA0-B8D0-06BEEA8CDDBD}"/>
              </a:ext>
            </a:extLst>
          </p:cNvPr>
          <p:cNvGrpSpPr/>
          <p:nvPr/>
        </p:nvGrpSpPr>
        <p:grpSpPr>
          <a:xfrm>
            <a:off x="8340824" y="601319"/>
            <a:ext cx="315848" cy="240574"/>
            <a:chOff x="1692152" y="4393474"/>
            <a:chExt cx="3657600" cy="228600"/>
          </a:xfrm>
        </p:grpSpPr>
        <p:sp>
          <p:nvSpPr>
            <p:cNvPr id="29" name="Rounded Rectangle 24">
              <a:extLst>
                <a:ext uri="{FF2B5EF4-FFF2-40B4-BE49-F238E27FC236}">
                  <a16:creationId xmlns:a16="http://schemas.microsoft.com/office/drawing/2014/main" id="{D69827B6-4B98-6E5A-4E40-728C15904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30" name="Rounded Rectangle 25">
              <a:extLst>
                <a:ext uri="{FF2B5EF4-FFF2-40B4-BE49-F238E27FC236}">
                  <a16:creationId xmlns:a16="http://schemas.microsoft.com/office/drawing/2014/main" id="{CAE34CE2-F6F0-3F69-1799-62115F96D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53E003DE-BF73-EF59-4E12-370F0701991F}"/>
              </a:ext>
            </a:extLst>
          </p:cNvPr>
          <p:cNvGrpSpPr/>
          <p:nvPr/>
        </p:nvGrpSpPr>
        <p:grpSpPr>
          <a:xfrm>
            <a:off x="10802600" y="599565"/>
            <a:ext cx="315848" cy="240574"/>
            <a:chOff x="1692152" y="4393474"/>
            <a:chExt cx="3657600" cy="228600"/>
          </a:xfrm>
        </p:grpSpPr>
        <p:sp>
          <p:nvSpPr>
            <p:cNvPr id="32" name="Rounded Rectangle 24">
              <a:extLst>
                <a:ext uri="{FF2B5EF4-FFF2-40B4-BE49-F238E27FC236}">
                  <a16:creationId xmlns:a16="http://schemas.microsoft.com/office/drawing/2014/main" id="{B644EE26-D0B2-0A6C-8154-79E0CE686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33" name="Rounded Rectangle 25">
              <a:extLst>
                <a:ext uri="{FF2B5EF4-FFF2-40B4-BE49-F238E27FC236}">
                  <a16:creationId xmlns:a16="http://schemas.microsoft.com/office/drawing/2014/main" id="{DB390F03-242B-49F6-9808-9C83EBB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4" name="Group 1">
            <a:extLst>
              <a:ext uri="{FF2B5EF4-FFF2-40B4-BE49-F238E27FC236}">
                <a16:creationId xmlns:a16="http://schemas.microsoft.com/office/drawing/2014/main" id="{C894C898-B9F9-697F-4610-48F37DC1A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86435" y="4279776"/>
            <a:ext cx="7200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35" name="Rounded Rectangle 2">
              <a:extLst>
                <a:ext uri="{FF2B5EF4-FFF2-40B4-BE49-F238E27FC236}">
                  <a16:creationId xmlns:a16="http://schemas.microsoft.com/office/drawing/2014/main" id="{59D73589-1695-B304-AEF3-0A93C9BE9F12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36" name="Rounded Rectangle 3">
              <a:extLst>
                <a:ext uri="{FF2B5EF4-FFF2-40B4-BE49-F238E27FC236}">
                  <a16:creationId xmlns:a16="http://schemas.microsoft.com/office/drawing/2014/main" id="{1F322105-EF76-BDB9-B05A-07167B2CA74E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7" name="Group 1">
            <a:extLst>
              <a:ext uri="{FF2B5EF4-FFF2-40B4-BE49-F238E27FC236}">
                <a16:creationId xmlns:a16="http://schemas.microsoft.com/office/drawing/2014/main" id="{1E13B3E7-06A2-BD71-5673-E40B58878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86435" y="4691620"/>
            <a:ext cx="7200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38" name="Rounded Rectangle 2">
              <a:extLst>
                <a:ext uri="{FF2B5EF4-FFF2-40B4-BE49-F238E27FC236}">
                  <a16:creationId xmlns:a16="http://schemas.microsoft.com/office/drawing/2014/main" id="{63951884-05D1-9F8E-2E68-E3F02D72154E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39" name="Rounded Rectangle 3">
              <a:extLst>
                <a:ext uri="{FF2B5EF4-FFF2-40B4-BE49-F238E27FC236}">
                  <a16:creationId xmlns:a16="http://schemas.microsoft.com/office/drawing/2014/main" id="{AE147311-BC78-5B19-E9C2-3EA871015F1C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40" name="Group 1">
            <a:extLst>
              <a:ext uri="{FF2B5EF4-FFF2-40B4-BE49-F238E27FC236}">
                <a16:creationId xmlns:a16="http://schemas.microsoft.com/office/drawing/2014/main" id="{664BBEFE-01A5-BB49-6480-A437CE672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86435" y="5075432"/>
            <a:ext cx="7200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41" name="Rounded Rectangle 2">
              <a:extLst>
                <a:ext uri="{FF2B5EF4-FFF2-40B4-BE49-F238E27FC236}">
                  <a16:creationId xmlns:a16="http://schemas.microsoft.com/office/drawing/2014/main" id="{84F67E25-6D49-4F08-C204-DE48F37882C3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2" name="Rounded Rectangle 3">
              <a:extLst>
                <a:ext uri="{FF2B5EF4-FFF2-40B4-BE49-F238E27FC236}">
                  <a16:creationId xmlns:a16="http://schemas.microsoft.com/office/drawing/2014/main" id="{57BF219C-9FCD-6FF2-2EBE-BCA001F21C76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43" name="Flowchart: Decision 7">
            <a:extLst>
              <a:ext uri="{FF2B5EF4-FFF2-40B4-BE49-F238E27FC236}">
                <a16:creationId xmlns:a16="http://schemas.microsoft.com/office/drawing/2014/main" id="{264E0B45-9294-D691-2A9B-2907032C4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4448" y="4197276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4" name="Flowchart: Decision 7">
            <a:extLst>
              <a:ext uri="{FF2B5EF4-FFF2-40B4-BE49-F238E27FC236}">
                <a16:creationId xmlns:a16="http://schemas.microsoft.com/office/drawing/2014/main" id="{9022527E-D6E3-B95D-EA4B-913C3925E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4448" y="4605851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5" name="Flowchart: Decision 7">
            <a:extLst>
              <a:ext uri="{FF2B5EF4-FFF2-40B4-BE49-F238E27FC236}">
                <a16:creationId xmlns:a16="http://schemas.microsoft.com/office/drawing/2014/main" id="{393848DB-37CE-13D9-3296-CE4C6D008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93633" y="4993389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46" name="Group 1">
            <a:extLst>
              <a:ext uri="{FF2B5EF4-FFF2-40B4-BE49-F238E27FC236}">
                <a16:creationId xmlns:a16="http://schemas.microsoft.com/office/drawing/2014/main" id="{1ED40C64-E531-A739-020E-222452786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96485" y="5451426"/>
            <a:ext cx="5508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47" name="Rounded Rectangle 2">
              <a:extLst>
                <a:ext uri="{FF2B5EF4-FFF2-40B4-BE49-F238E27FC236}">
                  <a16:creationId xmlns:a16="http://schemas.microsoft.com/office/drawing/2014/main" id="{908D3820-B128-2711-5C6D-E7DD06619D29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8" name="Rounded Rectangle 3">
              <a:extLst>
                <a:ext uri="{FF2B5EF4-FFF2-40B4-BE49-F238E27FC236}">
                  <a16:creationId xmlns:a16="http://schemas.microsoft.com/office/drawing/2014/main" id="{4FF3CF40-1367-348A-5059-CA780A9FA4C0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49" name="Group 1">
            <a:extLst>
              <a:ext uri="{FF2B5EF4-FFF2-40B4-BE49-F238E27FC236}">
                <a16:creationId xmlns:a16="http://schemas.microsoft.com/office/drawing/2014/main" id="{DBEB4502-B160-2DE9-DD49-927C48CF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96485" y="5827420"/>
            <a:ext cx="5508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50" name="Rounded Rectangle 2">
              <a:extLst>
                <a:ext uri="{FF2B5EF4-FFF2-40B4-BE49-F238E27FC236}">
                  <a16:creationId xmlns:a16="http://schemas.microsoft.com/office/drawing/2014/main" id="{BEFA4C5A-B73A-F51F-8002-6A6092F5036A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51" name="Rounded Rectangle 3">
              <a:extLst>
                <a:ext uri="{FF2B5EF4-FFF2-40B4-BE49-F238E27FC236}">
                  <a16:creationId xmlns:a16="http://schemas.microsoft.com/office/drawing/2014/main" id="{92563C90-D8C8-43A2-3AF1-655BD0887C17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52" name="Group 1">
            <a:extLst>
              <a:ext uri="{FF2B5EF4-FFF2-40B4-BE49-F238E27FC236}">
                <a16:creationId xmlns:a16="http://schemas.microsoft.com/office/drawing/2014/main" id="{C4C13B2A-B0E3-776E-E642-AA2F9499F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96485" y="6189801"/>
            <a:ext cx="5508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53" name="Rounded Rectangle 2">
              <a:extLst>
                <a:ext uri="{FF2B5EF4-FFF2-40B4-BE49-F238E27FC236}">
                  <a16:creationId xmlns:a16="http://schemas.microsoft.com/office/drawing/2014/main" id="{2132F2DC-01EE-6CCC-E11B-81316D92AD75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54" name="Rounded Rectangle 3">
              <a:extLst>
                <a:ext uri="{FF2B5EF4-FFF2-40B4-BE49-F238E27FC236}">
                  <a16:creationId xmlns:a16="http://schemas.microsoft.com/office/drawing/2014/main" id="{3DBE9EE7-0FF0-CF04-4B41-00BAB6A7D6E8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55" name="Group 1">
            <a:extLst>
              <a:ext uri="{FF2B5EF4-FFF2-40B4-BE49-F238E27FC236}">
                <a16:creationId xmlns:a16="http://schemas.microsoft.com/office/drawing/2014/main" id="{907597F3-F704-68C7-BFB9-F64741FBD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40823" y="6573613"/>
            <a:ext cx="3851157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59" name="Rounded Rectangle 2">
              <a:extLst>
                <a:ext uri="{FF2B5EF4-FFF2-40B4-BE49-F238E27FC236}">
                  <a16:creationId xmlns:a16="http://schemas.microsoft.com/office/drawing/2014/main" id="{87424EA1-0C3C-D984-97BA-310623F767A1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0D8DC9C7-84B1-8241-1906-EBF596EEE47B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61" name="Flowchart: Decision 7">
            <a:extLst>
              <a:ext uri="{FF2B5EF4-FFF2-40B4-BE49-F238E27FC236}">
                <a16:creationId xmlns:a16="http://schemas.microsoft.com/office/drawing/2014/main" id="{3459ADD1-4743-BE8A-45B0-71616BED7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20569" y="5349956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Flowchart: Decision 7">
            <a:extLst>
              <a:ext uri="{FF2B5EF4-FFF2-40B4-BE49-F238E27FC236}">
                <a16:creationId xmlns:a16="http://schemas.microsoft.com/office/drawing/2014/main" id="{43875559-CC84-5226-DF20-06D51BFCD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16340" y="574130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" name="Flowchart: Decision 7">
            <a:extLst>
              <a:ext uri="{FF2B5EF4-FFF2-40B4-BE49-F238E27FC236}">
                <a16:creationId xmlns:a16="http://schemas.microsoft.com/office/drawing/2014/main" id="{7D7AB1FB-96EA-3655-511D-D80D4ACA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8500" y="6102309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8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1E57E-60D8-962A-83EE-D7F09EA93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1">
            <a:extLst>
              <a:ext uri="{FF2B5EF4-FFF2-40B4-BE49-F238E27FC236}">
                <a16:creationId xmlns:a16="http://schemas.microsoft.com/office/drawing/2014/main" id="{63F9E3B4-7691-E0C7-CFDF-FBEC73654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96480"/>
              </p:ext>
            </p:extLst>
          </p:nvPr>
        </p:nvGraphicFramePr>
        <p:xfrm>
          <a:off x="0" y="0"/>
          <a:ext cx="12192000" cy="67088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21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April</a:t>
                      </a: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4"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9402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4744AA8B-56F1-F9DA-CFA3-D9EFDF4779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7674374"/>
                  </p:ext>
                </p:extLst>
              </p:nvPr>
            </p:nvGraphicFramePr>
            <p:xfrm>
              <a:off x="1" y="523582"/>
              <a:ext cx="12192000" cy="633442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1249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93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214660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Forces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Stresses:  </a:t>
                          </a:r>
                          <a14:m>
                            <m:oMath xmlns:m="http://schemas.openxmlformats.org/officeDocument/2006/math"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6923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Documentation review and report finalization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4563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4744AA8B-56F1-F9DA-CFA3-D9EFDF4779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7674374"/>
                  </p:ext>
                </p:extLst>
              </p:nvPr>
            </p:nvGraphicFramePr>
            <p:xfrm>
              <a:off x="1" y="523582"/>
              <a:ext cx="12192000" cy="633442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1249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93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214660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314" t="-689474" r="-294932" b="-11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314" t="-789474" r="-294932" b="-10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6923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Documentation review and report finalization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45638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1">
            <a:extLst>
              <a:ext uri="{FF2B5EF4-FFF2-40B4-BE49-F238E27FC236}">
                <a16:creationId xmlns:a16="http://schemas.microsoft.com/office/drawing/2014/main" id="{1C63127C-2B60-A03E-6A3B-254AFFA4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09366" y="6560605"/>
            <a:ext cx="8838641" cy="240574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6" name="Rounded Rectangle 2">
              <a:extLst>
                <a:ext uri="{FF2B5EF4-FFF2-40B4-BE49-F238E27FC236}">
                  <a16:creationId xmlns:a16="http://schemas.microsoft.com/office/drawing/2014/main" id="{38DB7E21-6421-AF07-F04A-E7B9F1816F94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7" name="Rounded Rectangle 3">
              <a:extLst>
                <a:ext uri="{FF2B5EF4-FFF2-40B4-BE49-F238E27FC236}">
                  <a16:creationId xmlns:a16="http://schemas.microsoft.com/office/drawing/2014/main" id="{A58BCB9D-0285-851D-0C7F-B435E2CE4B6D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8" name="Flowchart: Decision 18">
            <a:extLst>
              <a:ext uri="{FF2B5EF4-FFF2-40B4-BE49-F238E27FC236}">
                <a16:creationId xmlns:a16="http://schemas.microsoft.com/office/drawing/2014/main" id="{077C122D-815B-29D1-9599-9124F8C2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8150" y="6503779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0DE09EE3-E935-9976-2992-FA7458011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09366" y="6215100"/>
            <a:ext cx="2327739" cy="240574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10" name="Rounded Rectangle 2">
              <a:extLst>
                <a:ext uri="{FF2B5EF4-FFF2-40B4-BE49-F238E27FC236}">
                  <a16:creationId xmlns:a16="http://schemas.microsoft.com/office/drawing/2014/main" id="{24A4CE56-0611-FA65-B50E-FF146377995A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9845EE47-ACAC-B700-B143-00587C05CECF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5" name="Flowchart: Decision 7">
            <a:extLst>
              <a:ext uri="{FF2B5EF4-FFF2-40B4-BE49-F238E27FC236}">
                <a16:creationId xmlns:a16="http://schemas.microsoft.com/office/drawing/2014/main" id="{D8CE9352-8E4C-B128-269E-0C7275A23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4224" y="6122779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8436082A-F44E-BCAF-7134-1BD187565925}"/>
              </a:ext>
            </a:extLst>
          </p:cNvPr>
          <p:cNvGrpSpPr/>
          <p:nvPr/>
        </p:nvGrpSpPr>
        <p:grpSpPr>
          <a:xfrm>
            <a:off x="5938075" y="777337"/>
            <a:ext cx="700850" cy="240574"/>
            <a:chOff x="1692152" y="4393474"/>
            <a:chExt cx="3657600" cy="228600"/>
          </a:xfrm>
        </p:grpSpPr>
        <p:sp>
          <p:nvSpPr>
            <p:cNvPr id="23" name="Rounded Rectangle 24">
              <a:extLst>
                <a:ext uri="{FF2B5EF4-FFF2-40B4-BE49-F238E27FC236}">
                  <a16:creationId xmlns:a16="http://schemas.microsoft.com/office/drawing/2014/main" id="{C060226E-6332-1949-F5CF-2BD141B31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4" name="Rounded Rectangle 25">
              <a:extLst>
                <a:ext uri="{FF2B5EF4-FFF2-40B4-BE49-F238E27FC236}">
                  <a16:creationId xmlns:a16="http://schemas.microsoft.com/office/drawing/2014/main" id="{6B7CE26A-5222-F488-FD7E-D9EDB5DF6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58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4A14E0E8-D43C-40E2-ABA7-72752D68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5174" y="1213597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A6A6A6"/>
                </a:solidFill>
              </a:rPr>
              <a:t>Task bars (length = duration)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9440" y="1981201"/>
            <a:ext cx="165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A6A6A6"/>
                </a:solidFill>
                <a:latin typeface="+mj-lt"/>
              </a:rPr>
              <a:t>Milestones</a:t>
            </a:r>
          </a:p>
        </p:txBody>
      </p:sp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89974" y="2906485"/>
            <a:ext cx="3657600" cy="204652"/>
            <a:chOff x="2157548" y="2233748"/>
            <a:chExt cx="3709852" cy="204652"/>
          </a:xfrm>
        </p:grpSpPr>
        <p:sp>
          <p:nvSpPr>
            <p:cNvPr id="3" name="Rounded Rectangle 2"/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8" name="Flowchart: Decision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28600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92152" y="3250474"/>
            <a:ext cx="3657600" cy="228600"/>
            <a:chOff x="2159726" y="2577737"/>
            <a:chExt cx="1737360" cy="228600"/>
          </a:xfrm>
        </p:grpSpPr>
        <p:sp>
          <p:nvSpPr>
            <p:cNvPr id="6" name="Rounded Rectangle 5"/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88439" y="2603863"/>
              <a:ext cx="1693926" cy="1524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8" name="Flowchart: Decision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895600"/>
            <a:ext cx="228600" cy="381000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Rounded 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89974" y="4049485"/>
            <a:ext cx="3657600" cy="204652"/>
          </a:xfrm>
          <a:prstGeom prst="roundRect">
            <a:avLst>
              <a:gd name="adj" fmla="val 4871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Arial Narrow" pitchFamily="112" charset="0"/>
            </a:endParaRPr>
          </a:p>
        </p:txBody>
      </p:sp>
      <p:sp>
        <p:nvSpPr>
          <p:cNvPr id="23" name="Rounded 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39343" y="4075611"/>
            <a:ext cx="3579038" cy="152400"/>
          </a:xfrm>
          <a:prstGeom prst="roundRect">
            <a:avLst>
              <a:gd name="adj" fmla="val 4871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19" name="Flowchart: Decision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3505200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33" name="Gruppe 32">
            <a:extLst>
              <a:ext uri="{FF2B5EF4-FFF2-40B4-BE49-F238E27FC236}">
                <a16:creationId xmlns:a16="http://schemas.microsoft.com/office/drawing/2014/main" id="{683C0CB6-D694-EAC1-537A-11F151EE9A16}"/>
              </a:ext>
            </a:extLst>
          </p:cNvPr>
          <p:cNvGrpSpPr/>
          <p:nvPr/>
        </p:nvGrpSpPr>
        <p:grpSpPr>
          <a:xfrm>
            <a:off x="1692152" y="4393474"/>
            <a:ext cx="3657600" cy="228600"/>
            <a:chOff x="1692152" y="4393474"/>
            <a:chExt cx="3657600" cy="228600"/>
          </a:xfrm>
        </p:grpSpPr>
        <p:sp>
          <p:nvSpPr>
            <p:cNvPr id="25" name="Rounded Rectangle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6" name="Rounded Rectangle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10" name="Group 1">
            <a:extLst>
              <a:ext uri="{FF2B5EF4-FFF2-40B4-BE49-F238E27FC236}">
                <a16:creationId xmlns:a16="http://schemas.microsoft.com/office/drawing/2014/main" id="{148AA5B4-A45B-D605-3228-6964EB2E2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89974" y="1736307"/>
            <a:ext cx="3657600" cy="204652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id="{24849E26-8B53-4CF3-A46F-66DC3CB6604D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2" name="Rounded Rectangle 3">
              <a:extLst>
                <a:ext uri="{FF2B5EF4-FFF2-40B4-BE49-F238E27FC236}">
                  <a16:creationId xmlns:a16="http://schemas.microsoft.com/office/drawing/2014/main" id="{7D14CED3-7E73-DE8D-ED6F-F9623F4420DE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14" name="Group 4">
            <a:extLst>
              <a:ext uri="{FF2B5EF4-FFF2-40B4-BE49-F238E27FC236}">
                <a16:creationId xmlns:a16="http://schemas.microsoft.com/office/drawing/2014/main" id="{175C5819-ADF2-41C5-8D1B-32F2A3D08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92152" y="2080296"/>
            <a:ext cx="3657600" cy="228600"/>
            <a:chOff x="2159726" y="2577737"/>
            <a:chExt cx="1737360" cy="228600"/>
          </a:xfrm>
        </p:grpSpPr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7ED6F4E5-E296-DFFB-6FD5-0C0BCFD7C4D0}"/>
                </a:ext>
              </a:extLst>
            </p:cNvPr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17" name="Rounded Rectangle 6">
              <a:extLst>
                <a:ext uri="{FF2B5EF4-FFF2-40B4-BE49-F238E27FC236}">
                  <a16:creationId xmlns:a16="http://schemas.microsoft.com/office/drawing/2014/main" id="{AC8A4854-DD17-38F0-DF59-8D682F45A9F8}"/>
                </a:ext>
              </a:extLst>
            </p:cNvPr>
            <p:cNvSpPr/>
            <p:nvPr/>
          </p:nvSpPr>
          <p:spPr>
            <a:xfrm>
              <a:off x="2188439" y="2603863"/>
              <a:ext cx="1693926" cy="152400"/>
            </a:xfrm>
            <a:prstGeom prst="roundRect">
              <a:avLst>
                <a:gd name="adj" fmla="val 4871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27" name="Ellipse 26">
            <a:extLst>
              <a:ext uri="{FF2B5EF4-FFF2-40B4-BE49-F238E27FC236}">
                <a16:creationId xmlns:a16="http://schemas.microsoft.com/office/drawing/2014/main" id="{D0035106-B6DA-2732-64E9-24B556D50B36}"/>
              </a:ext>
            </a:extLst>
          </p:cNvPr>
          <p:cNvSpPr/>
          <p:nvPr/>
        </p:nvSpPr>
        <p:spPr>
          <a:xfrm>
            <a:off x="730278" y="635212"/>
            <a:ext cx="152400" cy="165277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749585E0-02B3-0F43-F5A8-51BDDB6D2BD1}"/>
              </a:ext>
            </a:extLst>
          </p:cNvPr>
          <p:cNvSpPr txBox="1"/>
          <p:nvPr/>
        </p:nvSpPr>
        <p:spPr>
          <a:xfrm>
            <a:off x="882678" y="55158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Ole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D8B10AC-D5E8-B1C7-1720-446ECB13B167}"/>
              </a:ext>
            </a:extLst>
          </p:cNvPr>
          <p:cNvSpPr/>
          <p:nvPr/>
        </p:nvSpPr>
        <p:spPr>
          <a:xfrm>
            <a:off x="1568478" y="635212"/>
            <a:ext cx="152400" cy="16527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D290C696-F109-1A9B-668E-98D9AC4FEE43}"/>
              </a:ext>
            </a:extLst>
          </p:cNvPr>
          <p:cNvSpPr txBox="1"/>
          <p:nvPr/>
        </p:nvSpPr>
        <p:spPr>
          <a:xfrm>
            <a:off x="1720878" y="55158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Jonas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0C675A7-E39D-9D58-AFB6-BF7A24124FEB}"/>
              </a:ext>
            </a:extLst>
          </p:cNvPr>
          <p:cNvSpPr/>
          <p:nvPr/>
        </p:nvSpPr>
        <p:spPr>
          <a:xfrm>
            <a:off x="2590800" y="624375"/>
            <a:ext cx="152400" cy="16527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5A5321A5-16A6-60A4-71C6-09C66C1EB28B}"/>
              </a:ext>
            </a:extLst>
          </p:cNvPr>
          <p:cNvSpPr txBox="1"/>
          <p:nvPr/>
        </p:nvSpPr>
        <p:spPr>
          <a:xfrm>
            <a:off x="2743200" y="54075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248</Words>
  <Application>Microsoft Office PowerPoint</Application>
  <PresentationFormat>Widescreen</PresentationFormat>
  <Paragraphs>169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Arial Narrow</vt:lpstr>
      <vt:lpstr>Cambria Math</vt:lpstr>
      <vt:lpstr>Office-tema</vt:lpstr>
      <vt:lpstr>PowerPoint-presentasjon</vt:lpstr>
      <vt:lpstr>PowerPoint-presentasjon</vt:lpstr>
      <vt:lpstr>PowerPoint-presentasjon</vt:lpstr>
      <vt:lpstr>PowerPoint-presentasjon</vt:lpstr>
      <vt:lpstr>Slide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Ole Tobias Næss</dc:creator>
  <cp:lastModifiedBy>Ole Tobias Næss</cp:lastModifiedBy>
  <cp:revision>5</cp:revision>
  <dcterms:created xsi:type="dcterms:W3CDTF">2025-03-13T19:59:15Z</dcterms:created>
  <dcterms:modified xsi:type="dcterms:W3CDTF">2025-03-14T07:25:58Z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cf23d-70b0-4a80-9221-1d774ac27fb2_Enabled">
    <vt:lpwstr>true</vt:lpwstr>
  </property>
  <property fmtid="{D5CDD505-2E9C-101B-9397-08002B2CF9AE}" pid="3" name="MSIP_Label_695cf23d-70b0-4a80-9221-1d774ac27fb2_SetDate">
    <vt:lpwstr>2025-03-13T20:34:11Z</vt:lpwstr>
  </property>
  <property fmtid="{D5CDD505-2E9C-101B-9397-08002B2CF9AE}" pid="4" name="MSIP_Label_695cf23d-70b0-4a80-9221-1d774ac27fb2_Method">
    <vt:lpwstr>Standard</vt:lpwstr>
  </property>
  <property fmtid="{D5CDD505-2E9C-101B-9397-08002B2CF9AE}" pid="5" name="MSIP_Label_695cf23d-70b0-4a80-9221-1d774ac27fb2_Name">
    <vt:lpwstr>Document internal</vt:lpwstr>
  </property>
  <property fmtid="{D5CDD505-2E9C-101B-9397-08002B2CF9AE}" pid="6" name="MSIP_Label_695cf23d-70b0-4a80-9221-1d774ac27fb2_SiteId">
    <vt:lpwstr>8482881e-3699-4b3f-b135-cf4800bc1efb</vt:lpwstr>
  </property>
  <property fmtid="{D5CDD505-2E9C-101B-9397-08002B2CF9AE}" pid="7" name="MSIP_Label_695cf23d-70b0-4a80-9221-1d774ac27fb2_ActionId">
    <vt:lpwstr>7d0efa27-6b68-49ea-9a27-ab3172a76343</vt:lpwstr>
  </property>
  <property fmtid="{D5CDD505-2E9C-101B-9397-08002B2CF9AE}" pid="8" name="MSIP_Label_695cf23d-70b0-4a80-9221-1d774ac27fb2_ContentBits">
    <vt:lpwstr>0</vt:lpwstr>
  </property>
  <property fmtid="{D5CDD505-2E9C-101B-9397-08002B2CF9AE}" pid="9" name="MSIP_Label_695cf23d-70b0-4a80-9221-1d774ac27fb2_Tag">
    <vt:lpwstr>10, 3, 0, 1</vt:lpwstr>
  </property>
</Properties>
</file>