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8" r:id="rId6"/>
    <p:sldId id="259" r:id="rId7"/>
    <p:sldId id="265" r:id="rId8"/>
    <p:sldId id="260" r:id="rId9"/>
    <p:sldId id="257" r:id="rId10"/>
    <p:sldId id="263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292D-0061-4326-8BA1-1EDEE5F2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C237-7541-493C-A5D9-4D81305E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Generalness regarding robotic systems:</a:t>
            </a:r>
          </a:p>
          <a:p>
            <a:pPr lvl="1"/>
            <a:r>
              <a:rPr lang="en-GB" dirty="0"/>
              <a:t>All SLAM robots</a:t>
            </a:r>
          </a:p>
          <a:p>
            <a:pPr lvl="1"/>
            <a:r>
              <a:rPr lang="en-GB" dirty="0" err="1"/>
              <a:t>Aquire</a:t>
            </a:r>
            <a:r>
              <a:rPr lang="en-GB" dirty="0"/>
              <a:t>, process, visualise</a:t>
            </a:r>
          </a:p>
          <a:p>
            <a:pPr lvl="1"/>
            <a:r>
              <a:rPr lang="en-GB" dirty="0"/>
              <a:t>General Gripper</a:t>
            </a:r>
          </a:p>
        </p:txBody>
      </p:sp>
    </p:spTree>
    <p:extLst>
      <p:ext uri="{BB962C8B-B14F-4D97-AF65-F5344CB8AC3E}">
        <p14:creationId xmlns:p14="http://schemas.microsoft.com/office/powerpoint/2010/main" val="37616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/>
              <a:t>Some example requirements </a:t>
            </a:r>
          </a:p>
          <a:p>
            <a:r>
              <a:rPr lang="en-GB" dirty="0"/>
              <a:t>(&amp; success criteria)</a:t>
            </a:r>
          </a:p>
          <a:p>
            <a:pPr lvl="1"/>
            <a:r>
              <a:rPr lang="en-GB" dirty="0"/>
              <a:t>E.g.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Hardware</a:t>
            </a:r>
          </a:p>
          <a:p>
            <a:r>
              <a:rPr lang="en-GB" dirty="0"/>
              <a:t>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4D44A-B34C-46C3-BCCA-A59B7880F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8" y="1520765"/>
            <a:ext cx="8143624" cy="4961058"/>
          </a:xfrm>
        </p:spPr>
      </p:pic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D9FB-19E4-460B-98FF-B78666F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OF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EC68-78B7-4696-AFD5-15FBA737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16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  <a:p>
            <a:r>
              <a:rPr lang="en-GB" dirty="0"/>
              <a:t>Testing examples</a:t>
            </a:r>
          </a:p>
        </p:txBody>
      </p:sp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</a:t>
            </a:r>
          </a:p>
          <a:p>
            <a:r>
              <a:rPr lang="en-GB" dirty="0"/>
              <a:t>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41629"/>
              </p:ext>
            </p:extLst>
          </p:nvPr>
        </p:nvGraphicFramePr>
        <p:xfrm>
          <a:off x="838200" y="43302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Project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PowerPoint Presentation</vt:lpstr>
      <vt:lpstr>Systems Breakdown</vt:lpstr>
      <vt:lpstr>PICTURE OF THE BASE</vt:lpstr>
      <vt:lpstr>Design Process</vt:lpstr>
      <vt:lpstr>Project Management</vt:lpstr>
      <vt:lpstr>Risk Management</vt:lpstr>
      <vt:lpstr>Time plan</vt:lpstr>
      <vt:lpstr>IP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6</cp:revision>
  <dcterms:created xsi:type="dcterms:W3CDTF">2018-02-01T14:52:31Z</dcterms:created>
  <dcterms:modified xsi:type="dcterms:W3CDTF">2018-02-01T18:58:59Z</dcterms:modified>
</cp:coreProperties>
</file>