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landscape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 smtClean="0"/>
              <a:t>SLAM based platforms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Gripping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22" y="4278612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Mobile autonomous manipulators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833" y="2211033"/>
            <a:ext cx="3343275" cy="17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strategy and threat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 smtClean="0"/>
              <a:t>Google patents</a:t>
            </a:r>
          </a:p>
          <a:p>
            <a:r>
              <a:rPr lang="en-GB" dirty="0" smtClean="0"/>
              <a:t>Descriptive words search results</a:t>
            </a:r>
          </a:p>
          <a:p>
            <a:r>
              <a:rPr lang="en-GB" dirty="0" smtClean="0"/>
              <a:t>Word combination search results</a:t>
            </a:r>
          </a:p>
          <a:p>
            <a:r>
              <a:rPr lang="en-GB" dirty="0" smtClean="0"/>
              <a:t>Limit search to EU, GB and US</a:t>
            </a:r>
          </a:p>
          <a:p>
            <a:r>
              <a:rPr lang="en-GB" dirty="0" smtClean="0"/>
              <a:t>“” to ensure exact words</a:t>
            </a:r>
          </a:p>
          <a:p>
            <a:r>
              <a:rPr lang="en-GB" dirty="0" smtClean="0"/>
              <a:t>Find relevant patents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Threat definition</a:t>
            </a:r>
          </a:p>
          <a:p>
            <a:pPr lvl="1"/>
            <a:r>
              <a:rPr lang="en-GB" dirty="0" smtClean="0"/>
              <a:t>Relation to system/sub-system</a:t>
            </a:r>
          </a:p>
          <a:p>
            <a:pPr lvl="1"/>
            <a:r>
              <a:rPr lang="en-GB" dirty="0" smtClean="0"/>
              <a:t>Generality of patent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Threatening patents – Gripping device for gripping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 smtClean="0"/>
              <a:t>Claim</a:t>
            </a:r>
          </a:p>
          <a:p>
            <a:pPr lvl="1"/>
            <a:r>
              <a:rPr lang="en-GB" sz="1600" dirty="0" smtClean="0"/>
              <a:t>Minimum of two gripping units</a:t>
            </a:r>
          </a:p>
          <a:p>
            <a:pPr lvl="1"/>
            <a:r>
              <a:rPr lang="en-GB" sz="1600" dirty="0" smtClean="0"/>
              <a:t>Movable between open and gripping position</a:t>
            </a:r>
          </a:p>
          <a:p>
            <a:pPr lvl="1"/>
            <a:r>
              <a:rPr lang="en-GB" sz="1600" dirty="0" smtClean="0"/>
              <a:t>Individual drive of each gripping unit</a:t>
            </a:r>
          </a:p>
          <a:p>
            <a:pPr lvl="1"/>
            <a:r>
              <a:rPr lang="en-GB" sz="1600" dirty="0" smtClean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Simultaneous localisation and Mapping for a mobile robot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sz="1600" dirty="0" smtClean="0"/>
              <a:t>Patent describes Monte Carlo localisation</a:t>
            </a:r>
          </a:p>
          <a:p>
            <a:r>
              <a:rPr lang="en-GB" sz="1600" dirty="0" smtClean="0"/>
              <a:t>Specifically mentions 3D point cloud</a:t>
            </a:r>
          </a:p>
          <a:p>
            <a:pPr lvl="1"/>
            <a:r>
              <a:rPr lang="en-GB" sz="1200" dirty="0" smtClean="0"/>
              <a:t>“receiving </a:t>
            </a:r>
            <a:r>
              <a:rPr lang="en-GB" sz="1200" dirty="0"/>
              <a:t>sensor data of a scene about the robot, the sensor data comprising a three-dimensional point cloud</a:t>
            </a:r>
            <a:r>
              <a:rPr lang="en-GB" sz="1200" dirty="0" smtClean="0"/>
              <a:t>;”</a:t>
            </a:r>
            <a:endParaRPr lang="en-GB" sz="1200" dirty="0"/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Gripper</a:t>
            </a:r>
          </a:p>
          <a:p>
            <a:pPr lvl="1"/>
            <a:r>
              <a:rPr lang="en-GB" sz="1600" dirty="0" smtClean="0"/>
              <a:t>Some claims may impact the use of the fin-ray finger design used in the gripper</a:t>
            </a:r>
          </a:p>
          <a:p>
            <a:pPr lvl="2"/>
            <a:r>
              <a:rPr lang="en-GB" sz="1200" dirty="0" smtClean="0"/>
              <a:t>“Removable gripping element” </a:t>
            </a:r>
          </a:p>
          <a:p>
            <a:pPr lvl="1"/>
            <a:r>
              <a:rPr lang="en-GB" sz="1600" dirty="0" smtClean="0"/>
              <a:t>Should these claims be unavoidable we may need to redesign the gripper</a:t>
            </a:r>
          </a:p>
          <a:p>
            <a:pPr lvl="2"/>
            <a:r>
              <a:rPr lang="en-GB" sz="1200" dirty="0" smtClean="0"/>
              <a:t>Possible use of ground coffee gripper design</a:t>
            </a:r>
          </a:p>
          <a:p>
            <a:pPr lvl="2"/>
            <a:r>
              <a:rPr lang="en-GB" sz="1200" dirty="0" smtClean="0"/>
              <a:t>Rigid designs may need to be explored</a:t>
            </a:r>
            <a:endParaRPr lang="en-GB" sz="1200" dirty="0"/>
          </a:p>
          <a:p>
            <a:pPr lvl="2"/>
            <a:endParaRPr lang="en-GB" sz="1200" dirty="0"/>
          </a:p>
          <a:p>
            <a:r>
              <a:rPr lang="en-GB" sz="2000" dirty="0" smtClean="0"/>
              <a:t>SLAM platform</a:t>
            </a:r>
          </a:p>
          <a:p>
            <a:pPr lvl="1"/>
            <a:r>
              <a:rPr lang="en-GB" sz="1600" dirty="0" smtClean="0"/>
              <a:t>“3D point cloud”</a:t>
            </a:r>
          </a:p>
          <a:p>
            <a:pPr lvl="1"/>
            <a:r>
              <a:rPr lang="en-GB" sz="1600" dirty="0" smtClean="0"/>
              <a:t>Does not affect use of 2D </a:t>
            </a:r>
            <a:r>
              <a:rPr lang="en-GB" sz="1600" dirty="0" err="1" smtClean="0"/>
              <a:t>lidar</a:t>
            </a:r>
            <a:r>
              <a:rPr lang="en-GB" sz="1600" dirty="0" smtClean="0"/>
              <a:t> however may limit use of visual slam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1662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504</Words>
  <Application>Microsoft Office PowerPoint</Application>
  <PresentationFormat>Widescreen</PresentationFormat>
  <Paragraphs>124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(s) Ryan Smith 2</cp:lastModifiedBy>
  <cp:revision>24</cp:revision>
  <dcterms:created xsi:type="dcterms:W3CDTF">2018-02-01T14:52:31Z</dcterms:created>
  <dcterms:modified xsi:type="dcterms:W3CDTF">2018-02-02T12:06:42Z</dcterms:modified>
</cp:coreProperties>
</file>