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668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/>
              <a:t>SLAM based platforms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09" y="4391363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Mobile autonomous manipulators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87" y="2230045"/>
            <a:ext cx="3343275" cy="17262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21E34-400E-4B47-B040-A890AD29E942}"/>
              </a:ext>
            </a:extLst>
          </p:cNvPr>
          <p:cNvSpPr txBox="1">
            <a:spLocks/>
          </p:cNvSpPr>
          <p:nvPr/>
        </p:nvSpPr>
        <p:spPr>
          <a:xfrm>
            <a:off x="908649" y="3934747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Gripping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strategy and threat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/>
              <a:t>Google patents</a:t>
            </a:r>
          </a:p>
          <a:p>
            <a:r>
              <a:rPr lang="en-GB" dirty="0"/>
              <a:t>Descriptive words search results</a:t>
            </a:r>
          </a:p>
          <a:p>
            <a:r>
              <a:rPr lang="en-GB" dirty="0"/>
              <a:t>Word combination search results</a:t>
            </a:r>
          </a:p>
          <a:p>
            <a:r>
              <a:rPr lang="en-GB" dirty="0"/>
              <a:t>Limit search to EU, GB and US</a:t>
            </a:r>
          </a:p>
          <a:p>
            <a:r>
              <a:rPr lang="en-GB" dirty="0"/>
              <a:t>“” to ensure exact words</a:t>
            </a:r>
          </a:p>
          <a:p>
            <a:r>
              <a:rPr lang="en-GB" dirty="0"/>
              <a:t>Find relevant patents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Threat definition</a:t>
            </a:r>
          </a:p>
          <a:p>
            <a:pPr lvl="1"/>
            <a:r>
              <a:rPr lang="en-GB" dirty="0"/>
              <a:t>Relation to system/sub-system</a:t>
            </a:r>
          </a:p>
          <a:p>
            <a:pPr lvl="1"/>
            <a:r>
              <a:rPr lang="en-GB" dirty="0"/>
              <a:t>Generality of patent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Threatening patents – Gripping device for gripping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/>
              <a:t>Claim</a:t>
            </a:r>
          </a:p>
          <a:p>
            <a:pPr lvl="1"/>
            <a:r>
              <a:rPr lang="en-GB" dirty="0"/>
              <a:t>Minimum of two gripping units</a:t>
            </a:r>
          </a:p>
          <a:p>
            <a:pPr lvl="1"/>
            <a:r>
              <a:rPr lang="en-GB" dirty="0"/>
              <a:t>Movable between open and gripping position</a:t>
            </a:r>
          </a:p>
          <a:p>
            <a:pPr lvl="1"/>
            <a:r>
              <a:rPr lang="en-GB" dirty="0"/>
              <a:t>Individual drive of each gripping unit</a:t>
            </a:r>
          </a:p>
          <a:p>
            <a:pPr lvl="1"/>
            <a:r>
              <a:rPr lang="en-GB" dirty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 Localisation and Mapping for a mobile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dirty="0"/>
              <a:t>Patent describes Monte Carlo localisation</a:t>
            </a:r>
          </a:p>
          <a:p>
            <a:r>
              <a:rPr lang="en-GB" dirty="0"/>
              <a:t>Specifically mentions 3D point cloud</a:t>
            </a:r>
          </a:p>
          <a:p>
            <a:pPr lvl="1"/>
            <a:r>
              <a:rPr lang="en-GB" sz="2000" dirty="0"/>
              <a:t>“receiving sensor data of a scene about the robot, the sensor data comprising a three-dimensional point cloud;”</a:t>
            </a:r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dirty="0"/>
              <a:t>Gripper</a:t>
            </a:r>
          </a:p>
          <a:p>
            <a:pPr lvl="1"/>
            <a:r>
              <a:rPr lang="en-GB" dirty="0"/>
              <a:t>Some claims may impact the use of the fin-ray finger design used in the gripper</a:t>
            </a:r>
          </a:p>
          <a:p>
            <a:pPr lvl="2"/>
            <a:r>
              <a:rPr lang="en-GB" dirty="0"/>
              <a:t>“Removable gripping element” </a:t>
            </a:r>
          </a:p>
          <a:p>
            <a:pPr lvl="1"/>
            <a:r>
              <a:rPr lang="en-GB" dirty="0"/>
              <a:t>Should these claims be unavoidable we may need to redesign the gripper</a:t>
            </a:r>
          </a:p>
          <a:p>
            <a:pPr lvl="2"/>
            <a:r>
              <a:rPr lang="en-GB" dirty="0"/>
              <a:t>Possible use of ground coffee gripper design</a:t>
            </a:r>
          </a:p>
          <a:p>
            <a:pPr lvl="2"/>
            <a:r>
              <a:rPr lang="en-GB" dirty="0"/>
              <a:t>Rigid designs may need to be explored</a:t>
            </a:r>
          </a:p>
          <a:p>
            <a:pPr lvl="2"/>
            <a:endParaRPr lang="en-GB" sz="1200" dirty="0"/>
          </a:p>
          <a:p>
            <a:r>
              <a:rPr lang="en-GB" dirty="0"/>
              <a:t>SLAM platform</a:t>
            </a:r>
          </a:p>
          <a:p>
            <a:pPr lvl="1"/>
            <a:r>
              <a:rPr lang="en-GB" dirty="0"/>
              <a:t>“3D point cloud”</a:t>
            </a:r>
          </a:p>
          <a:p>
            <a:pPr lvl="1"/>
            <a:r>
              <a:rPr lang="en-GB" dirty="0"/>
              <a:t>Does not affect use of 2D </a:t>
            </a:r>
            <a:r>
              <a:rPr lang="en-GB" dirty="0" err="1"/>
              <a:t>lidar</a:t>
            </a:r>
            <a:r>
              <a:rPr lang="en-GB" dirty="0"/>
              <a:t> however may limit use of visual slam </a:t>
            </a:r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18E-1A2D-44A8-8E74-B799C0E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2005240"/>
            <a:ext cx="5867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B43-2C74-4180-A401-591C4734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63" y="3606528"/>
            <a:ext cx="2610757" cy="660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03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549</Words>
  <Application>Microsoft Office PowerPoint</Application>
  <PresentationFormat>Widescreen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16</cp:revision>
  <dcterms:created xsi:type="dcterms:W3CDTF">2018-02-01T14:52:31Z</dcterms:created>
  <dcterms:modified xsi:type="dcterms:W3CDTF">2018-02-02T12:19:06Z</dcterms:modified>
</cp:coreProperties>
</file>