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57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855-9659-4829-8ACB-7BC856E3E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16FC6-DA61-4C9A-B4CE-C0AF439C1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ED45-C343-496F-9D59-7E55D4DB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8F61-465C-4172-961D-829534FE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69DA-560C-4857-837D-4AFA5E3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65E7-8817-4BE7-A09C-16E08BE5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DCDAB-D5F6-4492-85FF-982517353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5CD93-B40C-44B2-BB80-3986FB91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A902-6FE1-4725-9669-6EEF66A3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C0-0FCF-4750-9B95-DC6DC539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79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143B2-4538-4221-A572-1A75F3F47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FD976-2241-49FA-AF1B-BEF608CD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CB6B-1A3C-45E6-8701-6403ACF6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44B2-0C2E-4797-B2C4-B925E85D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94C9-EC6F-4C13-9A4C-855518AB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6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73B4-59AD-4E4F-941B-5C597721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8A3E-C554-4226-A74D-8C0159DD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0824D-0BC3-488D-BE1F-7AC3A2A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1102-302D-4BF5-9837-9266DB05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F8976-77E3-4D45-BFA6-873D647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2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DC6-ACAA-4484-8E35-734401FB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6EAC6-35E2-48E9-BA61-1A9551F5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43D0-5C65-4D12-B2FB-ED574427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5AB1-832F-48F6-A609-3FC176E1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AFDB4-ACCA-4D3C-A468-91CAE962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7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4E3F-41EF-46D5-A065-A48EC65E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79EF-8925-4F9E-A1A1-6615EDF3B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9C48-05C8-4F38-99A1-BB94D622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0C1EA-5B77-484F-AEBE-A16B6D3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36E8A-FB27-44AF-8FB4-490F3DFF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4DEA-B9DC-482C-98E3-813BAC5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2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2C92A-ECB2-48EE-8D22-CF91F863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99042-EEBE-461B-9BF8-7C6AC87CA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6134F-1ABE-4EE0-A9BE-5382C7786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3425C-7E48-4100-A359-B324609B5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22257-74F8-4A1F-AAEA-43F96B59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FBE4F-AF7B-42D4-B479-8979B208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4913-22EA-4CBF-B120-9917B9DE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9B590-79B5-4975-A36A-EEBB490A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0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23B4-962B-4ADC-8A61-8A77DAF0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48AE2-3E51-45BB-9096-A2D523D9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F71C-82D5-4D1F-9E03-24B3E631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99A29-B065-4431-866A-E8CCDD6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8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E9E90-D773-4AF2-9332-35E1B997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6BCC3-6E43-4CF0-8234-FB42DB6B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D79BF-316C-4791-9760-6BDCDDB6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4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5621-A5E1-4AA1-B7E3-C317ED1D1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8E37-030C-41A9-B549-3812E01A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D6508-AFCB-47F3-8D10-D8120A76D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906E1-B290-44D6-8636-AD2D1BC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1F110-4559-4282-B59E-E231341D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56F8-E4E2-49CA-BDD6-B2A38790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5477-1D41-43A2-95A7-DC0020C3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E3510-C71C-4121-BDB2-C2100BC28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CB47-E661-4F98-B652-522C115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75-6516-492B-BAA3-98AE00A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41E99-547E-48AC-992E-E4087A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A68F-626B-4074-B1CB-072DA4F7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1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82A2B-5A72-4132-A8A9-C85C8362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8808-C5FB-47C5-A9B5-A567F8D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E660-76AF-4885-8C19-817466AFE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AD2-2370-45DA-B132-B5406A92BECC}" type="datetimeFigureOut">
              <a:rPr lang="en-GB" smtClean="0"/>
              <a:t>01/02/2018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92AC-572C-4F8E-A91F-1EBBDF04C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6C66-CBC0-4166-8982-27CAF88B8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EE116-F85E-46A4-9861-8BEE1FA47B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6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A08F7-2C53-4E0B-B432-8658FC62C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Autonomous Mobile Manipulator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DA8B-A9B5-4DE1-90CB-189724CE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Execution Plan and IP Landscape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256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EBE4-8E3A-44C6-BD9A-48969DB4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A40F-5F29-479F-A9F1-E9156CA4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Question</a:t>
            </a:r>
          </a:p>
          <a:p>
            <a:r>
              <a:rPr lang="en-GB" dirty="0"/>
              <a:t>Research Objectives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4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E2A-253F-40FE-8A70-44C1E316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561C-4715-42D1-BB9F-54CB5549A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example requirements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7831-B33C-4B81-914B-07B2E2AA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Systems Breakdown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4D44A-B34C-46C3-BCCA-A59B7880F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38" y="1520765"/>
            <a:ext cx="8143624" cy="4961058"/>
          </a:xfrm>
        </p:spPr>
      </p:pic>
    </p:spTree>
    <p:extLst>
      <p:ext uri="{BB962C8B-B14F-4D97-AF65-F5344CB8AC3E}">
        <p14:creationId xmlns:p14="http://schemas.microsoft.com/office/powerpoint/2010/main" val="13222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1197-E248-418B-A34A-C7D24827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6E1C-086F-4481-B59D-82D328D1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  <a:p>
            <a:r>
              <a:rPr lang="en-GB" dirty="0"/>
              <a:t>Testing examples</a:t>
            </a:r>
          </a:p>
        </p:txBody>
      </p:sp>
    </p:spTree>
    <p:extLst>
      <p:ext uri="{BB962C8B-B14F-4D97-AF65-F5344CB8AC3E}">
        <p14:creationId xmlns:p14="http://schemas.microsoft.com/office/powerpoint/2010/main" val="18512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CFCA-94DD-42C3-B45B-46973D39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49FA-9347-4B60-850C-64AEF4EF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Philosophy</a:t>
            </a:r>
          </a:p>
          <a:p>
            <a:r>
              <a:rPr lang="en-GB" dirty="0"/>
              <a:t>Roles</a:t>
            </a:r>
          </a:p>
          <a:p>
            <a:r>
              <a:rPr lang="en-GB" dirty="0"/>
              <a:t>Responsibilities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19520-14F8-4E7D-8ADB-919523F49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51306"/>
              </p:ext>
            </p:extLst>
          </p:nvPr>
        </p:nvGraphicFramePr>
        <p:xfrm>
          <a:off x="838200" y="3822224"/>
          <a:ext cx="7211778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0254">
                  <a:extLst>
                    <a:ext uri="{9D8B030D-6E8A-4147-A177-3AD203B41FA5}">
                      <a16:colId xmlns:a16="http://schemas.microsoft.com/office/drawing/2014/main" val="2357951182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3653733641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488570997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2597264110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90644979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1005332673"/>
                    </a:ext>
                  </a:extLst>
                </a:gridCol>
                <a:gridCol w="1030254">
                  <a:extLst>
                    <a:ext uri="{9D8B030D-6E8A-4147-A177-3AD203B41FA5}">
                      <a16:colId xmlns:a16="http://schemas.microsoft.com/office/drawing/2014/main" val="811471169"/>
                    </a:ext>
                  </a:extLst>
                </a:gridCol>
              </a:tblGrid>
              <a:tr h="6007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Project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Electrical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Mechanical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Software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Systems architect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Financial manager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2116304358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Tom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1377473666"/>
                  </a:ext>
                </a:extLst>
              </a:tr>
              <a:tr h="2840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Daniel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X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X</a:t>
                      </a: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388" marR="86388" marT="0" marB="0"/>
                </a:tc>
                <a:extLst>
                  <a:ext uri="{0D108BD9-81ED-4DB2-BD59-A6C34878D82A}">
                    <a16:rowId xmlns:a16="http://schemas.microsoft.com/office/drawing/2014/main" val="97141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31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C5B-5FD0-4820-8F36-682718FA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1A21C-67FB-42E2-BBFF-6D2AAD1F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87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B93-083C-482D-A818-F1BD7B68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05545-AABA-4637-A97C-7E8509025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56" y="240387"/>
            <a:ext cx="5841358" cy="60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292D-0061-4326-8BA1-1EDEE5F2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8C237-7541-493C-A5D9-4D81305E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Generalness regarding robotic systems:</a:t>
            </a:r>
          </a:p>
          <a:p>
            <a:pPr lvl="1"/>
            <a:r>
              <a:rPr lang="en-GB" dirty="0"/>
              <a:t>All SLAM robots</a:t>
            </a:r>
          </a:p>
          <a:p>
            <a:pPr lvl="1"/>
            <a:r>
              <a:rPr lang="en-GB" dirty="0" err="1"/>
              <a:t>Aquire</a:t>
            </a:r>
            <a:r>
              <a:rPr lang="en-GB" dirty="0"/>
              <a:t>, process, visualise</a:t>
            </a:r>
          </a:p>
          <a:p>
            <a:pPr lvl="1"/>
            <a:r>
              <a:rPr lang="en-GB" dirty="0"/>
              <a:t>General Gripper</a:t>
            </a:r>
          </a:p>
        </p:txBody>
      </p:sp>
    </p:spTree>
    <p:extLst>
      <p:ext uri="{BB962C8B-B14F-4D97-AF65-F5344CB8AC3E}">
        <p14:creationId xmlns:p14="http://schemas.microsoft.com/office/powerpoint/2010/main" val="376160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Autonomous Mobile Manipulator</vt:lpstr>
      <vt:lpstr>Project description and objectives</vt:lpstr>
      <vt:lpstr>Project description and objectives</vt:lpstr>
      <vt:lpstr>Systems Breakdown</vt:lpstr>
      <vt:lpstr>Design Process</vt:lpstr>
      <vt:lpstr>Project Management</vt:lpstr>
      <vt:lpstr>Risk Management</vt:lpstr>
      <vt:lpstr>Time plan</vt:lpstr>
      <vt:lpstr>IP Landscape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Mobile Manipulator</dc:title>
  <dc:creator>Tom Queen</dc:creator>
  <cp:lastModifiedBy>Tom Queen</cp:lastModifiedBy>
  <cp:revision>3</cp:revision>
  <dcterms:created xsi:type="dcterms:W3CDTF">2018-02-01T14:52:31Z</dcterms:created>
  <dcterms:modified xsi:type="dcterms:W3CDTF">2018-02-01T15:14:29Z</dcterms:modified>
</cp:coreProperties>
</file>