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984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292D-0061-4326-8BA1-1EDEE5F2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C237-7541-493C-A5D9-4D81305E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Generalness regarding robotic systems:</a:t>
            </a:r>
          </a:p>
          <a:p>
            <a:pPr lvl="1"/>
            <a:r>
              <a:rPr lang="en-GB" dirty="0"/>
              <a:t>All SLAM robots</a:t>
            </a:r>
          </a:p>
          <a:p>
            <a:pPr lvl="1"/>
            <a:r>
              <a:rPr lang="en-GB" dirty="0" err="1"/>
              <a:t>Aquire</a:t>
            </a:r>
            <a:r>
              <a:rPr lang="en-GB" dirty="0"/>
              <a:t>, process, visualise</a:t>
            </a:r>
          </a:p>
          <a:p>
            <a:pPr lvl="1"/>
            <a:r>
              <a:rPr lang="en-GB" dirty="0"/>
              <a:t>General Gripper</a:t>
            </a:r>
          </a:p>
        </p:txBody>
      </p:sp>
    </p:spTree>
    <p:extLst>
      <p:ext uri="{BB962C8B-B14F-4D97-AF65-F5344CB8AC3E}">
        <p14:creationId xmlns:p14="http://schemas.microsoft.com/office/powerpoint/2010/main" val="37616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1662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18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333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12</cp:revision>
  <dcterms:created xsi:type="dcterms:W3CDTF">2018-02-01T14:52:31Z</dcterms:created>
  <dcterms:modified xsi:type="dcterms:W3CDTF">2018-02-01T20:08:24Z</dcterms:modified>
</cp:coreProperties>
</file>