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3"/>
  </p:notesMasterIdLst>
  <p:sldIdLst>
    <p:sldId id="356" r:id="rId5"/>
    <p:sldId id="351" r:id="rId6"/>
    <p:sldId id="359" r:id="rId7"/>
    <p:sldId id="257" r:id="rId8"/>
    <p:sldId id="360" r:id="rId9"/>
    <p:sldId id="361" r:id="rId10"/>
    <p:sldId id="363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7" autoAdjust="0"/>
    <p:restoredTop sz="95946" autoAdjust="0"/>
  </p:normalViewPr>
  <p:slideViewPr>
    <p:cSldViewPr snapToGrid="0">
      <p:cViewPr varScale="1">
        <p:scale>
          <a:sx n="97" d="100"/>
          <a:sy n="97" d="100"/>
        </p:scale>
        <p:origin x="208" y="512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AAB15-3FDF-8E48-A4EC-0CF1FE7AD3D1}" type="doc">
      <dgm:prSet loTypeId="urn:microsoft.com/office/officeart/2005/8/layout/process3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227199-E4B6-7E4F-BFDA-A6D469CF212F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Data Frame</a:t>
          </a:r>
        </a:p>
      </dgm:t>
    </dgm:pt>
    <dgm:pt modelId="{E62B0044-5541-7E44-9192-A13EA49C6B91}" type="parTrans" cxnId="{4F6272BF-2005-5D49-9EAA-0A402C2BD968}">
      <dgm:prSet/>
      <dgm:spPr/>
      <dgm:t>
        <a:bodyPr/>
        <a:lstStyle/>
        <a:p>
          <a:endParaRPr lang="en-US"/>
        </a:p>
      </dgm:t>
    </dgm:pt>
    <dgm:pt modelId="{827E1BDB-D21E-0443-965F-E06D2AAC8E5C}" type="sibTrans" cxnId="{4F6272BF-2005-5D49-9EAA-0A402C2BD968}">
      <dgm:prSet/>
      <dgm:spPr/>
      <dgm:t>
        <a:bodyPr/>
        <a:lstStyle/>
        <a:p>
          <a:endParaRPr lang="en-US"/>
        </a:p>
      </dgm:t>
    </dgm:pt>
    <dgm:pt modelId="{EA8C59E4-F1EA-E644-B112-A2D5797775B2}">
      <dgm:prSet phldrT="[Text]"/>
      <dgm:spPr/>
      <dgm:t>
        <a:bodyPr/>
        <a:lstStyle/>
        <a:p>
          <a:pPr rtl="0"/>
          <a:r>
            <a:rPr lang="en-US" b="0" i="0" u="none" dirty="0"/>
            <a:t>Parse the waves’ filename</a:t>
          </a:r>
          <a:endParaRPr lang="en-US" dirty="0"/>
        </a:p>
      </dgm:t>
    </dgm:pt>
    <dgm:pt modelId="{0E786939-19A8-1147-A81C-664BCC9DF503}" type="parTrans" cxnId="{3B1281EC-CF32-F449-9564-B24CD5EA6928}">
      <dgm:prSet/>
      <dgm:spPr/>
      <dgm:t>
        <a:bodyPr/>
        <a:lstStyle/>
        <a:p>
          <a:endParaRPr lang="en-US"/>
        </a:p>
      </dgm:t>
    </dgm:pt>
    <dgm:pt modelId="{CE72546F-170F-D249-A372-12C6CCCF8782}" type="sibTrans" cxnId="{3B1281EC-CF32-F449-9564-B24CD5EA6928}">
      <dgm:prSet/>
      <dgm:spPr/>
      <dgm:t>
        <a:bodyPr/>
        <a:lstStyle/>
        <a:p>
          <a:endParaRPr lang="en-US"/>
        </a:p>
      </dgm:t>
    </dgm:pt>
    <dgm:pt modelId="{79BDFC5B-D241-0447-8A44-89E93A596D50}">
      <dgm:prSet phldrT="[Text]"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Exploratory Data Analysis</a:t>
          </a:r>
          <a:endParaRPr lang="en-US" b="1" dirty="0">
            <a:solidFill>
              <a:schemeClr val="tx1"/>
            </a:solidFill>
          </a:endParaRPr>
        </a:p>
      </dgm:t>
    </dgm:pt>
    <dgm:pt modelId="{4C81A262-0C6A-6942-8345-631AD3A62D8B}" type="parTrans" cxnId="{AFD26FD2-0BCF-7947-96F0-77B91844B9CA}">
      <dgm:prSet/>
      <dgm:spPr/>
      <dgm:t>
        <a:bodyPr/>
        <a:lstStyle/>
        <a:p>
          <a:endParaRPr lang="en-US"/>
        </a:p>
      </dgm:t>
    </dgm:pt>
    <dgm:pt modelId="{43E2696C-11CA-E544-AE37-7B1B81E94049}" type="sibTrans" cxnId="{AFD26FD2-0BCF-7947-96F0-77B91844B9CA}">
      <dgm:prSet/>
      <dgm:spPr/>
      <dgm:t>
        <a:bodyPr/>
        <a:lstStyle/>
        <a:p>
          <a:endParaRPr lang="en-US"/>
        </a:p>
      </dgm:t>
    </dgm:pt>
    <dgm:pt modelId="{6904A90E-F493-9046-B731-E50C1AEC4B5F}">
      <dgm:prSet phldrT="[Text]"/>
      <dgm:spPr/>
      <dgm:t>
        <a:bodyPr/>
        <a:lstStyle/>
        <a:p>
          <a:r>
            <a:rPr lang="en-US" dirty="0"/>
            <a:t>Visualization</a:t>
          </a:r>
        </a:p>
      </dgm:t>
    </dgm:pt>
    <dgm:pt modelId="{0EEAE8A5-559C-5047-9B26-654BB40F74F4}" type="parTrans" cxnId="{B763B378-2C6D-DD4C-BCA6-A73C59EE4C8A}">
      <dgm:prSet/>
      <dgm:spPr/>
      <dgm:t>
        <a:bodyPr/>
        <a:lstStyle/>
        <a:p>
          <a:endParaRPr lang="en-US"/>
        </a:p>
      </dgm:t>
    </dgm:pt>
    <dgm:pt modelId="{CF4186D4-A189-0D4F-A11F-E45B34B5522F}" type="sibTrans" cxnId="{B763B378-2C6D-DD4C-BCA6-A73C59EE4C8A}">
      <dgm:prSet/>
      <dgm:spPr/>
      <dgm:t>
        <a:bodyPr/>
        <a:lstStyle/>
        <a:p>
          <a:endParaRPr lang="en-US"/>
        </a:p>
      </dgm:t>
    </dgm:pt>
    <dgm:pt modelId="{E405D93B-8FA5-6642-9E78-C98277252CCC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Models</a:t>
          </a:r>
        </a:p>
      </dgm:t>
    </dgm:pt>
    <dgm:pt modelId="{3736D880-C3B5-5C40-B4A8-15C966E1DE37}" type="parTrans" cxnId="{F5B7012D-550A-634D-BDB8-2158221476BE}">
      <dgm:prSet/>
      <dgm:spPr/>
      <dgm:t>
        <a:bodyPr/>
        <a:lstStyle/>
        <a:p>
          <a:endParaRPr lang="en-US"/>
        </a:p>
      </dgm:t>
    </dgm:pt>
    <dgm:pt modelId="{54B32A4B-6388-704D-9132-3FE8EF490E61}" type="sibTrans" cxnId="{F5B7012D-550A-634D-BDB8-2158221476BE}">
      <dgm:prSet/>
      <dgm:spPr/>
      <dgm:t>
        <a:bodyPr/>
        <a:lstStyle/>
        <a:p>
          <a:endParaRPr lang="en-US"/>
        </a:p>
      </dgm:t>
    </dgm:pt>
    <dgm:pt modelId="{D3735833-BDE7-3643-A0BA-0F9E2DE9CDAC}">
      <dgm:prSet phldrT="[Text]"/>
      <dgm:spPr/>
      <dgm:t>
        <a:bodyPr/>
        <a:lstStyle/>
        <a:p>
          <a:pPr rtl="0"/>
          <a:r>
            <a:rPr lang="en-US" dirty="0"/>
            <a:t>Using new wave to test the models’ performance</a:t>
          </a:r>
        </a:p>
      </dgm:t>
    </dgm:pt>
    <dgm:pt modelId="{81D52F45-1424-DF4C-A788-CC6E92BE4820}" type="parTrans" cxnId="{BCCBD74A-789D-6044-9C7F-E79C5C6A27AA}">
      <dgm:prSet/>
      <dgm:spPr/>
      <dgm:t>
        <a:bodyPr/>
        <a:lstStyle/>
        <a:p>
          <a:endParaRPr lang="en-US"/>
        </a:p>
      </dgm:t>
    </dgm:pt>
    <dgm:pt modelId="{C90CE296-3E17-6A4B-AA7A-77A3D1828B7A}" type="sibTrans" cxnId="{BCCBD74A-789D-6044-9C7F-E79C5C6A27AA}">
      <dgm:prSet/>
      <dgm:spPr/>
      <dgm:t>
        <a:bodyPr/>
        <a:lstStyle/>
        <a:p>
          <a:endParaRPr lang="en-US"/>
        </a:p>
      </dgm:t>
    </dgm:pt>
    <dgm:pt modelId="{0CCCC35D-BDCB-8D43-AF0D-19D68E459771}">
      <dgm:prSet phldrT="[Text]"/>
      <dgm:spPr/>
      <dgm:t>
        <a:bodyPr/>
        <a:lstStyle/>
        <a:p>
          <a:pPr rtl="0"/>
          <a:r>
            <a:rPr lang="en-US" dirty="0"/>
            <a:t>Emotion wave Comparison</a:t>
          </a:r>
        </a:p>
      </dgm:t>
    </dgm:pt>
    <dgm:pt modelId="{0B1FAD14-C6E3-284A-A15E-F4AF0FB0597E}" type="parTrans" cxnId="{AAC9A4A3-5550-8145-9CFE-CEF922423A9F}">
      <dgm:prSet/>
      <dgm:spPr/>
      <dgm:t>
        <a:bodyPr/>
        <a:lstStyle/>
        <a:p>
          <a:endParaRPr lang="en-US"/>
        </a:p>
      </dgm:t>
    </dgm:pt>
    <dgm:pt modelId="{5BCB5413-A4EE-164E-B471-2BFF2162494C}" type="sibTrans" cxnId="{AAC9A4A3-5550-8145-9CFE-CEF922423A9F}">
      <dgm:prSet/>
      <dgm:spPr/>
      <dgm:t>
        <a:bodyPr/>
        <a:lstStyle/>
        <a:p>
          <a:endParaRPr lang="en-US"/>
        </a:p>
      </dgm:t>
    </dgm:pt>
    <dgm:pt modelId="{24CF6E23-AE88-0D48-94DE-29E01F86D3DA}">
      <dgm:prSet phldrT="[Text]"/>
      <dgm:spPr/>
      <dgm:t>
        <a:bodyPr/>
        <a:lstStyle/>
        <a:p>
          <a:pPr rtl="0"/>
          <a:r>
            <a:rPr lang="en-US" dirty="0"/>
            <a:t>Features</a:t>
          </a:r>
        </a:p>
      </dgm:t>
    </dgm:pt>
    <dgm:pt modelId="{E485B212-EB95-2E45-AE24-7C4578C9A10E}" type="parTrans" cxnId="{8DA93BD6-AD77-BD43-A1E1-479EC1778664}">
      <dgm:prSet/>
      <dgm:spPr/>
      <dgm:t>
        <a:bodyPr/>
        <a:lstStyle/>
        <a:p>
          <a:endParaRPr lang="en-US"/>
        </a:p>
      </dgm:t>
    </dgm:pt>
    <dgm:pt modelId="{DBCFD3CE-9E46-A145-BFFB-8AA5FE95F827}" type="sibTrans" cxnId="{8DA93BD6-AD77-BD43-A1E1-479EC1778664}">
      <dgm:prSet/>
      <dgm:spPr/>
      <dgm:t>
        <a:bodyPr/>
        <a:lstStyle/>
        <a:p>
          <a:endParaRPr lang="en-US"/>
        </a:p>
      </dgm:t>
    </dgm:pt>
    <dgm:pt modelId="{429646B9-E68A-B147-9285-4949EDDC4F8E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Test</a:t>
          </a:r>
        </a:p>
      </dgm:t>
    </dgm:pt>
    <dgm:pt modelId="{21F81C36-BB03-2849-AA5C-29A93C31CF94}" type="parTrans" cxnId="{5E5BAA27-3559-3948-9307-41259B5AE8A6}">
      <dgm:prSet/>
      <dgm:spPr/>
      <dgm:t>
        <a:bodyPr/>
        <a:lstStyle/>
        <a:p>
          <a:endParaRPr lang="en-US"/>
        </a:p>
      </dgm:t>
    </dgm:pt>
    <dgm:pt modelId="{DC4981B7-4D4C-E745-BFFF-CC18D22EC495}" type="sibTrans" cxnId="{5E5BAA27-3559-3948-9307-41259B5AE8A6}">
      <dgm:prSet/>
      <dgm:spPr/>
      <dgm:t>
        <a:bodyPr/>
        <a:lstStyle/>
        <a:p>
          <a:endParaRPr lang="en-US"/>
        </a:p>
      </dgm:t>
    </dgm:pt>
    <dgm:pt modelId="{0A31F7D1-3258-4549-B3E0-0DDC570B455E}">
      <dgm:prSet/>
      <dgm:spPr/>
      <dgm:t>
        <a:bodyPr/>
        <a:lstStyle/>
        <a:p>
          <a:r>
            <a:rPr lang="en-US"/>
            <a:t>Deep Learning</a:t>
          </a:r>
        </a:p>
      </dgm:t>
    </dgm:pt>
    <dgm:pt modelId="{D192BAA5-656F-EA45-B81F-490FCA646E55}" type="parTrans" cxnId="{ADC45FBB-0899-E248-A396-DC08FF43C7D0}">
      <dgm:prSet/>
      <dgm:spPr/>
      <dgm:t>
        <a:bodyPr/>
        <a:lstStyle/>
        <a:p>
          <a:endParaRPr lang="en-US"/>
        </a:p>
      </dgm:t>
    </dgm:pt>
    <dgm:pt modelId="{74879FF5-9D34-BD4B-8012-67C4A50224C6}" type="sibTrans" cxnId="{ADC45FBB-0899-E248-A396-DC08FF43C7D0}">
      <dgm:prSet/>
      <dgm:spPr/>
      <dgm:t>
        <a:bodyPr/>
        <a:lstStyle/>
        <a:p>
          <a:endParaRPr lang="en-US"/>
        </a:p>
      </dgm:t>
    </dgm:pt>
    <dgm:pt modelId="{E161BEFE-B66F-B34D-84C7-E6AB8CD41FF1}">
      <dgm:prSet/>
      <dgm:spPr/>
      <dgm:t>
        <a:bodyPr/>
        <a:lstStyle/>
        <a:p>
          <a:r>
            <a:rPr lang="en-US"/>
            <a:t>Machine Learning</a:t>
          </a:r>
          <a:endParaRPr lang="en-US" dirty="0"/>
        </a:p>
      </dgm:t>
    </dgm:pt>
    <dgm:pt modelId="{28DB7E0F-FFDA-C241-888C-D729940A5A97}" type="parTrans" cxnId="{975D896A-DD3E-E44A-9D4B-F6C993047E9D}">
      <dgm:prSet/>
      <dgm:spPr/>
      <dgm:t>
        <a:bodyPr/>
        <a:lstStyle/>
        <a:p>
          <a:endParaRPr lang="en-US"/>
        </a:p>
      </dgm:t>
    </dgm:pt>
    <dgm:pt modelId="{524C98E5-E0AB-6447-9EA0-02AA8AB3D69C}" type="sibTrans" cxnId="{975D896A-DD3E-E44A-9D4B-F6C993047E9D}">
      <dgm:prSet/>
      <dgm:spPr/>
      <dgm:t>
        <a:bodyPr/>
        <a:lstStyle/>
        <a:p>
          <a:endParaRPr lang="en-US"/>
        </a:p>
      </dgm:t>
    </dgm:pt>
    <dgm:pt modelId="{B3C7AF4A-CB2C-634F-BDD4-B19D96851078}" type="pres">
      <dgm:prSet presAssocID="{6D4AAB15-3FDF-8E48-A4EC-0CF1FE7AD3D1}" presName="linearFlow" presStyleCnt="0">
        <dgm:presLayoutVars>
          <dgm:dir/>
          <dgm:animLvl val="lvl"/>
          <dgm:resizeHandles val="exact"/>
        </dgm:presLayoutVars>
      </dgm:prSet>
      <dgm:spPr/>
    </dgm:pt>
    <dgm:pt modelId="{5771421D-10EA-2944-AB33-571A92A81023}" type="pres">
      <dgm:prSet presAssocID="{95227199-E4B6-7E4F-BFDA-A6D469CF212F}" presName="composite" presStyleCnt="0"/>
      <dgm:spPr/>
    </dgm:pt>
    <dgm:pt modelId="{DD2BF7B7-488C-CB42-966D-4FE00DEEC6CC}" type="pres">
      <dgm:prSet presAssocID="{95227199-E4B6-7E4F-BFDA-A6D469CF212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82A2683-C657-A545-99AE-DD217127428A}" type="pres">
      <dgm:prSet presAssocID="{95227199-E4B6-7E4F-BFDA-A6D469CF212F}" presName="parSh" presStyleLbl="node1" presStyleIdx="0" presStyleCnt="4"/>
      <dgm:spPr/>
    </dgm:pt>
    <dgm:pt modelId="{D64AE8E3-19DD-2742-8485-21FA4B34D2DA}" type="pres">
      <dgm:prSet presAssocID="{95227199-E4B6-7E4F-BFDA-A6D469CF212F}" presName="desTx" presStyleLbl="fgAcc1" presStyleIdx="0" presStyleCnt="4">
        <dgm:presLayoutVars>
          <dgm:bulletEnabled val="1"/>
        </dgm:presLayoutVars>
      </dgm:prSet>
      <dgm:spPr/>
    </dgm:pt>
    <dgm:pt modelId="{8626C7AC-4F87-9A42-99B4-BB59CA643B4F}" type="pres">
      <dgm:prSet presAssocID="{827E1BDB-D21E-0443-965F-E06D2AAC8E5C}" presName="sibTrans" presStyleLbl="sibTrans2D1" presStyleIdx="0" presStyleCnt="3"/>
      <dgm:spPr/>
    </dgm:pt>
    <dgm:pt modelId="{08EC3206-CDA6-F040-AEFE-F11996145803}" type="pres">
      <dgm:prSet presAssocID="{827E1BDB-D21E-0443-965F-E06D2AAC8E5C}" presName="connTx" presStyleLbl="sibTrans2D1" presStyleIdx="0" presStyleCnt="3"/>
      <dgm:spPr/>
    </dgm:pt>
    <dgm:pt modelId="{776E12DF-013D-C742-B527-8319C9FFB706}" type="pres">
      <dgm:prSet presAssocID="{79BDFC5B-D241-0447-8A44-89E93A596D50}" presName="composite" presStyleCnt="0"/>
      <dgm:spPr/>
    </dgm:pt>
    <dgm:pt modelId="{9DA101C1-48A5-6D4B-8D67-7600A981A10C}" type="pres">
      <dgm:prSet presAssocID="{79BDFC5B-D241-0447-8A44-89E93A596D5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D873F02-9120-FF46-ACBC-2824EB2605AD}" type="pres">
      <dgm:prSet presAssocID="{79BDFC5B-D241-0447-8A44-89E93A596D50}" presName="parSh" presStyleLbl="node1" presStyleIdx="1" presStyleCnt="4"/>
      <dgm:spPr/>
    </dgm:pt>
    <dgm:pt modelId="{32ABFD04-4EA6-1B48-BF7E-B1565FBBA43C}" type="pres">
      <dgm:prSet presAssocID="{79BDFC5B-D241-0447-8A44-89E93A596D50}" presName="desTx" presStyleLbl="fgAcc1" presStyleIdx="1" presStyleCnt="4">
        <dgm:presLayoutVars>
          <dgm:bulletEnabled val="1"/>
        </dgm:presLayoutVars>
      </dgm:prSet>
      <dgm:spPr/>
    </dgm:pt>
    <dgm:pt modelId="{18E1B45F-D3F6-5C45-A6B8-7D4C4D904FE2}" type="pres">
      <dgm:prSet presAssocID="{43E2696C-11CA-E544-AE37-7B1B81E94049}" presName="sibTrans" presStyleLbl="sibTrans2D1" presStyleIdx="1" presStyleCnt="3"/>
      <dgm:spPr/>
    </dgm:pt>
    <dgm:pt modelId="{65E9F9CD-A055-054A-B6DB-6D0C09DB134D}" type="pres">
      <dgm:prSet presAssocID="{43E2696C-11CA-E544-AE37-7B1B81E94049}" presName="connTx" presStyleLbl="sibTrans2D1" presStyleIdx="1" presStyleCnt="3"/>
      <dgm:spPr/>
    </dgm:pt>
    <dgm:pt modelId="{E6882CBE-4D1F-6B41-B6F2-9D4DF6ABBCEB}" type="pres">
      <dgm:prSet presAssocID="{E405D93B-8FA5-6642-9E78-C98277252CCC}" presName="composite" presStyleCnt="0"/>
      <dgm:spPr/>
    </dgm:pt>
    <dgm:pt modelId="{1FA6F723-E6E4-8D40-B6C7-D75619A4F285}" type="pres">
      <dgm:prSet presAssocID="{E405D93B-8FA5-6642-9E78-C98277252CCC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96E47A-E162-E143-91B3-FC600539FC75}" type="pres">
      <dgm:prSet presAssocID="{E405D93B-8FA5-6642-9E78-C98277252CCC}" presName="parSh" presStyleLbl="node1" presStyleIdx="2" presStyleCnt="4"/>
      <dgm:spPr/>
    </dgm:pt>
    <dgm:pt modelId="{A3DB2D33-B052-5E40-B40C-319A0358820F}" type="pres">
      <dgm:prSet presAssocID="{E405D93B-8FA5-6642-9E78-C98277252CCC}" presName="desTx" presStyleLbl="fgAcc1" presStyleIdx="2" presStyleCnt="4">
        <dgm:presLayoutVars>
          <dgm:bulletEnabled val="1"/>
        </dgm:presLayoutVars>
      </dgm:prSet>
      <dgm:spPr/>
    </dgm:pt>
    <dgm:pt modelId="{981EFD68-FD2B-DA40-8CC6-F233C2E92E86}" type="pres">
      <dgm:prSet presAssocID="{54B32A4B-6388-704D-9132-3FE8EF490E61}" presName="sibTrans" presStyleLbl="sibTrans2D1" presStyleIdx="2" presStyleCnt="3"/>
      <dgm:spPr/>
    </dgm:pt>
    <dgm:pt modelId="{AB6C42FF-8BCC-F940-8DA1-D864A3D02D42}" type="pres">
      <dgm:prSet presAssocID="{54B32A4B-6388-704D-9132-3FE8EF490E61}" presName="connTx" presStyleLbl="sibTrans2D1" presStyleIdx="2" presStyleCnt="3"/>
      <dgm:spPr/>
    </dgm:pt>
    <dgm:pt modelId="{69B7584F-3DBA-A549-9AC7-F3615B91FD61}" type="pres">
      <dgm:prSet presAssocID="{429646B9-E68A-B147-9285-4949EDDC4F8E}" presName="composite" presStyleCnt="0"/>
      <dgm:spPr/>
    </dgm:pt>
    <dgm:pt modelId="{8449A66A-F368-2143-8F49-D10271199A88}" type="pres">
      <dgm:prSet presAssocID="{429646B9-E68A-B147-9285-4949EDDC4F8E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D57BFD-F1D8-D741-A515-462DB81BAC38}" type="pres">
      <dgm:prSet presAssocID="{429646B9-E68A-B147-9285-4949EDDC4F8E}" presName="parSh" presStyleLbl="node1" presStyleIdx="3" presStyleCnt="4"/>
      <dgm:spPr/>
    </dgm:pt>
    <dgm:pt modelId="{B8CCCE58-A3A1-A94F-8792-B82567922FD0}" type="pres">
      <dgm:prSet presAssocID="{429646B9-E68A-B147-9285-4949EDDC4F8E}" presName="desTx" presStyleLbl="fgAcc1" presStyleIdx="3" presStyleCnt="4">
        <dgm:presLayoutVars>
          <dgm:bulletEnabled val="1"/>
        </dgm:presLayoutVars>
      </dgm:prSet>
      <dgm:spPr/>
    </dgm:pt>
  </dgm:ptLst>
  <dgm:cxnLst>
    <dgm:cxn modelId="{CCE29100-8003-A14C-9327-DC09C4543815}" type="presOf" srcId="{0CCCC35D-BDCB-8D43-AF0D-19D68E459771}" destId="{32ABFD04-4EA6-1B48-BF7E-B1565FBBA43C}" srcOrd="0" destOrd="1" presId="urn:microsoft.com/office/officeart/2005/8/layout/process3"/>
    <dgm:cxn modelId="{6A893811-7197-C248-9DF1-14AF999F87F4}" type="presOf" srcId="{43E2696C-11CA-E544-AE37-7B1B81E94049}" destId="{65E9F9CD-A055-054A-B6DB-6D0C09DB134D}" srcOrd="1" destOrd="0" presId="urn:microsoft.com/office/officeart/2005/8/layout/process3"/>
    <dgm:cxn modelId="{79446D15-D090-1948-889F-0DC51C637F3B}" type="presOf" srcId="{E405D93B-8FA5-6642-9E78-C98277252CCC}" destId="{1FA6F723-E6E4-8D40-B6C7-D75619A4F285}" srcOrd="0" destOrd="0" presId="urn:microsoft.com/office/officeart/2005/8/layout/process3"/>
    <dgm:cxn modelId="{0058A81B-87AD-9942-9F25-B8D84663B93B}" type="presOf" srcId="{95227199-E4B6-7E4F-BFDA-A6D469CF212F}" destId="{082A2683-C657-A545-99AE-DD217127428A}" srcOrd="1" destOrd="0" presId="urn:microsoft.com/office/officeart/2005/8/layout/process3"/>
    <dgm:cxn modelId="{5BDABB1C-8CE5-A34B-8070-9C868BB0E2B9}" type="presOf" srcId="{E161BEFE-B66F-B34D-84C7-E6AB8CD41FF1}" destId="{A3DB2D33-B052-5E40-B40C-319A0358820F}" srcOrd="0" destOrd="1" presId="urn:microsoft.com/office/officeart/2005/8/layout/process3"/>
    <dgm:cxn modelId="{5E5BAA27-3559-3948-9307-41259B5AE8A6}" srcId="{6D4AAB15-3FDF-8E48-A4EC-0CF1FE7AD3D1}" destId="{429646B9-E68A-B147-9285-4949EDDC4F8E}" srcOrd="3" destOrd="0" parTransId="{21F81C36-BB03-2849-AA5C-29A93C31CF94}" sibTransId="{DC4981B7-4D4C-E745-BFFF-CC18D22EC495}"/>
    <dgm:cxn modelId="{0ABA3628-1B02-AC47-9197-7216041261CB}" type="presOf" srcId="{429646B9-E68A-B147-9285-4949EDDC4F8E}" destId="{4AD57BFD-F1D8-D741-A515-462DB81BAC38}" srcOrd="1" destOrd="0" presId="urn:microsoft.com/office/officeart/2005/8/layout/process3"/>
    <dgm:cxn modelId="{F5B7012D-550A-634D-BDB8-2158221476BE}" srcId="{6D4AAB15-3FDF-8E48-A4EC-0CF1FE7AD3D1}" destId="{E405D93B-8FA5-6642-9E78-C98277252CCC}" srcOrd="2" destOrd="0" parTransId="{3736D880-C3B5-5C40-B4A8-15C966E1DE37}" sibTransId="{54B32A4B-6388-704D-9132-3FE8EF490E61}"/>
    <dgm:cxn modelId="{48D7253B-A4F3-4144-B3AE-1DBD5832039A}" type="presOf" srcId="{79BDFC5B-D241-0447-8A44-89E93A596D50}" destId="{2D873F02-9120-FF46-ACBC-2824EB2605AD}" srcOrd="1" destOrd="0" presId="urn:microsoft.com/office/officeart/2005/8/layout/process3"/>
    <dgm:cxn modelId="{CD446A3E-D093-3D4A-8BE4-13E4E8AEE876}" type="presOf" srcId="{EA8C59E4-F1EA-E644-B112-A2D5797775B2}" destId="{D64AE8E3-19DD-2742-8485-21FA4B34D2DA}" srcOrd="0" destOrd="0" presId="urn:microsoft.com/office/officeart/2005/8/layout/process3"/>
    <dgm:cxn modelId="{6959A147-E965-734B-BD51-0535229F035C}" type="presOf" srcId="{D3735833-BDE7-3643-A0BA-0F9E2DE9CDAC}" destId="{B8CCCE58-A3A1-A94F-8792-B82567922FD0}" srcOrd="0" destOrd="0" presId="urn:microsoft.com/office/officeart/2005/8/layout/process3"/>
    <dgm:cxn modelId="{BCCBD74A-789D-6044-9C7F-E79C5C6A27AA}" srcId="{429646B9-E68A-B147-9285-4949EDDC4F8E}" destId="{D3735833-BDE7-3643-A0BA-0F9E2DE9CDAC}" srcOrd="0" destOrd="0" parTransId="{81D52F45-1424-DF4C-A788-CC6E92BE4820}" sibTransId="{C90CE296-3E17-6A4B-AA7A-77A3D1828B7A}"/>
    <dgm:cxn modelId="{0AEFD65D-AE74-274B-9FB7-53E5CB184276}" type="presOf" srcId="{6D4AAB15-3FDF-8E48-A4EC-0CF1FE7AD3D1}" destId="{B3C7AF4A-CB2C-634F-BDD4-B19D96851078}" srcOrd="0" destOrd="0" presId="urn:microsoft.com/office/officeart/2005/8/layout/process3"/>
    <dgm:cxn modelId="{DF1ABD5E-1829-074E-86E2-99BC6D5BB601}" type="presOf" srcId="{E405D93B-8FA5-6642-9E78-C98277252CCC}" destId="{3596E47A-E162-E143-91B3-FC600539FC75}" srcOrd="1" destOrd="0" presId="urn:microsoft.com/office/officeart/2005/8/layout/process3"/>
    <dgm:cxn modelId="{975D896A-DD3E-E44A-9D4B-F6C993047E9D}" srcId="{E405D93B-8FA5-6642-9E78-C98277252CCC}" destId="{E161BEFE-B66F-B34D-84C7-E6AB8CD41FF1}" srcOrd="1" destOrd="0" parTransId="{28DB7E0F-FFDA-C241-888C-D729940A5A97}" sibTransId="{524C98E5-E0AB-6447-9EA0-02AA8AB3D69C}"/>
    <dgm:cxn modelId="{76498D71-0B9D-994B-BBD0-B8416285D3B7}" type="presOf" srcId="{95227199-E4B6-7E4F-BFDA-A6D469CF212F}" destId="{DD2BF7B7-488C-CB42-966D-4FE00DEEC6CC}" srcOrd="0" destOrd="0" presId="urn:microsoft.com/office/officeart/2005/8/layout/process3"/>
    <dgm:cxn modelId="{20E35177-2CBA-F94E-802B-200A03907688}" type="presOf" srcId="{54B32A4B-6388-704D-9132-3FE8EF490E61}" destId="{981EFD68-FD2B-DA40-8CC6-F233C2E92E86}" srcOrd="0" destOrd="0" presId="urn:microsoft.com/office/officeart/2005/8/layout/process3"/>
    <dgm:cxn modelId="{BEBFD177-F5A8-3548-B6BD-70E38D312782}" type="presOf" srcId="{54B32A4B-6388-704D-9132-3FE8EF490E61}" destId="{AB6C42FF-8BCC-F940-8DA1-D864A3D02D42}" srcOrd="1" destOrd="0" presId="urn:microsoft.com/office/officeart/2005/8/layout/process3"/>
    <dgm:cxn modelId="{B763B378-2C6D-DD4C-BCA6-A73C59EE4C8A}" srcId="{79BDFC5B-D241-0447-8A44-89E93A596D50}" destId="{6904A90E-F493-9046-B731-E50C1AEC4B5F}" srcOrd="0" destOrd="0" parTransId="{0EEAE8A5-559C-5047-9B26-654BB40F74F4}" sibTransId="{CF4186D4-A189-0D4F-A11F-E45B34B5522F}"/>
    <dgm:cxn modelId="{DB65897C-41C5-2C40-A4A5-763D792E7CDD}" type="presOf" srcId="{24CF6E23-AE88-0D48-94DE-29E01F86D3DA}" destId="{D64AE8E3-19DD-2742-8485-21FA4B34D2DA}" srcOrd="0" destOrd="1" presId="urn:microsoft.com/office/officeart/2005/8/layout/process3"/>
    <dgm:cxn modelId="{A940A695-E78B-BB4C-8F49-DCB8D4444BBF}" type="presOf" srcId="{429646B9-E68A-B147-9285-4949EDDC4F8E}" destId="{8449A66A-F368-2143-8F49-D10271199A88}" srcOrd="0" destOrd="0" presId="urn:microsoft.com/office/officeart/2005/8/layout/process3"/>
    <dgm:cxn modelId="{CEA91E9D-9110-A746-9947-51D554F53228}" type="presOf" srcId="{827E1BDB-D21E-0443-965F-E06D2AAC8E5C}" destId="{8626C7AC-4F87-9A42-99B4-BB59CA643B4F}" srcOrd="0" destOrd="0" presId="urn:microsoft.com/office/officeart/2005/8/layout/process3"/>
    <dgm:cxn modelId="{AAC9A4A3-5550-8145-9CFE-CEF922423A9F}" srcId="{79BDFC5B-D241-0447-8A44-89E93A596D50}" destId="{0CCCC35D-BDCB-8D43-AF0D-19D68E459771}" srcOrd="1" destOrd="0" parTransId="{0B1FAD14-C6E3-284A-A15E-F4AF0FB0597E}" sibTransId="{5BCB5413-A4EE-164E-B471-2BFF2162494C}"/>
    <dgm:cxn modelId="{ADC45FBB-0899-E248-A396-DC08FF43C7D0}" srcId="{E405D93B-8FA5-6642-9E78-C98277252CCC}" destId="{0A31F7D1-3258-4549-B3E0-0DDC570B455E}" srcOrd="0" destOrd="0" parTransId="{D192BAA5-656F-EA45-B81F-490FCA646E55}" sibTransId="{74879FF5-9D34-BD4B-8012-67C4A50224C6}"/>
    <dgm:cxn modelId="{4F6272BF-2005-5D49-9EAA-0A402C2BD968}" srcId="{6D4AAB15-3FDF-8E48-A4EC-0CF1FE7AD3D1}" destId="{95227199-E4B6-7E4F-BFDA-A6D469CF212F}" srcOrd="0" destOrd="0" parTransId="{E62B0044-5541-7E44-9192-A13EA49C6B91}" sibTransId="{827E1BDB-D21E-0443-965F-E06D2AAC8E5C}"/>
    <dgm:cxn modelId="{2D2562D0-FDED-0640-92C2-5BAB0AD1AAEE}" type="presOf" srcId="{43E2696C-11CA-E544-AE37-7B1B81E94049}" destId="{18E1B45F-D3F6-5C45-A6B8-7D4C4D904FE2}" srcOrd="0" destOrd="0" presId="urn:microsoft.com/office/officeart/2005/8/layout/process3"/>
    <dgm:cxn modelId="{AFD26FD2-0BCF-7947-96F0-77B91844B9CA}" srcId="{6D4AAB15-3FDF-8E48-A4EC-0CF1FE7AD3D1}" destId="{79BDFC5B-D241-0447-8A44-89E93A596D50}" srcOrd="1" destOrd="0" parTransId="{4C81A262-0C6A-6942-8345-631AD3A62D8B}" sibTransId="{43E2696C-11CA-E544-AE37-7B1B81E94049}"/>
    <dgm:cxn modelId="{8DA93BD6-AD77-BD43-A1E1-479EC1778664}" srcId="{95227199-E4B6-7E4F-BFDA-A6D469CF212F}" destId="{24CF6E23-AE88-0D48-94DE-29E01F86D3DA}" srcOrd="1" destOrd="0" parTransId="{E485B212-EB95-2E45-AE24-7C4578C9A10E}" sibTransId="{DBCFD3CE-9E46-A145-BFFB-8AA5FE95F827}"/>
    <dgm:cxn modelId="{2F6B0CD8-2D9D-C443-B639-F442AD5C756D}" type="presOf" srcId="{79BDFC5B-D241-0447-8A44-89E93A596D50}" destId="{9DA101C1-48A5-6D4B-8D67-7600A981A10C}" srcOrd="0" destOrd="0" presId="urn:microsoft.com/office/officeart/2005/8/layout/process3"/>
    <dgm:cxn modelId="{FA28A6E7-69AF-1A4A-B68F-A660C4A5E265}" type="presOf" srcId="{0A31F7D1-3258-4549-B3E0-0DDC570B455E}" destId="{A3DB2D33-B052-5E40-B40C-319A0358820F}" srcOrd="0" destOrd="0" presId="urn:microsoft.com/office/officeart/2005/8/layout/process3"/>
    <dgm:cxn modelId="{3B1281EC-CF32-F449-9564-B24CD5EA6928}" srcId="{95227199-E4B6-7E4F-BFDA-A6D469CF212F}" destId="{EA8C59E4-F1EA-E644-B112-A2D5797775B2}" srcOrd="0" destOrd="0" parTransId="{0E786939-19A8-1147-A81C-664BCC9DF503}" sibTransId="{CE72546F-170F-D249-A372-12C6CCCF8782}"/>
    <dgm:cxn modelId="{5A4A00F4-E1E1-2E4D-AE7C-4F92DB83D66D}" type="presOf" srcId="{6904A90E-F493-9046-B731-E50C1AEC4B5F}" destId="{32ABFD04-4EA6-1B48-BF7E-B1565FBBA43C}" srcOrd="0" destOrd="0" presId="urn:microsoft.com/office/officeart/2005/8/layout/process3"/>
    <dgm:cxn modelId="{8043B9FF-5D15-D94C-9C2A-0A8AAC3B0B84}" type="presOf" srcId="{827E1BDB-D21E-0443-965F-E06D2AAC8E5C}" destId="{08EC3206-CDA6-F040-AEFE-F11996145803}" srcOrd="1" destOrd="0" presId="urn:microsoft.com/office/officeart/2005/8/layout/process3"/>
    <dgm:cxn modelId="{55F73AA4-C41F-A54D-9ABE-F5209973CDAD}" type="presParOf" srcId="{B3C7AF4A-CB2C-634F-BDD4-B19D96851078}" destId="{5771421D-10EA-2944-AB33-571A92A81023}" srcOrd="0" destOrd="0" presId="urn:microsoft.com/office/officeart/2005/8/layout/process3"/>
    <dgm:cxn modelId="{26D5351E-ED70-5D42-A0F0-11C5F72A5F9F}" type="presParOf" srcId="{5771421D-10EA-2944-AB33-571A92A81023}" destId="{DD2BF7B7-488C-CB42-966D-4FE00DEEC6CC}" srcOrd="0" destOrd="0" presId="urn:microsoft.com/office/officeart/2005/8/layout/process3"/>
    <dgm:cxn modelId="{D4E9B9E9-7DD3-854B-9785-E1DF1D797CD4}" type="presParOf" srcId="{5771421D-10EA-2944-AB33-571A92A81023}" destId="{082A2683-C657-A545-99AE-DD217127428A}" srcOrd="1" destOrd="0" presId="urn:microsoft.com/office/officeart/2005/8/layout/process3"/>
    <dgm:cxn modelId="{97E194CC-B56D-7243-971D-7BBC0376C293}" type="presParOf" srcId="{5771421D-10EA-2944-AB33-571A92A81023}" destId="{D64AE8E3-19DD-2742-8485-21FA4B34D2DA}" srcOrd="2" destOrd="0" presId="urn:microsoft.com/office/officeart/2005/8/layout/process3"/>
    <dgm:cxn modelId="{03EFD649-51E5-A24C-8404-0BEE284551B5}" type="presParOf" srcId="{B3C7AF4A-CB2C-634F-BDD4-B19D96851078}" destId="{8626C7AC-4F87-9A42-99B4-BB59CA643B4F}" srcOrd="1" destOrd="0" presId="urn:microsoft.com/office/officeart/2005/8/layout/process3"/>
    <dgm:cxn modelId="{FCC6D8A8-DF4C-C34A-95D1-3D2562F47B01}" type="presParOf" srcId="{8626C7AC-4F87-9A42-99B4-BB59CA643B4F}" destId="{08EC3206-CDA6-F040-AEFE-F11996145803}" srcOrd="0" destOrd="0" presId="urn:microsoft.com/office/officeart/2005/8/layout/process3"/>
    <dgm:cxn modelId="{F3514C2E-4651-AE46-B2CB-1E7215002ED5}" type="presParOf" srcId="{B3C7AF4A-CB2C-634F-BDD4-B19D96851078}" destId="{776E12DF-013D-C742-B527-8319C9FFB706}" srcOrd="2" destOrd="0" presId="urn:microsoft.com/office/officeart/2005/8/layout/process3"/>
    <dgm:cxn modelId="{D1A9A276-D484-CF4C-8A2A-ADBCAE136D43}" type="presParOf" srcId="{776E12DF-013D-C742-B527-8319C9FFB706}" destId="{9DA101C1-48A5-6D4B-8D67-7600A981A10C}" srcOrd="0" destOrd="0" presId="urn:microsoft.com/office/officeart/2005/8/layout/process3"/>
    <dgm:cxn modelId="{749844AC-0DD5-B046-8014-F4C565E46F7E}" type="presParOf" srcId="{776E12DF-013D-C742-B527-8319C9FFB706}" destId="{2D873F02-9120-FF46-ACBC-2824EB2605AD}" srcOrd="1" destOrd="0" presId="urn:microsoft.com/office/officeart/2005/8/layout/process3"/>
    <dgm:cxn modelId="{32A7738D-9733-D646-9AC0-EBEBF58C56E8}" type="presParOf" srcId="{776E12DF-013D-C742-B527-8319C9FFB706}" destId="{32ABFD04-4EA6-1B48-BF7E-B1565FBBA43C}" srcOrd="2" destOrd="0" presId="urn:microsoft.com/office/officeart/2005/8/layout/process3"/>
    <dgm:cxn modelId="{F43A106F-4AD7-CA4B-9283-63061885D7C3}" type="presParOf" srcId="{B3C7AF4A-CB2C-634F-BDD4-B19D96851078}" destId="{18E1B45F-D3F6-5C45-A6B8-7D4C4D904FE2}" srcOrd="3" destOrd="0" presId="urn:microsoft.com/office/officeart/2005/8/layout/process3"/>
    <dgm:cxn modelId="{FAC876A9-64E8-814B-91E1-C1B4105A4CB2}" type="presParOf" srcId="{18E1B45F-D3F6-5C45-A6B8-7D4C4D904FE2}" destId="{65E9F9CD-A055-054A-B6DB-6D0C09DB134D}" srcOrd="0" destOrd="0" presId="urn:microsoft.com/office/officeart/2005/8/layout/process3"/>
    <dgm:cxn modelId="{BE1CA543-9F94-9642-AB93-C68E7A6A1F67}" type="presParOf" srcId="{B3C7AF4A-CB2C-634F-BDD4-B19D96851078}" destId="{E6882CBE-4D1F-6B41-B6F2-9D4DF6ABBCEB}" srcOrd="4" destOrd="0" presId="urn:microsoft.com/office/officeart/2005/8/layout/process3"/>
    <dgm:cxn modelId="{6DD4619D-859D-0C48-A5AA-1C6B61856CBF}" type="presParOf" srcId="{E6882CBE-4D1F-6B41-B6F2-9D4DF6ABBCEB}" destId="{1FA6F723-E6E4-8D40-B6C7-D75619A4F285}" srcOrd="0" destOrd="0" presId="urn:microsoft.com/office/officeart/2005/8/layout/process3"/>
    <dgm:cxn modelId="{D08664D0-D72A-1544-AEFD-1BF98252758D}" type="presParOf" srcId="{E6882CBE-4D1F-6B41-B6F2-9D4DF6ABBCEB}" destId="{3596E47A-E162-E143-91B3-FC600539FC75}" srcOrd="1" destOrd="0" presId="urn:microsoft.com/office/officeart/2005/8/layout/process3"/>
    <dgm:cxn modelId="{E92FF231-E486-2B42-90E6-D4DA7D947BBB}" type="presParOf" srcId="{E6882CBE-4D1F-6B41-B6F2-9D4DF6ABBCEB}" destId="{A3DB2D33-B052-5E40-B40C-319A0358820F}" srcOrd="2" destOrd="0" presId="urn:microsoft.com/office/officeart/2005/8/layout/process3"/>
    <dgm:cxn modelId="{20848D92-53CC-284F-BA49-1500B051BDDE}" type="presParOf" srcId="{B3C7AF4A-CB2C-634F-BDD4-B19D96851078}" destId="{981EFD68-FD2B-DA40-8CC6-F233C2E92E86}" srcOrd="5" destOrd="0" presId="urn:microsoft.com/office/officeart/2005/8/layout/process3"/>
    <dgm:cxn modelId="{BE731189-7EAA-2543-B4F9-43DBCDAA6700}" type="presParOf" srcId="{981EFD68-FD2B-DA40-8CC6-F233C2E92E86}" destId="{AB6C42FF-8BCC-F940-8DA1-D864A3D02D42}" srcOrd="0" destOrd="0" presId="urn:microsoft.com/office/officeart/2005/8/layout/process3"/>
    <dgm:cxn modelId="{C01CAADF-513D-D744-B606-91561FEE2BE0}" type="presParOf" srcId="{B3C7AF4A-CB2C-634F-BDD4-B19D96851078}" destId="{69B7584F-3DBA-A549-9AC7-F3615B91FD61}" srcOrd="6" destOrd="0" presId="urn:microsoft.com/office/officeart/2005/8/layout/process3"/>
    <dgm:cxn modelId="{8CCB8F11-DA01-FE4E-A1CB-5B25EDEDC48F}" type="presParOf" srcId="{69B7584F-3DBA-A549-9AC7-F3615B91FD61}" destId="{8449A66A-F368-2143-8F49-D10271199A88}" srcOrd="0" destOrd="0" presId="urn:microsoft.com/office/officeart/2005/8/layout/process3"/>
    <dgm:cxn modelId="{AB3C8974-1C37-B943-B770-086E70C9644F}" type="presParOf" srcId="{69B7584F-3DBA-A549-9AC7-F3615B91FD61}" destId="{4AD57BFD-F1D8-D741-A515-462DB81BAC38}" srcOrd="1" destOrd="0" presId="urn:microsoft.com/office/officeart/2005/8/layout/process3"/>
    <dgm:cxn modelId="{29E5E7A8-CCA2-EA4B-8726-31142987974E}" type="presParOf" srcId="{69B7584F-3DBA-A549-9AC7-F3615B91FD61}" destId="{B8CCCE58-A3A1-A94F-8792-B82567922FD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A2683-C657-A545-99AE-DD217127428A}">
      <dsp:nvSpPr>
        <dsp:cNvPr id="0" name=""/>
        <dsp:cNvSpPr/>
      </dsp:nvSpPr>
      <dsp:spPr>
        <a:xfrm>
          <a:off x="1385" y="212559"/>
          <a:ext cx="1741369" cy="8836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Data Frame</a:t>
          </a:r>
        </a:p>
      </dsp:txBody>
      <dsp:txXfrm>
        <a:off x="1385" y="212559"/>
        <a:ext cx="1741369" cy="589075"/>
      </dsp:txXfrm>
    </dsp:sp>
    <dsp:sp modelId="{D64AE8E3-19DD-2742-8485-21FA4B34D2DA}">
      <dsp:nvSpPr>
        <dsp:cNvPr id="0" name=""/>
        <dsp:cNvSpPr/>
      </dsp:nvSpPr>
      <dsp:spPr>
        <a:xfrm>
          <a:off x="358051" y="801635"/>
          <a:ext cx="1741369" cy="116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u="none" kern="1200" dirty="0"/>
            <a:t>Parse the waves’ filename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Features</a:t>
          </a:r>
        </a:p>
      </dsp:txBody>
      <dsp:txXfrm>
        <a:off x="392056" y="835640"/>
        <a:ext cx="1673359" cy="1092990"/>
      </dsp:txXfrm>
    </dsp:sp>
    <dsp:sp modelId="{8626C7AC-4F87-9A42-99B4-BB59CA643B4F}">
      <dsp:nvSpPr>
        <dsp:cNvPr id="0" name=""/>
        <dsp:cNvSpPr/>
      </dsp:nvSpPr>
      <dsp:spPr>
        <a:xfrm>
          <a:off x="2006740" y="290322"/>
          <a:ext cx="559648" cy="4335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006740" y="377032"/>
        <a:ext cx="429583" cy="260130"/>
      </dsp:txXfrm>
    </dsp:sp>
    <dsp:sp modelId="{2D873F02-9120-FF46-ACBC-2824EB2605AD}">
      <dsp:nvSpPr>
        <dsp:cNvPr id="0" name=""/>
        <dsp:cNvSpPr/>
      </dsp:nvSpPr>
      <dsp:spPr>
        <a:xfrm>
          <a:off x="2798696" y="212559"/>
          <a:ext cx="1741369" cy="8836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09959"/>
                <a:satOff val="-31852"/>
                <a:lumOff val="-11111"/>
                <a:alphaOff val="0"/>
                <a:shade val="85000"/>
                <a:satMod val="130000"/>
              </a:schemeClr>
            </a:gs>
            <a:gs pos="34000">
              <a:schemeClr val="accent2">
                <a:hueOff val="209959"/>
                <a:satOff val="-31852"/>
                <a:lumOff val="-11111"/>
                <a:alphaOff val="0"/>
                <a:shade val="87000"/>
                <a:satMod val="125000"/>
              </a:schemeClr>
            </a:gs>
            <a:gs pos="70000">
              <a:schemeClr val="accent2">
                <a:hueOff val="209959"/>
                <a:satOff val="-31852"/>
                <a:lumOff val="-1111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09959"/>
                <a:satOff val="-31852"/>
                <a:lumOff val="-1111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tx1"/>
              </a:solidFill>
            </a:rPr>
            <a:t>Exploratory Data Analysis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798696" y="212559"/>
        <a:ext cx="1741369" cy="589075"/>
      </dsp:txXfrm>
    </dsp:sp>
    <dsp:sp modelId="{32ABFD04-4EA6-1B48-BF7E-B1565FBBA43C}">
      <dsp:nvSpPr>
        <dsp:cNvPr id="0" name=""/>
        <dsp:cNvSpPr/>
      </dsp:nvSpPr>
      <dsp:spPr>
        <a:xfrm>
          <a:off x="3155362" y="801635"/>
          <a:ext cx="1741369" cy="116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9959"/>
              <a:satOff val="-31852"/>
              <a:lumOff val="-1111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Visualization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Emotion wave Comparison</a:t>
          </a:r>
        </a:p>
      </dsp:txBody>
      <dsp:txXfrm>
        <a:off x="3189367" y="835640"/>
        <a:ext cx="1673359" cy="1092990"/>
      </dsp:txXfrm>
    </dsp:sp>
    <dsp:sp modelId="{18E1B45F-D3F6-5C45-A6B8-7D4C4D904FE2}">
      <dsp:nvSpPr>
        <dsp:cNvPr id="0" name=""/>
        <dsp:cNvSpPr/>
      </dsp:nvSpPr>
      <dsp:spPr>
        <a:xfrm>
          <a:off x="4804051" y="290322"/>
          <a:ext cx="559648" cy="4335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314939"/>
                <a:satOff val="-47778"/>
                <a:lumOff val="-16667"/>
                <a:alphaOff val="0"/>
                <a:shade val="85000"/>
                <a:satMod val="130000"/>
              </a:schemeClr>
            </a:gs>
            <a:gs pos="34000">
              <a:schemeClr val="accent2">
                <a:hueOff val="314939"/>
                <a:satOff val="-47778"/>
                <a:lumOff val="-16667"/>
                <a:alphaOff val="0"/>
                <a:shade val="87000"/>
                <a:satMod val="125000"/>
              </a:schemeClr>
            </a:gs>
            <a:gs pos="70000">
              <a:schemeClr val="accent2">
                <a:hueOff val="314939"/>
                <a:satOff val="-47778"/>
                <a:lumOff val="-1666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14939"/>
                <a:satOff val="-47778"/>
                <a:lumOff val="-1666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04051" y="377032"/>
        <a:ext cx="429583" cy="260130"/>
      </dsp:txXfrm>
    </dsp:sp>
    <dsp:sp modelId="{3596E47A-E162-E143-91B3-FC600539FC75}">
      <dsp:nvSpPr>
        <dsp:cNvPr id="0" name=""/>
        <dsp:cNvSpPr/>
      </dsp:nvSpPr>
      <dsp:spPr>
        <a:xfrm>
          <a:off x="5596007" y="212559"/>
          <a:ext cx="1741369" cy="8836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19919"/>
                <a:satOff val="-63703"/>
                <a:lumOff val="-22222"/>
                <a:alphaOff val="0"/>
                <a:shade val="85000"/>
                <a:satMod val="130000"/>
              </a:schemeClr>
            </a:gs>
            <a:gs pos="34000">
              <a:schemeClr val="accent2">
                <a:hueOff val="419919"/>
                <a:satOff val="-63703"/>
                <a:lumOff val="-22222"/>
                <a:alphaOff val="0"/>
                <a:shade val="87000"/>
                <a:satMod val="125000"/>
              </a:schemeClr>
            </a:gs>
            <a:gs pos="70000">
              <a:schemeClr val="accent2">
                <a:hueOff val="419919"/>
                <a:satOff val="-63703"/>
                <a:lumOff val="-2222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419919"/>
                <a:satOff val="-63703"/>
                <a:lumOff val="-2222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Models</a:t>
          </a:r>
        </a:p>
      </dsp:txBody>
      <dsp:txXfrm>
        <a:off x="5596007" y="212559"/>
        <a:ext cx="1741369" cy="589075"/>
      </dsp:txXfrm>
    </dsp:sp>
    <dsp:sp modelId="{A3DB2D33-B052-5E40-B40C-319A0358820F}">
      <dsp:nvSpPr>
        <dsp:cNvPr id="0" name=""/>
        <dsp:cNvSpPr/>
      </dsp:nvSpPr>
      <dsp:spPr>
        <a:xfrm>
          <a:off x="5952673" y="801635"/>
          <a:ext cx="1741369" cy="116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19919"/>
              <a:satOff val="-63703"/>
              <a:lumOff val="-22222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Deep Learning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Machine Learning</a:t>
          </a:r>
          <a:endParaRPr lang="en-US" sz="1500" kern="1200" dirty="0"/>
        </a:p>
      </dsp:txBody>
      <dsp:txXfrm>
        <a:off x="5986678" y="835640"/>
        <a:ext cx="1673359" cy="1092990"/>
      </dsp:txXfrm>
    </dsp:sp>
    <dsp:sp modelId="{981EFD68-FD2B-DA40-8CC6-F233C2E92E86}">
      <dsp:nvSpPr>
        <dsp:cNvPr id="0" name=""/>
        <dsp:cNvSpPr/>
      </dsp:nvSpPr>
      <dsp:spPr>
        <a:xfrm>
          <a:off x="7601362" y="290322"/>
          <a:ext cx="559648" cy="4335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629878"/>
                <a:satOff val="-95555"/>
                <a:lumOff val="-33333"/>
                <a:alphaOff val="0"/>
                <a:shade val="85000"/>
                <a:satMod val="130000"/>
              </a:schemeClr>
            </a:gs>
            <a:gs pos="34000">
              <a:schemeClr val="accent2">
                <a:hueOff val="629878"/>
                <a:satOff val="-95555"/>
                <a:lumOff val="-33333"/>
                <a:alphaOff val="0"/>
                <a:shade val="87000"/>
                <a:satMod val="125000"/>
              </a:schemeClr>
            </a:gs>
            <a:gs pos="70000">
              <a:schemeClr val="accent2">
                <a:hueOff val="629878"/>
                <a:satOff val="-95555"/>
                <a:lumOff val="-3333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629878"/>
                <a:satOff val="-95555"/>
                <a:lumOff val="-3333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601362" y="377032"/>
        <a:ext cx="429583" cy="260130"/>
      </dsp:txXfrm>
    </dsp:sp>
    <dsp:sp modelId="{4AD57BFD-F1D8-D741-A515-462DB81BAC38}">
      <dsp:nvSpPr>
        <dsp:cNvPr id="0" name=""/>
        <dsp:cNvSpPr/>
      </dsp:nvSpPr>
      <dsp:spPr>
        <a:xfrm>
          <a:off x="8393318" y="212559"/>
          <a:ext cx="1741369" cy="8836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9878"/>
                <a:satOff val="-95555"/>
                <a:lumOff val="-33333"/>
                <a:alphaOff val="0"/>
                <a:shade val="85000"/>
                <a:satMod val="130000"/>
              </a:schemeClr>
            </a:gs>
            <a:gs pos="34000">
              <a:schemeClr val="accent2">
                <a:hueOff val="629878"/>
                <a:satOff val="-95555"/>
                <a:lumOff val="-33333"/>
                <a:alphaOff val="0"/>
                <a:shade val="87000"/>
                <a:satMod val="125000"/>
              </a:schemeClr>
            </a:gs>
            <a:gs pos="70000">
              <a:schemeClr val="accent2">
                <a:hueOff val="629878"/>
                <a:satOff val="-95555"/>
                <a:lumOff val="-3333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629878"/>
                <a:satOff val="-95555"/>
                <a:lumOff val="-3333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Test</a:t>
          </a:r>
        </a:p>
      </dsp:txBody>
      <dsp:txXfrm>
        <a:off x="8393318" y="212559"/>
        <a:ext cx="1741369" cy="589075"/>
      </dsp:txXfrm>
    </dsp:sp>
    <dsp:sp modelId="{B8CCCE58-A3A1-A94F-8792-B82567922FD0}">
      <dsp:nvSpPr>
        <dsp:cNvPr id="0" name=""/>
        <dsp:cNvSpPr/>
      </dsp:nvSpPr>
      <dsp:spPr>
        <a:xfrm>
          <a:off x="8749984" y="801635"/>
          <a:ext cx="1741369" cy="116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29878"/>
              <a:satOff val="-95555"/>
              <a:lumOff val="-3333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Using new wave to test the models’ performance</a:t>
          </a:r>
        </a:p>
      </dsp:txBody>
      <dsp:txXfrm>
        <a:off x="8783989" y="835640"/>
        <a:ext cx="1673359" cy="1092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7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4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8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1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12/2/20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12/2/20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12/2/20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unflowerstorytime.com/2015/04/28/feelings-fac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cteezy.com/vector-icons/49383-free-vector-of-the-day-150-sketchy-emotion-icons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179534" cy="35661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Speech Emotion Detection </a:t>
            </a:r>
            <a:endParaRPr lang="en-US" sz="6000" dirty="0"/>
          </a:p>
        </p:txBody>
      </p:sp>
      <p:pic>
        <p:nvPicPr>
          <p:cNvPr id="6" name="Content Placeholder 6" descr="giraffe with its head above clouds">
            <a:extLst>
              <a:ext uri="{FF2B5EF4-FFF2-40B4-BE49-F238E27FC236}">
                <a16:creationId xmlns:a16="http://schemas.microsoft.com/office/drawing/2014/main" id="{09C780CE-8C54-48A3-BDFB-269FD35E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4868" y="627147"/>
            <a:ext cx="4589005" cy="560370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Author: Arwa Ashi</a:t>
            </a:r>
          </a:p>
          <a:p>
            <a:r>
              <a:rPr lang="en-US" dirty="0"/>
              <a:t>Saudi Digital Academy </a:t>
            </a:r>
          </a:p>
          <a:p>
            <a:r>
              <a:rPr lang="en-US" dirty="0"/>
              <a:t>Final Project - Dec 3rd, 2020</a:t>
            </a:r>
          </a:p>
        </p:txBody>
      </p:sp>
      <p:pic>
        <p:nvPicPr>
          <p:cNvPr id="29" name="Picture 28" descr="Shape, circle&#10;&#10;Description automatically generated">
            <a:extLst>
              <a:ext uri="{FF2B5EF4-FFF2-40B4-BE49-F238E27FC236}">
                <a16:creationId xmlns:a16="http://schemas.microsoft.com/office/drawing/2014/main" id="{7B8041DD-F0C7-4146-9053-A72ACD13E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84339" y="627147"/>
            <a:ext cx="5179534" cy="5563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958" y="2808945"/>
            <a:ext cx="10058400" cy="99890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Project outline: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3E419E-1AF5-2545-9A4F-542B9ADBBD0E}"/>
              </a:ext>
            </a:extLst>
          </p:cNvPr>
          <p:cNvSpPr txBox="1">
            <a:spLocks/>
          </p:cNvSpPr>
          <p:nvPr/>
        </p:nvSpPr>
        <p:spPr>
          <a:xfrm>
            <a:off x="1062162" y="939459"/>
            <a:ext cx="9997440" cy="843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Objective: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29D780-A5AC-114C-896B-D4091056D3E2}"/>
              </a:ext>
            </a:extLst>
          </p:cNvPr>
          <p:cNvSpPr txBox="1">
            <a:spLocks/>
          </p:cNvSpPr>
          <p:nvPr/>
        </p:nvSpPr>
        <p:spPr>
          <a:xfrm>
            <a:off x="1040958" y="1783080"/>
            <a:ext cx="10119360" cy="10926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Data Scientist, I have been tasked with designing a model that detects speech emotions such as anger, disgust, fear, happiness, neutral, sadness and surprise.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BB3E05C-A126-B34A-B5E1-6AD2744FA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751655"/>
              </p:ext>
            </p:extLst>
          </p:nvPr>
        </p:nvGraphicFramePr>
        <p:xfrm>
          <a:off x="849630" y="3719332"/>
          <a:ext cx="10492740" cy="217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Frame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C2C4D5E-0289-F449-A89F-3F7E32883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4089"/>
            <a:ext cx="6413500" cy="376089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043629-32BB-834B-AACA-018D4C28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50" y="1794088"/>
            <a:ext cx="8065770" cy="3760891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r>
              <a:rPr lang="en-US" sz="1100" dirty="0"/>
              <a:t>Speakers:  'DC', 'JE', 'JK' and 'KL' are four male speakers recorded for the SAVEE database</a:t>
            </a:r>
          </a:p>
          <a:p>
            <a:r>
              <a:rPr lang="en-US" sz="1100" dirty="0"/>
              <a:t>--------------------------------------</a:t>
            </a:r>
          </a:p>
          <a:p>
            <a:r>
              <a:rPr lang="en-US" sz="1100" dirty="0"/>
              <a:t>Audio data </a:t>
            </a:r>
          </a:p>
          <a:p>
            <a:r>
              <a:rPr lang="en-US" sz="1100" dirty="0"/>
              <a:t>Audio files consist of audio WAV files sampled at 44.1 kHz</a:t>
            </a:r>
          </a:p>
          <a:p>
            <a:r>
              <a:rPr lang="en-US" sz="1100" dirty="0"/>
              <a:t>There are 15 sentences for each of the 7 emotion categories.</a:t>
            </a:r>
          </a:p>
          <a:p>
            <a:r>
              <a:rPr lang="en-US" sz="1100" dirty="0"/>
              <a:t>The initial letter(s) of the file name represents the emotion class, and the following digits represent the sentence number.</a:t>
            </a:r>
          </a:p>
          <a:p>
            <a:r>
              <a:rPr lang="en-US" sz="1100" dirty="0"/>
              <a:t>The letters 'a', 'd', 'f', 'h', 'n', '</a:t>
            </a:r>
            <a:r>
              <a:rPr lang="en-US" sz="1100" dirty="0" err="1"/>
              <a:t>sa</a:t>
            </a:r>
            <a:r>
              <a:rPr lang="en-US" sz="1100" dirty="0"/>
              <a:t>' and '</a:t>
            </a:r>
            <a:r>
              <a:rPr lang="en-US" sz="1100" dirty="0" err="1"/>
              <a:t>su</a:t>
            </a:r>
            <a:r>
              <a:rPr lang="en-US" sz="1100" dirty="0"/>
              <a:t>' represent 'anger', 'disgust', 'fear', 'happiness', 'neutral', 'sadness' and 'surprise' emotion classes respectively. </a:t>
            </a:r>
          </a:p>
          <a:p>
            <a:r>
              <a:rPr lang="en-US" sz="1100" dirty="0"/>
              <a:t>E.g., 'd03.wav' is the 3rd disgust sentence. </a:t>
            </a:r>
          </a:p>
          <a:p>
            <a:r>
              <a:rPr lang="en-US" sz="1100" dirty="0"/>
              <a:t>Source: https://</a:t>
            </a:r>
            <a:r>
              <a:rPr lang="en-US" sz="1100" dirty="0" err="1"/>
              <a:t>www.kaggle.com</a:t>
            </a:r>
            <a:r>
              <a:rPr lang="en-US" sz="1100" dirty="0"/>
              <a:t>/</a:t>
            </a:r>
            <a:r>
              <a:rPr lang="en-US" sz="1100" dirty="0" err="1"/>
              <a:t>barelydedicated</a:t>
            </a:r>
            <a:r>
              <a:rPr lang="en-US" sz="1100" dirty="0"/>
              <a:t>/</a:t>
            </a:r>
            <a:r>
              <a:rPr lang="en-US" sz="1100" dirty="0" err="1"/>
              <a:t>savee</a:t>
            </a:r>
            <a:r>
              <a:rPr lang="en-US" sz="1100" dirty="0"/>
              <a:t>-database</a:t>
            </a:r>
          </a:p>
        </p:txBody>
      </p:sp>
    </p:spTree>
    <p:extLst>
      <p:ext uri="{BB962C8B-B14F-4D97-AF65-F5344CB8AC3E}">
        <p14:creationId xmlns:p14="http://schemas.microsoft.com/office/powerpoint/2010/main" val="384502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319" y="938244"/>
            <a:ext cx="6081362" cy="587584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</a:rPr>
              <a:t>Features</a:t>
            </a:r>
          </a:p>
        </p:txBody>
      </p:sp>
      <p:pic>
        <p:nvPicPr>
          <p:cNvPr id="18" name="Picture 17" descr="Chart, treemap chart&#10;&#10;Description automatically generated">
            <a:extLst>
              <a:ext uri="{FF2B5EF4-FFF2-40B4-BE49-F238E27FC236}">
                <a16:creationId xmlns:a16="http://schemas.microsoft.com/office/drawing/2014/main" id="{9A09926E-A2F3-444B-975D-971C3F2A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80" y="3429000"/>
            <a:ext cx="3115262" cy="2259857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FF3B2737-9C5D-9047-9394-4B817284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57" y="1594138"/>
            <a:ext cx="6775326" cy="2008637"/>
          </a:xfrm>
          <a:prstGeom prst="rect">
            <a:avLst/>
          </a:prstGeom>
        </p:spPr>
      </p:pic>
      <p:pic>
        <p:nvPicPr>
          <p:cNvPr id="32" name="Picture 31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7F643A9A-8C34-9E4C-A469-20F408EA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381" y="1594138"/>
            <a:ext cx="3115262" cy="1865970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4C1138BB-4121-004C-87B7-E63CF7DBB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118" y="3460108"/>
            <a:ext cx="3115262" cy="2235357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34B1C5B3-42A4-6D49-A4CD-34CB08C62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357" y="3429000"/>
            <a:ext cx="3115263" cy="22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844500"/>
          </a:xfrm>
        </p:spPr>
        <p:txBody>
          <a:bodyPr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05475274-D51B-2C43-8FBA-672B0DB3E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5774" y="1881810"/>
            <a:ext cx="4598946" cy="4106728"/>
          </a:xfrm>
          <a:prstGeom prst="rect">
            <a:avLst/>
          </a:prstGeom>
        </p:spPr>
      </p:pic>
      <p:sp>
        <p:nvSpPr>
          <p:cNvPr id="5" name="Title 18">
            <a:extLst>
              <a:ext uri="{FF2B5EF4-FFF2-40B4-BE49-F238E27FC236}">
                <a16:creationId xmlns:a16="http://schemas.microsoft.com/office/drawing/2014/main" id="{1B815B63-0E35-924B-A822-60EF2146B4E1}"/>
              </a:ext>
            </a:extLst>
          </p:cNvPr>
          <p:cNvSpPr txBox="1">
            <a:spLocks/>
          </p:cNvSpPr>
          <p:nvPr/>
        </p:nvSpPr>
        <p:spPr>
          <a:xfrm>
            <a:off x="6509026" y="1749290"/>
            <a:ext cx="4598946" cy="58758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Total waves for each emotion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3CC377C-77CE-F54B-A9DC-95927ACC2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736038"/>
            <a:ext cx="5424998" cy="14244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6A55B12-9A87-7245-9D07-C23D89921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139618"/>
            <a:ext cx="5424998" cy="14244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8E1759D-53F7-8D4E-BA25-51859064A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4564078"/>
            <a:ext cx="5424998" cy="14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2"/>
            <a:ext cx="10058400" cy="634340"/>
          </a:xfrm>
        </p:spPr>
        <p:txBody>
          <a:bodyPr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Models’ Results</a:t>
            </a:r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79A735E-61E5-E84E-86A4-B731862EF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26"/>
          <a:stretch/>
        </p:blipFill>
        <p:spPr>
          <a:xfrm>
            <a:off x="6328575" y="3191340"/>
            <a:ext cx="4827105" cy="272378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0491C5D-E886-ED4C-948D-F3E0E9843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66" y="2306915"/>
            <a:ext cx="4966914" cy="2781300"/>
          </a:xfrm>
          <a:prstGeom prst="rect">
            <a:avLst/>
          </a:prstGeom>
        </p:spPr>
      </p:pic>
      <p:sp>
        <p:nvSpPr>
          <p:cNvPr id="13" name="Title 18">
            <a:extLst>
              <a:ext uri="{FF2B5EF4-FFF2-40B4-BE49-F238E27FC236}">
                <a16:creationId xmlns:a16="http://schemas.microsoft.com/office/drawing/2014/main" id="{9450EA52-A8E3-B542-81AA-D577D5CEAC4E}"/>
              </a:ext>
            </a:extLst>
          </p:cNvPr>
          <p:cNvSpPr txBox="1">
            <a:spLocks/>
          </p:cNvSpPr>
          <p:nvPr/>
        </p:nvSpPr>
        <p:spPr>
          <a:xfrm>
            <a:off x="6352360" y="1648271"/>
            <a:ext cx="4803320" cy="58758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Deep Learning Model</a:t>
            </a:r>
          </a:p>
        </p:txBody>
      </p:sp>
      <p:sp>
        <p:nvSpPr>
          <p:cNvPr id="14" name="Title 18">
            <a:extLst>
              <a:ext uri="{FF2B5EF4-FFF2-40B4-BE49-F238E27FC236}">
                <a16:creationId xmlns:a16="http://schemas.microsoft.com/office/drawing/2014/main" id="{28B428FD-8128-C649-B1F8-FC7741B723E6}"/>
              </a:ext>
            </a:extLst>
          </p:cNvPr>
          <p:cNvSpPr txBox="1">
            <a:spLocks/>
          </p:cNvSpPr>
          <p:nvPr/>
        </p:nvSpPr>
        <p:spPr>
          <a:xfrm>
            <a:off x="1097278" y="1648271"/>
            <a:ext cx="4803320" cy="58758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Machine Learning model</a:t>
            </a:r>
          </a:p>
        </p:txBody>
      </p:sp>
      <p:pic>
        <p:nvPicPr>
          <p:cNvPr id="16" name="Picture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0BB0D38-4CB5-B44D-959B-F53F397F2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27" y="3131584"/>
            <a:ext cx="4805971" cy="2781300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A58E76-2A6D-494E-991F-3951D31D0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226" y="2306915"/>
            <a:ext cx="4917525" cy="2781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D0A290-3482-A74F-9F22-4DE6DDF2B3BD}"/>
              </a:ext>
            </a:extLst>
          </p:cNvPr>
          <p:cNvSpPr/>
          <p:nvPr/>
        </p:nvSpPr>
        <p:spPr>
          <a:xfrm>
            <a:off x="5900598" y="2306915"/>
            <a:ext cx="454715" cy="3605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2"/>
            <a:ext cx="10058400" cy="63434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testing Angry wave to see How will the models perform?</a:t>
            </a:r>
          </a:p>
        </p:txBody>
      </p:sp>
      <p:sp>
        <p:nvSpPr>
          <p:cNvPr id="13" name="Title 18">
            <a:extLst>
              <a:ext uri="{FF2B5EF4-FFF2-40B4-BE49-F238E27FC236}">
                <a16:creationId xmlns:a16="http://schemas.microsoft.com/office/drawing/2014/main" id="{9450EA52-A8E3-B542-81AA-D577D5CEAC4E}"/>
              </a:ext>
            </a:extLst>
          </p:cNvPr>
          <p:cNvSpPr txBox="1">
            <a:spLocks/>
          </p:cNvSpPr>
          <p:nvPr/>
        </p:nvSpPr>
        <p:spPr>
          <a:xfrm>
            <a:off x="6193701" y="1802310"/>
            <a:ext cx="4803320" cy="58758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Deep Learning Model</a:t>
            </a:r>
          </a:p>
        </p:txBody>
      </p:sp>
      <p:sp>
        <p:nvSpPr>
          <p:cNvPr id="14" name="Title 18">
            <a:extLst>
              <a:ext uri="{FF2B5EF4-FFF2-40B4-BE49-F238E27FC236}">
                <a16:creationId xmlns:a16="http://schemas.microsoft.com/office/drawing/2014/main" id="{28B428FD-8128-C649-B1F8-FC7741B723E6}"/>
              </a:ext>
            </a:extLst>
          </p:cNvPr>
          <p:cNvSpPr txBox="1">
            <a:spLocks/>
          </p:cNvSpPr>
          <p:nvPr/>
        </p:nvSpPr>
        <p:spPr>
          <a:xfrm>
            <a:off x="1097280" y="1802310"/>
            <a:ext cx="4803320" cy="58758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Machine Learning model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9540C01-9410-6841-91C9-D1310CC0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01" y="2614992"/>
            <a:ext cx="4803320" cy="3300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07285C-DFCE-B240-B63D-3E2B48270603}"/>
              </a:ext>
            </a:extLst>
          </p:cNvPr>
          <p:cNvSpPr txBox="1"/>
          <p:nvPr/>
        </p:nvSpPr>
        <p:spPr>
          <a:xfrm>
            <a:off x="8036650" y="4278160"/>
            <a:ext cx="278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98% that the wave is an angry wave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F925FB-4710-2A4B-8B6A-89472995B7BC}"/>
              </a:ext>
            </a:extLst>
          </p:cNvPr>
          <p:cNvCxnSpPr/>
          <p:nvPr/>
        </p:nvCxnSpPr>
        <p:spPr>
          <a:xfrm flipH="1">
            <a:off x="6983730" y="4720590"/>
            <a:ext cx="1052920" cy="20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C0F9DB18-13E8-964D-95E6-BC8B8991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14992"/>
            <a:ext cx="4803320" cy="33001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6E245F-DA16-6C42-8AF8-2A1F15216D7D}"/>
              </a:ext>
            </a:extLst>
          </p:cNvPr>
          <p:cNvSpPr txBox="1"/>
          <p:nvPr/>
        </p:nvSpPr>
        <p:spPr>
          <a:xfrm>
            <a:off x="1480188" y="5164521"/>
            <a:ext cx="278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[1] = angry emotion</a:t>
            </a:r>
          </a:p>
        </p:txBody>
      </p:sp>
    </p:spTree>
    <p:extLst>
      <p:ext uri="{BB962C8B-B14F-4D97-AF65-F5344CB8AC3E}">
        <p14:creationId xmlns:p14="http://schemas.microsoft.com/office/powerpoint/2010/main" val="414750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en-US" sz="1600"/>
              <a:t>Thank you</a:t>
            </a:r>
            <a:endParaRPr lang="en-US" sz="1600" dirty="0"/>
          </a:p>
        </p:txBody>
      </p:sp>
      <p:pic>
        <p:nvPicPr>
          <p:cNvPr id="9" name="Picture Placeholder 8" descr="Shape, circle&#10;&#10;Description automatically generated">
            <a:extLst>
              <a:ext uri="{FF2B5EF4-FFF2-40B4-BE49-F238E27FC236}">
                <a16:creationId xmlns:a16="http://schemas.microsoft.com/office/drawing/2014/main" id="{76EC7740-D108-7E4D-9AEC-43B5896B62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457" b="28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280</Words>
  <Application>Microsoft Macintosh PowerPoint</Application>
  <PresentationFormat>Widescreen</PresentationFormat>
  <Paragraphs>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RetrospectVTI</vt:lpstr>
      <vt:lpstr>Speech Emotion Detection </vt:lpstr>
      <vt:lpstr>Project outline: </vt:lpstr>
      <vt:lpstr>Data Frame </vt:lpstr>
      <vt:lpstr>Features</vt:lpstr>
      <vt:lpstr>Exploratory Data Analysis</vt:lpstr>
      <vt:lpstr>Models’ Results</vt:lpstr>
      <vt:lpstr>testing Angry wave to see How will the models perform?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 </dc:title>
  <dc:creator>Miss Arwa</dc:creator>
  <cp:lastModifiedBy>Miss Arwa</cp:lastModifiedBy>
  <cp:revision>20</cp:revision>
  <dcterms:created xsi:type="dcterms:W3CDTF">2020-12-02T20:19:09Z</dcterms:created>
  <dcterms:modified xsi:type="dcterms:W3CDTF">2020-12-03T09:57:27Z</dcterms:modified>
</cp:coreProperties>
</file>