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318" r:id="rId3"/>
    <p:sldId id="328" r:id="rId4"/>
    <p:sldId id="343" r:id="rId5"/>
    <p:sldId id="342" r:id="rId6"/>
    <p:sldId id="340" r:id="rId7"/>
    <p:sldId id="346" r:id="rId8"/>
    <p:sldId id="344" r:id="rId9"/>
    <p:sldId id="341" r:id="rId10"/>
    <p:sldId id="345" r:id="rId11"/>
  </p:sldIdLst>
  <p:sldSz cx="12192000" cy="6858000"/>
  <p:notesSz cx="7010400" cy="9296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x-SemiBold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C110F-FF62-4D61-ACA0-497EF26810E9}">
          <p14:sldIdLst>
            <p14:sldId id="318"/>
            <p14:sldId id="328"/>
            <p14:sldId id="343"/>
            <p14:sldId id="342"/>
            <p14:sldId id="340"/>
            <p14:sldId id="346"/>
            <p14:sldId id="344"/>
            <p14:sldId id="341"/>
            <p14:sldId id="345"/>
          </p14:sldIdLst>
        </p14:section>
        <p14:section name="old" id="{5F3C752E-BCC6-4B38-902C-5B4C1ED9710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0A1"/>
    <a:srgbClr val="F016B4"/>
    <a:srgbClr val="9BD618"/>
    <a:srgbClr val="414042"/>
    <a:srgbClr val="2437AC"/>
    <a:srgbClr val="10B616"/>
    <a:srgbClr val="00B8FF"/>
    <a:srgbClr val="FF7C16"/>
    <a:srgbClr val="A6E550"/>
    <a:srgbClr val="314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8"/>
    </p:cViewPr>
  </p:sorterViewPr>
  <p:notesViewPr>
    <p:cSldViewPr snapToGrid="0">
      <p:cViewPr varScale="1">
        <p:scale>
          <a:sx n="86" d="100"/>
          <a:sy n="86" d="100"/>
        </p:scale>
        <p:origin x="29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han Salah" userId="5feecb97-3719-4347-9cbc-f2b0df641d0e" providerId="ADAL" clId="{B6737F95-7E9F-4EDE-9676-A2DED370632A}"/>
    <pc:docChg chg="undo custSel modSld">
      <pc:chgData name="Rehan Salah" userId="5feecb97-3719-4347-9cbc-f2b0df641d0e" providerId="ADAL" clId="{B6737F95-7E9F-4EDE-9676-A2DED370632A}" dt="2019-06-26T09:54:56.451" v="107" actId="20577"/>
      <pc:docMkLst>
        <pc:docMk/>
      </pc:docMkLst>
      <pc:sldChg chg="modSp">
        <pc:chgData name="Rehan Salah" userId="5feecb97-3719-4347-9cbc-f2b0df641d0e" providerId="ADAL" clId="{B6737F95-7E9F-4EDE-9676-A2DED370632A}" dt="2019-06-26T09:53:54.063" v="92" actId="20577"/>
        <pc:sldMkLst>
          <pc:docMk/>
          <pc:sldMk cId="3903555842" sldId="340"/>
        </pc:sldMkLst>
        <pc:spChg chg="mod">
          <ac:chgData name="Rehan Salah" userId="5feecb97-3719-4347-9cbc-f2b0df641d0e" providerId="ADAL" clId="{B6737F95-7E9F-4EDE-9676-A2DED370632A}" dt="2019-06-26T09:53:54.063" v="92" actId="20577"/>
          <ac:spMkLst>
            <pc:docMk/>
            <pc:sldMk cId="3903555842" sldId="340"/>
            <ac:spMk id="3" creationId="{00000000-0000-0000-0000-000000000000}"/>
          </ac:spMkLst>
        </pc:spChg>
        <pc:spChg chg="mod">
          <ac:chgData name="Rehan Salah" userId="5feecb97-3719-4347-9cbc-f2b0df641d0e" providerId="ADAL" clId="{B6737F95-7E9F-4EDE-9676-A2DED370632A}" dt="2019-06-26T09:53:34.200" v="89" actId="1076"/>
          <ac:spMkLst>
            <pc:docMk/>
            <pc:sldMk cId="3903555842" sldId="340"/>
            <ac:spMk id="5" creationId="{5964A802-44D9-460D-B86D-ECBE233A8E06}"/>
          </ac:spMkLst>
        </pc:spChg>
      </pc:sldChg>
      <pc:sldChg chg="modSp">
        <pc:chgData name="Rehan Salah" userId="5feecb97-3719-4347-9cbc-f2b0df641d0e" providerId="ADAL" clId="{B6737F95-7E9F-4EDE-9676-A2DED370632A}" dt="2019-06-26T09:54:56.451" v="107" actId="20577"/>
        <pc:sldMkLst>
          <pc:docMk/>
          <pc:sldMk cId="1821320745" sldId="343"/>
        </pc:sldMkLst>
        <pc:spChg chg="mod">
          <ac:chgData name="Rehan Salah" userId="5feecb97-3719-4347-9cbc-f2b0df641d0e" providerId="ADAL" clId="{B6737F95-7E9F-4EDE-9676-A2DED370632A}" dt="2019-06-26T09:54:56.451" v="107" actId="20577"/>
          <ac:spMkLst>
            <pc:docMk/>
            <pc:sldMk cId="1821320745" sldId="343"/>
            <ac:spMk id="3" creationId="{625FE414-A602-476F-BC50-3955E0469C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195032-6CCD-4480-9ABB-FA22537B5D6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FCE0F-607F-4B16-A192-2EB90E00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76476B-DE4E-4A9D-86CF-414C8870E2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14723A-CADD-4DC2-9634-42B681D1E3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01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2F50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2437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6834" y="1360206"/>
            <a:ext cx="5778828" cy="1023924"/>
          </a:xfrm>
          <a:prstGeom prst="rect">
            <a:avLst/>
          </a:prstGeom>
        </p:spPr>
        <p:txBody>
          <a:bodyPr anchor="b"/>
          <a:lstStyle>
            <a:lvl1pPr algn="l">
              <a:defRPr sz="4400" baseline="0">
                <a:solidFill>
                  <a:schemeClr val="bg1"/>
                </a:solidFill>
                <a:latin typeface="Max-SemiBold" pitchFamily="50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231" y="2660165"/>
            <a:ext cx="5782860" cy="1683822"/>
          </a:xfrm>
          <a:prstGeom prst="rect">
            <a:avLst/>
          </a:prstGeom>
        </p:spPr>
      </p:pic>
      <p:sp>
        <p:nvSpPr>
          <p:cNvPr id="7" name="Right Triangle 4"/>
          <p:cNvSpPr/>
          <p:nvPr userDrawn="1"/>
        </p:nvSpPr>
        <p:spPr>
          <a:xfrm flipH="1">
            <a:off x="6308713" y="694686"/>
            <a:ext cx="5890026" cy="6186656"/>
          </a:xfrm>
          <a:custGeom>
            <a:avLst/>
            <a:gdLst>
              <a:gd name="connsiteX0" fmla="*/ 0 w 6532964"/>
              <a:gd name="connsiteY0" fmla="*/ 6867693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0 w 6532964"/>
              <a:gd name="connsiteY3" fmla="*/ 6867693 h 6867693"/>
              <a:gd name="connsiteX0" fmla="*/ 1422400 w 6532964"/>
              <a:gd name="connsiteY0" fmla="*/ 6272607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1422400 w 6532964"/>
              <a:gd name="connsiteY3" fmla="*/ 6272607 h 6867693"/>
              <a:gd name="connsiteX0" fmla="*/ 638629 w 6532964"/>
              <a:gd name="connsiteY0" fmla="*/ 6853178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638629 w 6532964"/>
              <a:gd name="connsiteY3" fmla="*/ 6853178 h 6867693"/>
              <a:gd name="connsiteX0" fmla="*/ 791029 w 6532964"/>
              <a:gd name="connsiteY0" fmla="*/ 6834128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791029 w 6532964"/>
              <a:gd name="connsiteY3" fmla="*/ 6834128 h 6867693"/>
              <a:gd name="connsiteX0" fmla="*/ 641804 w 6532964"/>
              <a:gd name="connsiteY0" fmla="*/ 6853178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641804 w 6532964"/>
              <a:gd name="connsiteY3" fmla="*/ 6853178 h 6867693"/>
              <a:gd name="connsiteX0" fmla="*/ 644979 w 6532964"/>
              <a:gd name="connsiteY0" fmla="*/ 6859528 h 6867693"/>
              <a:gd name="connsiteX1" fmla="*/ 0 w 6532964"/>
              <a:gd name="connsiteY1" fmla="*/ 0 h 6867693"/>
              <a:gd name="connsiteX2" fmla="*/ 6532964 w 6532964"/>
              <a:gd name="connsiteY2" fmla="*/ 6867693 h 6867693"/>
              <a:gd name="connsiteX3" fmla="*/ 644979 w 6532964"/>
              <a:gd name="connsiteY3" fmla="*/ 6859528 h 6867693"/>
              <a:gd name="connsiteX0" fmla="*/ 2041 w 5890026"/>
              <a:gd name="connsiteY0" fmla="*/ 6178491 h 6186656"/>
              <a:gd name="connsiteX1" fmla="*/ 0 w 5890026"/>
              <a:gd name="connsiteY1" fmla="*/ 0 h 6186656"/>
              <a:gd name="connsiteX2" fmla="*/ 5890026 w 5890026"/>
              <a:gd name="connsiteY2" fmla="*/ 6186656 h 6186656"/>
              <a:gd name="connsiteX3" fmla="*/ 2041 w 5890026"/>
              <a:gd name="connsiteY3" fmla="*/ 6178491 h 618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0026" h="6186656">
                <a:moveTo>
                  <a:pt x="2041" y="6178491"/>
                </a:moveTo>
                <a:cubicBezTo>
                  <a:pt x="1361" y="4118994"/>
                  <a:pt x="680" y="2059497"/>
                  <a:pt x="0" y="0"/>
                </a:cubicBezTo>
                <a:lnTo>
                  <a:pt x="5890026" y="6186656"/>
                </a:lnTo>
                <a:lnTo>
                  <a:pt x="2041" y="6178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6253169" y="-4462"/>
            <a:ext cx="5950366" cy="6377773"/>
          </a:xfrm>
          <a:custGeom>
            <a:avLst/>
            <a:gdLst>
              <a:gd name="T0" fmla="*/ 2907 w 2907"/>
              <a:gd name="T1" fmla="*/ 1368 h 2842"/>
              <a:gd name="T2" fmla="*/ 2809 w 2907"/>
              <a:gd name="T3" fmla="*/ 1465 h 2842"/>
              <a:gd name="T4" fmla="*/ 1743 w 2907"/>
              <a:gd name="T5" fmla="*/ 2531 h 2842"/>
              <a:gd name="T6" fmla="*/ 1228 w 2907"/>
              <a:gd name="T7" fmla="*/ 2813 h 2842"/>
              <a:gd name="T8" fmla="*/ 840 w 2907"/>
              <a:gd name="T9" fmla="*/ 2817 h 2842"/>
              <a:gd name="T10" fmla="*/ 133 w 2907"/>
              <a:gd name="T11" fmla="*/ 2304 h 2842"/>
              <a:gd name="T12" fmla="*/ 14 w 2907"/>
              <a:gd name="T13" fmla="*/ 1755 h 2842"/>
              <a:gd name="T14" fmla="*/ 312 w 2907"/>
              <a:gd name="T15" fmla="*/ 1107 h 2842"/>
              <a:gd name="T16" fmla="*/ 844 w 2907"/>
              <a:gd name="T17" fmla="*/ 576 h 2842"/>
              <a:gd name="T18" fmla="*/ 1402 w 2907"/>
              <a:gd name="T19" fmla="*/ 17 h 2842"/>
              <a:gd name="T20" fmla="*/ 1415 w 2907"/>
              <a:gd name="T21" fmla="*/ 0 h 2842"/>
              <a:gd name="T22" fmla="*/ 2907 w 2907"/>
              <a:gd name="T23" fmla="*/ 0 h 2842"/>
              <a:gd name="T24" fmla="*/ 2907 w 2907"/>
              <a:gd name="T25" fmla="*/ 1368 h 2842"/>
              <a:gd name="connsiteX0" fmla="*/ 9962 w 9962"/>
              <a:gd name="connsiteY0" fmla="*/ 4814 h 9972"/>
              <a:gd name="connsiteX1" fmla="*/ 8726 w 9962"/>
              <a:gd name="connsiteY1" fmla="*/ 6087 h 9972"/>
              <a:gd name="connsiteX2" fmla="*/ 5958 w 9962"/>
              <a:gd name="connsiteY2" fmla="*/ 8906 h 9972"/>
              <a:gd name="connsiteX3" fmla="*/ 4186 w 9962"/>
              <a:gd name="connsiteY3" fmla="*/ 9898 h 9972"/>
              <a:gd name="connsiteX4" fmla="*/ 2852 w 9962"/>
              <a:gd name="connsiteY4" fmla="*/ 9912 h 9972"/>
              <a:gd name="connsiteX5" fmla="*/ 420 w 9962"/>
              <a:gd name="connsiteY5" fmla="*/ 8107 h 9972"/>
              <a:gd name="connsiteX6" fmla="*/ 10 w 9962"/>
              <a:gd name="connsiteY6" fmla="*/ 6175 h 9972"/>
              <a:gd name="connsiteX7" fmla="*/ 1035 w 9962"/>
              <a:gd name="connsiteY7" fmla="*/ 3895 h 9972"/>
              <a:gd name="connsiteX8" fmla="*/ 2865 w 9962"/>
              <a:gd name="connsiteY8" fmla="*/ 2027 h 9972"/>
              <a:gd name="connsiteX9" fmla="*/ 4785 w 9962"/>
              <a:gd name="connsiteY9" fmla="*/ 60 h 9972"/>
              <a:gd name="connsiteX10" fmla="*/ 4830 w 9962"/>
              <a:gd name="connsiteY10" fmla="*/ 0 h 9972"/>
              <a:gd name="connsiteX11" fmla="*/ 9962 w 9962"/>
              <a:gd name="connsiteY11" fmla="*/ 0 h 9972"/>
              <a:gd name="connsiteX12" fmla="*/ 9962 w 9962"/>
              <a:gd name="connsiteY12" fmla="*/ 4814 h 9972"/>
              <a:gd name="connsiteX0" fmla="*/ 9123 w 10000"/>
              <a:gd name="connsiteY0" fmla="*/ 5710 h 10000"/>
              <a:gd name="connsiteX1" fmla="*/ 8759 w 10000"/>
              <a:gd name="connsiteY1" fmla="*/ 6104 h 10000"/>
              <a:gd name="connsiteX2" fmla="*/ 5981 w 10000"/>
              <a:gd name="connsiteY2" fmla="*/ 8931 h 10000"/>
              <a:gd name="connsiteX3" fmla="*/ 4202 w 10000"/>
              <a:gd name="connsiteY3" fmla="*/ 9926 h 10000"/>
              <a:gd name="connsiteX4" fmla="*/ 2863 w 10000"/>
              <a:gd name="connsiteY4" fmla="*/ 9940 h 10000"/>
              <a:gd name="connsiteX5" fmla="*/ 422 w 10000"/>
              <a:gd name="connsiteY5" fmla="*/ 8130 h 10000"/>
              <a:gd name="connsiteX6" fmla="*/ 10 w 10000"/>
              <a:gd name="connsiteY6" fmla="*/ 6192 h 10000"/>
              <a:gd name="connsiteX7" fmla="*/ 1039 w 10000"/>
              <a:gd name="connsiteY7" fmla="*/ 3906 h 10000"/>
              <a:gd name="connsiteX8" fmla="*/ 2876 w 10000"/>
              <a:gd name="connsiteY8" fmla="*/ 2033 h 10000"/>
              <a:gd name="connsiteX9" fmla="*/ 4803 w 10000"/>
              <a:gd name="connsiteY9" fmla="*/ 60 h 10000"/>
              <a:gd name="connsiteX10" fmla="*/ 4848 w 10000"/>
              <a:gd name="connsiteY10" fmla="*/ 0 h 10000"/>
              <a:gd name="connsiteX11" fmla="*/ 10000 w 10000"/>
              <a:gd name="connsiteY11" fmla="*/ 0 h 10000"/>
              <a:gd name="connsiteX12" fmla="*/ 9123 w 10000"/>
              <a:gd name="connsiteY12" fmla="*/ 5710 h 10000"/>
              <a:gd name="connsiteX0" fmla="*/ 9123 w 9136"/>
              <a:gd name="connsiteY0" fmla="*/ 5710 h 10000"/>
              <a:gd name="connsiteX1" fmla="*/ 8759 w 9136"/>
              <a:gd name="connsiteY1" fmla="*/ 6104 h 10000"/>
              <a:gd name="connsiteX2" fmla="*/ 5981 w 9136"/>
              <a:gd name="connsiteY2" fmla="*/ 8931 h 10000"/>
              <a:gd name="connsiteX3" fmla="*/ 4202 w 9136"/>
              <a:gd name="connsiteY3" fmla="*/ 9926 h 10000"/>
              <a:gd name="connsiteX4" fmla="*/ 2863 w 9136"/>
              <a:gd name="connsiteY4" fmla="*/ 9940 h 10000"/>
              <a:gd name="connsiteX5" fmla="*/ 422 w 9136"/>
              <a:gd name="connsiteY5" fmla="*/ 8130 h 10000"/>
              <a:gd name="connsiteX6" fmla="*/ 10 w 9136"/>
              <a:gd name="connsiteY6" fmla="*/ 6192 h 10000"/>
              <a:gd name="connsiteX7" fmla="*/ 1039 w 9136"/>
              <a:gd name="connsiteY7" fmla="*/ 3906 h 10000"/>
              <a:gd name="connsiteX8" fmla="*/ 2876 w 9136"/>
              <a:gd name="connsiteY8" fmla="*/ 2033 h 10000"/>
              <a:gd name="connsiteX9" fmla="*/ 4803 w 9136"/>
              <a:gd name="connsiteY9" fmla="*/ 60 h 10000"/>
              <a:gd name="connsiteX10" fmla="*/ 4848 w 9136"/>
              <a:gd name="connsiteY10" fmla="*/ 0 h 10000"/>
              <a:gd name="connsiteX11" fmla="*/ 9136 w 9136"/>
              <a:gd name="connsiteY11" fmla="*/ 0 h 10000"/>
              <a:gd name="connsiteX12" fmla="*/ 9123 w 9136"/>
              <a:gd name="connsiteY12" fmla="*/ 5710 h 10000"/>
              <a:gd name="connsiteX0" fmla="*/ 9986 w 9987"/>
              <a:gd name="connsiteY0" fmla="*/ 5710 h 10000"/>
              <a:gd name="connsiteX1" fmla="*/ 9587 w 9987"/>
              <a:gd name="connsiteY1" fmla="*/ 6104 h 10000"/>
              <a:gd name="connsiteX2" fmla="*/ 6547 w 9987"/>
              <a:gd name="connsiteY2" fmla="*/ 8931 h 10000"/>
              <a:gd name="connsiteX3" fmla="*/ 4599 w 9987"/>
              <a:gd name="connsiteY3" fmla="*/ 9926 h 10000"/>
              <a:gd name="connsiteX4" fmla="*/ 3134 w 9987"/>
              <a:gd name="connsiteY4" fmla="*/ 9940 h 10000"/>
              <a:gd name="connsiteX5" fmla="*/ 462 w 9987"/>
              <a:gd name="connsiteY5" fmla="*/ 8130 h 10000"/>
              <a:gd name="connsiteX6" fmla="*/ 11 w 9987"/>
              <a:gd name="connsiteY6" fmla="*/ 6192 h 10000"/>
              <a:gd name="connsiteX7" fmla="*/ 1137 w 9987"/>
              <a:gd name="connsiteY7" fmla="*/ 3906 h 10000"/>
              <a:gd name="connsiteX8" fmla="*/ 3148 w 9987"/>
              <a:gd name="connsiteY8" fmla="*/ 2033 h 10000"/>
              <a:gd name="connsiteX9" fmla="*/ 5257 w 9987"/>
              <a:gd name="connsiteY9" fmla="*/ 60 h 10000"/>
              <a:gd name="connsiteX10" fmla="*/ 5306 w 9987"/>
              <a:gd name="connsiteY10" fmla="*/ 0 h 10000"/>
              <a:gd name="connsiteX11" fmla="*/ 9986 w 9987"/>
              <a:gd name="connsiteY11" fmla="*/ 13 h 10000"/>
              <a:gd name="connsiteX12" fmla="*/ 9986 w 9987"/>
              <a:gd name="connsiteY12" fmla="*/ 5710 h 10000"/>
              <a:gd name="connsiteX0" fmla="*/ 10023 w 10023"/>
              <a:gd name="connsiteY0" fmla="*/ 5706 h 10000"/>
              <a:gd name="connsiteX1" fmla="*/ 9599 w 10023"/>
              <a:gd name="connsiteY1" fmla="*/ 6104 h 10000"/>
              <a:gd name="connsiteX2" fmla="*/ 6556 w 10023"/>
              <a:gd name="connsiteY2" fmla="*/ 8931 h 10000"/>
              <a:gd name="connsiteX3" fmla="*/ 4605 w 10023"/>
              <a:gd name="connsiteY3" fmla="*/ 9926 h 10000"/>
              <a:gd name="connsiteX4" fmla="*/ 3138 w 10023"/>
              <a:gd name="connsiteY4" fmla="*/ 9940 h 10000"/>
              <a:gd name="connsiteX5" fmla="*/ 463 w 10023"/>
              <a:gd name="connsiteY5" fmla="*/ 8130 h 10000"/>
              <a:gd name="connsiteX6" fmla="*/ 11 w 10023"/>
              <a:gd name="connsiteY6" fmla="*/ 6192 h 10000"/>
              <a:gd name="connsiteX7" fmla="*/ 1138 w 10023"/>
              <a:gd name="connsiteY7" fmla="*/ 3906 h 10000"/>
              <a:gd name="connsiteX8" fmla="*/ 3152 w 10023"/>
              <a:gd name="connsiteY8" fmla="*/ 2033 h 10000"/>
              <a:gd name="connsiteX9" fmla="*/ 5264 w 10023"/>
              <a:gd name="connsiteY9" fmla="*/ 60 h 10000"/>
              <a:gd name="connsiteX10" fmla="*/ 5313 w 10023"/>
              <a:gd name="connsiteY10" fmla="*/ 0 h 10000"/>
              <a:gd name="connsiteX11" fmla="*/ 9999 w 10023"/>
              <a:gd name="connsiteY11" fmla="*/ 13 h 10000"/>
              <a:gd name="connsiteX12" fmla="*/ 10023 w 10023"/>
              <a:gd name="connsiteY12" fmla="*/ 5706 h 10000"/>
              <a:gd name="connsiteX0" fmla="*/ 10023 w 10023"/>
              <a:gd name="connsiteY0" fmla="*/ 5712 h 10006"/>
              <a:gd name="connsiteX1" fmla="*/ 9599 w 10023"/>
              <a:gd name="connsiteY1" fmla="*/ 6110 h 10006"/>
              <a:gd name="connsiteX2" fmla="*/ 6556 w 10023"/>
              <a:gd name="connsiteY2" fmla="*/ 8937 h 10006"/>
              <a:gd name="connsiteX3" fmla="*/ 4605 w 10023"/>
              <a:gd name="connsiteY3" fmla="*/ 9932 h 10006"/>
              <a:gd name="connsiteX4" fmla="*/ 3138 w 10023"/>
              <a:gd name="connsiteY4" fmla="*/ 9946 h 10006"/>
              <a:gd name="connsiteX5" fmla="*/ 463 w 10023"/>
              <a:gd name="connsiteY5" fmla="*/ 8136 h 10006"/>
              <a:gd name="connsiteX6" fmla="*/ 11 w 10023"/>
              <a:gd name="connsiteY6" fmla="*/ 6198 h 10006"/>
              <a:gd name="connsiteX7" fmla="*/ 1138 w 10023"/>
              <a:gd name="connsiteY7" fmla="*/ 3912 h 10006"/>
              <a:gd name="connsiteX8" fmla="*/ 3152 w 10023"/>
              <a:gd name="connsiteY8" fmla="*/ 2039 h 10006"/>
              <a:gd name="connsiteX9" fmla="*/ 5264 w 10023"/>
              <a:gd name="connsiteY9" fmla="*/ 66 h 10006"/>
              <a:gd name="connsiteX10" fmla="*/ 5313 w 10023"/>
              <a:gd name="connsiteY10" fmla="*/ 6 h 10006"/>
              <a:gd name="connsiteX11" fmla="*/ 10011 w 10023"/>
              <a:gd name="connsiteY11" fmla="*/ 0 h 10006"/>
              <a:gd name="connsiteX12" fmla="*/ 10023 w 10023"/>
              <a:gd name="connsiteY12" fmla="*/ 5712 h 10006"/>
              <a:gd name="connsiteX0" fmla="*/ 10023 w 10023"/>
              <a:gd name="connsiteY0" fmla="*/ 5712 h 10006"/>
              <a:gd name="connsiteX1" fmla="*/ 9599 w 10023"/>
              <a:gd name="connsiteY1" fmla="*/ 6110 h 10006"/>
              <a:gd name="connsiteX2" fmla="*/ 6556 w 10023"/>
              <a:gd name="connsiteY2" fmla="*/ 8937 h 10006"/>
              <a:gd name="connsiteX3" fmla="*/ 4605 w 10023"/>
              <a:gd name="connsiteY3" fmla="*/ 9932 h 10006"/>
              <a:gd name="connsiteX4" fmla="*/ 3138 w 10023"/>
              <a:gd name="connsiteY4" fmla="*/ 9946 h 10006"/>
              <a:gd name="connsiteX5" fmla="*/ 463 w 10023"/>
              <a:gd name="connsiteY5" fmla="*/ 8136 h 10006"/>
              <a:gd name="connsiteX6" fmla="*/ 11 w 10023"/>
              <a:gd name="connsiteY6" fmla="*/ 6198 h 10006"/>
              <a:gd name="connsiteX7" fmla="*/ 1138 w 10023"/>
              <a:gd name="connsiteY7" fmla="*/ 3912 h 10006"/>
              <a:gd name="connsiteX8" fmla="*/ 3152 w 10023"/>
              <a:gd name="connsiteY8" fmla="*/ 2039 h 10006"/>
              <a:gd name="connsiteX9" fmla="*/ 5313 w 10023"/>
              <a:gd name="connsiteY9" fmla="*/ 6 h 10006"/>
              <a:gd name="connsiteX10" fmla="*/ 10011 w 10023"/>
              <a:gd name="connsiteY10" fmla="*/ 0 h 10006"/>
              <a:gd name="connsiteX11" fmla="*/ 10023 w 10023"/>
              <a:gd name="connsiteY11" fmla="*/ 5712 h 10006"/>
              <a:gd name="connsiteX0" fmla="*/ 10023 w 10023"/>
              <a:gd name="connsiteY0" fmla="*/ 5713 h 10007"/>
              <a:gd name="connsiteX1" fmla="*/ 9599 w 10023"/>
              <a:gd name="connsiteY1" fmla="*/ 6111 h 10007"/>
              <a:gd name="connsiteX2" fmla="*/ 6556 w 10023"/>
              <a:gd name="connsiteY2" fmla="*/ 8938 h 10007"/>
              <a:gd name="connsiteX3" fmla="*/ 4605 w 10023"/>
              <a:gd name="connsiteY3" fmla="*/ 9933 h 10007"/>
              <a:gd name="connsiteX4" fmla="*/ 3138 w 10023"/>
              <a:gd name="connsiteY4" fmla="*/ 9947 h 10007"/>
              <a:gd name="connsiteX5" fmla="*/ 463 w 10023"/>
              <a:gd name="connsiteY5" fmla="*/ 8137 h 10007"/>
              <a:gd name="connsiteX6" fmla="*/ 11 w 10023"/>
              <a:gd name="connsiteY6" fmla="*/ 6199 h 10007"/>
              <a:gd name="connsiteX7" fmla="*/ 1138 w 10023"/>
              <a:gd name="connsiteY7" fmla="*/ 3913 h 10007"/>
              <a:gd name="connsiteX8" fmla="*/ 3152 w 10023"/>
              <a:gd name="connsiteY8" fmla="*/ 2040 h 10007"/>
              <a:gd name="connsiteX9" fmla="*/ 5333 w 10023"/>
              <a:gd name="connsiteY9" fmla="*/ 0 h 10007"/>
              <a:gd name="connsiteX10" fmla="*/ 10011 w 10023"/>
              <a:gd name="connsiteY10" fmla="*/ 1 h 10007"/>
              <a:gd name="connsiteX11" fmla="*/ 10023 w 10023"/>
              <a:gd name="connsiteY11" fmla="*/ 5713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23" h="10007">
                <a:moveTo>
                  <a:pt x="10023" y="5713"/>
                </a:moveTo>
                <a:cubicBezTo>
                  <a:pt x="9898" y="5825"/>
                  <a:pt x="10177" y="5574"/>
                  <a:pt x="9599" y="6111"/>
                </a:cubicBezTo>
                <a:cubicBezTo>
                  <a:pt x="9021" y="6648"/>
                  <a:pt x="7389" y="8301"/>
                  <a:pt x="6556" y="8938"/>
                </a:cubicBezTo>
                <a:cubicBezTo>
                  <a:pt x="5722" y="9575"/>
                  <a:pt x="5367" y="9788"/>
                  <a:pt x="4605" y="9933"/>
                </a:cubicBezTo>
                <a:cubicBezTo>
                  <a:pt x="4117" y="10024"/>
                  <a:pt x="3630" y="10035"/>
                  <a:pt x="3138" y="9947"/>
                </a:cubicBezTo>
                <a:cubicBezTo>
                  <a:pt x="1938" y="9735"/>
                  <a:pt x="1049" y="9125"/>
                  <a:pt x="463" y="8137"/>
                </a:cubicBezTo>
                <a:cubicBezTo>
                  <a:pt x="102" y="7537"/>
                  <a:pt x="-42" y="6884"/>
                  <a:pt x="11" y="6199"/>
                </a:cubicBezTo>
                <a:cubicBezTo>
                  <a:pt x="86" y="5311"/>
                  <a:pt x="455" y="4545"/>
                  <a:pt x="1138" y="3913"/>
                </a:cubicBezTo>
                <a:lnTo>
                  <a:pt x="3152" y="2040"/>
                </a:lnTo>
                <a:lnTo>
                  <a:pt x="5333" y="0"/>
                </a:lnTo>
                <a:lnTo>
                  <a:pt x="10011" y="1"/>
                </a:lnTo>
                <a:cubicBezTo>
                  <a:pt x="10007" y="1904"/>
                  <a:pt x="10027" y="3810"/>
                  <a:pt x="10023" y="5713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480" r="-63480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92211" y="1061021"/>
            <a:ext cx="5778828" cy="1023924"/>
          </a:xfrm>
          <a:prstGeom prst="rect">
            <a:avLst/>
          </a:prstGeom>
        </p:spPr>
        <p:txBody>
          <a:bodyPr anchor="b"/>
          <a:lstStyle>
            <a:lvl1pPr algn="l">
              <a:defRPr sz="3200" baseline="0">
                <a:solidFill>
                  <a:srgbClr val="2437AC"/>
                </a:solidFill>
                <a:latin typeface="Max-SemiBold" pitchFamily="50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1793" y="2172871"/>
            <a:ext cx="5778500" cy="158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89370" y="0"/>
            <a:ext cx="471812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:\Branding\Link Development File Library\logo_files\print\Main\Monochromatic\Blue\Link_main_logo_blue_CMYK.png"/>
          <p:cNvPicPr/>
          <p:nvPr userDrawn="1"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3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7759" y="1345243"/>
            <a:ext cx="4734561" cy="55127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Isosceles Triangle 3"/>
          <p:cNvSpPr/>
          <p:nvPr userDrawn="1"/>
        </p:nvSpPr>
        <p:spPr>
          <a:xfrm>
            <a:off x="0" y="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437A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" r="61053"/>
          <a:stretch/>
        </p:blipFill>
        <p:spPr>
          <a:xfrm>
            <a:off x="127173" y="6306730"/>
            <a:ext cx="774859" cy="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489370" y="0"/>
            <a:ext cx="4718121" cy="6858000"/>
          </a:xfrm>
          <a:prstGeom prst="rect">
            <a:avLst/>
          </a:prstGeom>
          <a:solidFill>
            <a:srgbClr val="00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:\Branding\Link Development File Library\logo_files\print\Main\Monochromatic\Blue\Link_main_logo_blue_CMYK.png"/>
          <p:cNvPicPr/>
          <p:nvPr userDrawn="1"/>
        </p:nvPicPr>
        <p:blipFill rotWithShape="1"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7759" y="1345243"/>
            <a:ext cx="4734561" cy="55127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Isosceles Triangle 3"/>
          <p:cNvSpPr/>
          <p:nvPr userDrawn="1"/>
        </p:nvSpPr>
        <p:spPr>
          <a:xfrm>
            <a:off x="0" y="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437A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2211" y="1061021"/>
            <a:ext cx="5778828" cy="1023924"/>
          </a:xfrm>
          <a:prstGeom prst="rect">
            <a:avLst/>
          </a:prstGeom>
        </p:spPr>
        <p:txBody>
          <a:bodyPr anchor="b"/>
          <a:lstStyle>
            <a:lvl1pPr algn="l">
              <a:defRPr sz="3200" baseline="0">
                <a:solidFill>
                  <a:srgbClr val="2437AC"/>
                </a:solidFill>
                <a:latin typeface="Max-SemiBold" pitchFamily="50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1793" y="2172871"/>
            <a:ext cx="5778500" cy="158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" r="61053"/>
          <a:stretch/>
        </p:blipFill>
        <p:spPr>
          <a:xfrm>
            <a:off x="127173" y="6306730"/>
            <a:ext cx="774859" cy="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1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489370" y="0"/>
            <a:ext cx="4718121" cy="6858000"/>
          </a:xfrm>
          <a:prstGeom prst="rect">
            <a:avLst/>
          </a:prstGeom>
          <a:solidFill>
            <a:srgbClr val="FF7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:\Branding\Link Development File Library\logo_files\print\Main\Monochromatic\Blue\Link_main_logo_blue_CMYK.png"/>
          <p:cNvPicPr/>
          <p:nvPr userDrawn="1"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3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7759" y="1345243"/>
            <a:ext cx="4734561" cy="55127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Isosceles Triangle 3"/>
          <p:cNvSpPr/>
          <p:nvPr userDrawn="1"/>
        </p:nvSpPr>
        <p:spPr>
          <a:xfrm>
            <a:off x="0" y="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437A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92211" y="1061021"/>
            <a:ext cx="5778828" cy="1023924"/>
          </a:xfrm>
          <a:prstGeom prst="rect">
            <a:avLst/>
          </a:prstGeom>
        </p:spPr>
        <p:txBody>
          <a:bodyPr anchor="b"/>
          <a:lstStyle>
            <a:lvl1pPr algn="l">
              <a:defRPr sz="3200" baseline="0">
                <a:solidFill>
                  <a:srgbClr val="2437AC"/>
                </a:solidFill>
                <a:latin typeface="Max-SemiBold" pitchFamily="50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1793" y="2172871"/>
            <a:ext cx="5778500" cy="158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" r="61053"/>
          <a:stretch/>
        </p:blipFill>
        <p:spPr>
          <a:xfrm>
            <a:off x="127173" y="6306730"/>
            <a:ext cx="774859" cy="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3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473204" y="0"/>
            <a:ext cx="4734288" cy="6858000"/>
          </a:xfrm>
          <a:prstGeom prst="rect">
            <a:avLst/>
          </a:prstGeom>
          <a:solidFill>
            <a:srgbClr val="F01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:\Branding\Link Development File Library\logo_files\print\Main\Monochromatic\Blue\Link_main_logo_blue_CMYK.png"/>
          <p:cNvPicPr/>
          <p:nvPr userDrawn="1"/>
        </p:nvPicPr>
        <p:blipFill rotWithShape="1">
          <a:blip r:embed="rId2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3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3949" y="1345243"/>
            <a:ext cx="4734561" cy="5512757"/>
          </a:xfrm>
          <a:prstGeom prst="rect">
            <a:avLst/>
          </a:prstGeom>
          <a:solidFill>
            <a:srgbClr val="F016B4"/>
          </a:solidFill>
          <a:ln>
            <a:noFill/>
          </a:ln>
          <a:effectLst/>
        </p:spPr>
      </p:pic>
      <p:sp>
        <p:nvSpPr>
          <p:cNvPr id="7" name="Isosceles Triangle 3"/>
          <p:cNvSpPr/>
          <p:nvPr userDrawn="1"/>
        </p:nvSpPr>
        <p:spPr>
          <a:xfrm>
            <a:off x="0" y="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437A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92211" y="1061021"/>
            <a:ext cx="5778828" cy="1023924"/>
          </a:xfrm>
          <a:prstGeom prst="rect">
            <a:avLst/>
          </a:prstGeom>
        </p:spPr>
        <p:txBody>
          <a:bodyPr anchor="b"/>
          <a:lstStyle>
            <a:lvl1pPr algn="l">
              <a:defRPr sz="3200" baseline="0">
                <a:solidFill>
                  <a:srgbClr val="2437AC"/>
                </a:solidFill>
                <a:latin typeface="Max-SemiBold" pitchFamily="50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1793" y="2172871"/>
            <a:ext cx="5778500" cy="158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" r="61053"/>
          <a:stretch/>
        </p:blipFill>
        <p:spPr>
          <a:xfrm>
            <a:off x="127173" y="6306730"/>
            <a:ext cx="774859" cy="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1171"/>
            <a:ext cx="10515600" cy="51205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998630"/>
            <a:ext cx="10515600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0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1171"/>
            <a:ext cx="10515600" cy="51205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998630"/>
            <a:ext cx="10515600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3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03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2437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5694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63303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2437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45694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1171"/>
            <a:ext cx="10515600" cy="5120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998630"/>
            <a:ext cx="10515600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3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1171"/>
            <a:ext cx="10515600" cy="51205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998630"/>
            <a:ext cx="10515600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47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41171"/>
            <a:ext cx="10515600" cy="576429"/>
          </a:xfrm>
          <a:prstGeom prst="rect">
            <a:avLst/>
          </a:prstGeom>
        </p:spPr>
        <p:txBody>
          <a:bodyPr/>
          <a:lstStyle>
            <a:lvl1pPr>
              <a:defRPr lang="en-US" sz="2800" dirty="0">
                <a:solidFill>
                  <a:srgbClr val="2437AC"/>
                </a:solidFill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0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9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  <a:lvl2pPr>
              <a:defRPr sz="2000">
                <a:solidFill>
                  <a:schemeClr val="accent3"/>
                </a:solidFill>
              </a:defRPr>
            </a:lvl2pPr>
            <a:lvl3pPr>
              <a:defRPr sz="1800">
                <a:solidFill>
                  <a:schemeClr val="accent3"/>
                </a:solidFill>
              </a:defRPr>
            </a:lvl3pPr>
            <a:lvl4pPr>
              <a:defRPr sz="1600">
                <a:solidFill>
                  <a:schemeClr val="accent3"/>
                </a:solidFill>
              </a:defRPr>
            </a:lvl4pPr>
            <a:lvl5pPr>
              <a:defRPr sz="16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7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" r="61053"/>
          <a:stretch/>
        </p:blipFill>
        <p:spPr>
          <a:xfrm>
            <a:off x="127173" y="6306730"/>
            <a:ext cx="774859" cy="436641"/>
          </a:xfrm>
          <a:prstGeom prst="rect">
            <a:avLst/>
          </a:prstGeom>
        </p:spPr>
      </p:pic>
      <p:sp>
        <p:nvSpPr>
          <p:cNvPr id="4" name="Isosceles Triangle 3"/>
          <p:cNvSpPr/>
          <p:nvPr userDrawn="1"/>
        </p:nvSpPr>
        <p:spPr>
          <a:xfrm>
            <a:off x="0" y="-1270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437AC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3648" y="6835307"/>
            <a:ext cx="12214860" cy="45719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4" r:id="rId7"/>
    <p:sldLayoutId id="2147483655" r:id="rId8"/>
    <p:sldLayoutId id="2147483656" r:id="rId9"/>
    <p:sldLayoutId id="214748365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Max-SemiBold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F50A1"/>
        </a:buClr>
        <a:buFont typeface="Arial" panose="020B0604020202020204" pitchFamily="34" charset="0"/>
        <a:buChar char="•"/>
        <a:defRPr lang="en-US" sz="2400" kern="1200" smtClean="0">
          <a:solidFill>
            <a:schemeClr val="tx1">
              <a:lumMod val="75000"/>
              <a:lumOff val="25000"/>
            </a:schemeClr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F50A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F50A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F50A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F50A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37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3"/>
          <p:cNvSpPr/>
          <p:nvPr userDrawn="1"/>
        </p:nvSpPr>
        <p:spPr>
          <a:xfrm>
            <a:off x="0" y="0"/>
            <a:ext cx="1065988" cy="901700"/>
          </a:xfrm>
          <a:custGeom>
            <a:avLst/>
            <a:gdLst>
              <a:gd name="connsiteX0" fmla="*/ 0 w 1025347"/>
              <a:gd name="connsiteY0" fmla="*/ 883920 h 883920"/>
              <a:gd name="connsiteX1" fmla="*/ 0 w 1025347"/>
              <a:gd name="connsiteY1" fmla="*/ 0 h 883920"/>
              <a:gd name="connsiteX2" fmla="*/ 1025347 w 1025347"/>
              <a:gd name="connsiteY2" fmla="*/ 883920 h 883920"/>
              <a:gd name="connsiteX3" fmla="*/ 0 w 1025347"/>
              <a:gd name="connsiteY3" fmla="*/ 883920 h 88392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94080 h 894080"/>
              <a:gd name="connsiteX1" fmla="*/ 0 w 1065987"/>
              <a:gd name="connsiteY1" fmla="*/ 10160 h 894080"/>
              <a:gd name="connsiteX2" fmla="*/ 1065987 w 1065987"/>
              <a:gd name="connsiteY2" fmla="*/ 0 h 894080"/>
              <a:gd name="connsiteX3" fmla="*/ 0 w 1065987"/>
              <a:gd name="connsiteY3" fmla="*/ 894080 h 89408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  <a:gd name="connsiteX0" fmla="*/ 0 w 1065987"/>
              <a:gd name="connsiteY0" fmla="*/ 886460 h 886460"/>
              <a:gd name="connsiteX1" fmla="*/ 0 w 1065987"/>
              <a:gd name="connsiteY1" fmla="*/ 2540 h 886460"/>
              <a:gd name="connsiteX2" fmla="*/ 1065987 w 1065987"/>
              <a:gd name="connsiteY2" fmla="*/ 0 h 886460"/>
              <a:gd name="connsiteX3" fmla="*/ 0 w 1065987"/>
              <a:gd name="connsiteY3" fmla="*/ 886460 h 88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87" h="886460">
                <a:moveTo>
                  <a:pt x="0" y="886460"/>
                </a:moveTo>
                <a:lnTo>
                  <a:pt x="0" y="2540"/>
                </a:lnTo>
                <a:lnTo>
                  <a:pt x="1065987" y="0"/>
                </a:lnTo>
                <a:cubicBezTo>
                  <a:pt x="304258" y="113877"/>
                  <a:pt x="121649" y="436033"/>
                  <a:pt x="0" y="886460"/>
                </a:cubicBezTo>
                <a:close/>
              </a:path>
            </a:pathLst>
          </a:custGeom>
          <a:solidFill>
            <a:srgbClr val="2F50A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3" r:id="rId2"/>
    <p:sldLayoutId id="2147483714" r:id="rId3"/>
    <p:sldLayoutId id="2147483715" r:id="rId4"/>
    <p:sldLayoutId id="214748371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#validate_by_upload" TargetMode="External"/><Relationship Id="rId2" Type="http://schemas.openxmlformats.org/officeDocument/2006/relationships/hyperlink" Target="http://validator.w3.org/#validate_by_up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52" y="765520"/>
            <a:ext cx="6752611" cy="1465061"/>
          </a:xfrm>
        </p:spPr>
        <p:txBody>
          <a:bodyPr/>
          <a:lstStyle/>
          <a:p>
            <a:r>
              <a:rPr lang="en-US" dirty="0"/>
              <a:t>Front-end Workshop</a:t>
            </a:r>
          </a:p>
        </p:txBody>
      </p:sp>
    </p:spTree>
    <p:extLst>
      <p:ext uri="{BB962C8B-B14F-4D97-AF65-F5344CB8AC3E}">
        <p14:creationId xmlns:p14="http://schemas.microsoft.com/office/powerpoint/2010/main" val="39635656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92" y="1885946"/>
            <a:ext cx="2553033" cy="521609"/>
          </a:xfrm>
        </p:spPr>
        <p:txBody>
          <a:bodyPr/>
          <a:lstStyle/>
          <a:p>
            <a:pPr algn="ctr"/>
            <a:r>
              <a:rPr lang="en-US" sz="2000" dirty="0"/>
              <a:t>Developer Name: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D0554-0167-4966-BF35-A0FC1D164ADF}"/>
              </a:ext>
            </a:extLst>
          </p:cNvPr>
          <p:cNvSpPr txBox="1"/>
          <p:nvPr/>
        </p:nvSpPr>
        <p:spPr>
          <a:xfrm>
            <a:off x="2943225" y="1885946"/>
            <a:ext cx="4214813" cy="521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9493C7-71AB-4CFA-924C-4677662329C2}"/>
              </a:ext>
            </a:extLst>
          </p:cNvPr>
          <p:cNvSpPr txBox="1">
            <a:spLocks/>
          </p:cNvSpPr>
          <p:nvPr/>
        </p:nvSpPr>
        <p:spPr>
          <a:xfrm>
            <a:off x="0" y="3252784"/>
            <a:ext cx="2553033" cy="52160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2437AC"/>
                </a:solidFill>
                <a:latin typeface="Max-SemiBold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Position: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9AECC-B490-44D7-9EB6-E8CAAE75EE5F}"/>
              </a:ext>
            </a:extLst>
          </p:cNvPr>
          <p:cNvSpPr txBox="1"/>
          <p:nvPr/>
        </p:nvSpPr>
        <p:spPr>
          <a:xfrm>
            <a:off x="2943225" y="3252784"/>
            <a:ext cx="4214813" cy="521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3A92FC-2B3F-4AF4-85ED-860B65C50753}"/>
              </a:ext>
            </a:extLst>
          </p:cNvPr>
          <p:cNvSpPr txBox="1">
            <a:spLocks/>
          </p:cNvSpPr>
          <p:nvPr/>
        </p:nvSpPr>
        <p:spPr>
          <a:xfrm>
            <a:off x="633412" y="4457697"/>
            <a:ext cx="1400175" cy="52160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2437AC"/>
                </a:solidFill>
                <a:latin typeface="Max-SemiBold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Start Date: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A8B08-4CAD-4561-AFD0-0F248171B264}"/>
              </a:ext>
            </a:extLst>
          </p:cNvPr>
          <p:cNvSpPr txBox="1"/>
          <p:nvPr/>
        </p:nvSpPr>
        <p:spPr>
          <a:xfrm>
            <a:off x="2033587" y="4529134"/>
            <a:ext cx="1819275" cy="521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DF7FA-D228-4291-BBFC-EBDBB96C05AA}"/>
              </a:ext>
            </a:extLst>
          </p:cNvPr>
          <p:cNvSpPr txBox="1">
            <a:spLocks/>
          </p:cNvSpPr>
          <p:nvPr/>
        </p:nvSpPr>
        <p:spPr>
          <a:xfrm>
            <a:off x="4024311" y="4504187"/>
            <a:ext cx="1319213" cy="52160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2437AC"/>
                </a:solidFill>
                <a:latin typeface="Max-SemiBold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End Date: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A0CD3-C80D-4F9A-A775-29B515EE246B}"/>
              </a:ext>
            </a:extLst>
          </p:cNvPr>
          <p:cNvSpPr txBox="1"/>
          <p:nvPr/>
        </p:nvSpPr>
        <p:spPr>
          <a:xfrm>
            <a:off x="5338763" y="4504187"/>
            <a:ext cx="1819275" cy="521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23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5BAF-1315-40B4-A241-3DB8E3BB1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Dear Candidate,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E414-A602-476F-BC50-3955E0469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Regarding your </a:t>
            </a:r>
            <a:r>
              <a:rPr lang="en-US" dirty="0" err="1"/>
              <a:t>WorkShop</a:t>
            </a:r>
            <a:r>
              <a:rPr lang="en-US" dirty="0"/>
              <a:t>, kindly download a Copy of the </a:t>
            </a:r>
            <a:r>
              <a:rPr lang="en-US" dirty="0" err="1"/>
              <a:t>WorkShop</a:t>
            </a:r>
            <a:r>
              <a:rPr lang="en-US" dirty="0"/>
              <a:t> </a:t>
            </a:r>
            <a:r>
              <a:rPr lang="en-US" dirty="0" err="1"/>
              <a:t>Xd</a:t>
            </a:r>
            <a:r>
              <a:rPr lang="en-US" dirty="0"/>
              <a:t> + its JPG + </a:t>
            </a:r>
            <a:r>
              <a:rPr lang="en-US" dirty="0" err="1"/>
              <a:t>Newsapi.json</a:t>
            </a:r>
            <a:r>
              <a:rPr lang="en-US" dirty="0"/>
              <a:t>.</a:t>
            </a:r>
          </a:p>
          <a:p>
            <a:r>
              <a:rPr lang="en-US" dirty="0"/>
              <a:t>points to take care while Working:</a:t>
            </a:r>
          </a:p>
        </p:txBody>
      </p:sp>
    </p:spTree>
    <p:extLst>
      <p:ext uri="{BB962C8B-B14F-4D97-AF65-F5344CB8AC3E}">
        <p14:creationId xmlns:p14="http://schemas.microsoft.com/office/powerpoint/2010/main" val="18213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753D-FB58-4EE9-AE20-2794032A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BB74-E986-4659-A9BB-58E877DF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Requirements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Convert the attached XD to static HTML5/CSS3 using the below guidelines:</a:t>
            </a:r>
          </a:p>
          <a:p>
            <a:r>
              <a:rPr lang="en-US" sz="1600" dirty="0"/>
              <a:t>Create an(Angular or Vue or React … </a:t>
            </a:r>
            <a:r>
              <a:rPr lang="en-US" sz="1600" dirty="0" err="1"/>
              <a:t>etc</a:t>
            </a:r>
            <a:r>
              <a:rPr lang="en-US" sz="1600" dirty="0"/>
              <a:t>) application.</a:t>
            </a:r>
          </a:p>
          <a:p>
            <a:r>
              <a:rPr lang="en-US" sz="1600" dirty="0"/>
              <a:t>Consider the project to be SCALEABLE</a:t>
            </a:r>
          </a:p>
          <a:p>
            <a:r>
              <a:rPr lang="en-US" sz="1600" dirty="0"/>
              <a:t>Create mobile first responsive app</a:t>
            </a:r>
          </a:p>
          <a:p>
            <a:r>
              <a:rPr lang="en-US" sz="1600" dirty="0"/>
              <a:t>allow to use  CSS frameworks</a:t>
            </a:r>
          </a:p>
          <a:p>
            <a:r>
              <a:rPr lang="en-US" sz="1600" dirty="0"/>
              <a:t>Using Sass not CSS only.</a:t>
            </a:r>
          </a:p>
          <a:p>
            <a:r>
              <a:rPr lang="en-US" sz="1600" dirty="0"/>
              <a:t>Create a responsive app</a:t>
            </a:r>
          </a:p>
          <a:p>
            <a:r>
              <a:rPr lang="en-US" sz="1600" dirty="0"/>
              <a:t>Allow to use jQuery for the needed controls.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60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138" y="365125"/>
            <a:ext cx="11634787" cy="620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/>
              <a:t>Step2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0" y="835869"/>
            <a:ext cx="1097896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2F50A1"/>
                </a:solidFill>
              </a:rPr>
              <a:t>2. </a:t>
            </a:r>
            <a:r>
              <a:rPr lang="en-US" sz="2000" b="1" dirty="0"/>
              <a:t>Dynamic Requirements :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in Homepage: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 will looks like  </a:t>
            </a:r>
            <a:r>
              <a:rPr lang="en-US" b="1" dirty="0"/>
              <a:t>Homepage.jpg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 header is fixed when scrolling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 header has the logo , the search controller and the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header, menu and footer should be created as shared components and user can navigate between pages using Routing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releases section to be created as dynamic component 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Use </a:t>
            </a:r>
            <a:r>
              <a:rPr lang="en-US" b="1" dirty="0" err="1"/>
              <a:t>newsapi.json</a:t>
            </a:r>
            <a:r>
              <a:rPr lang="en-US" b="1" dirty="0"/>
              <a:t> </a:t>
            </a:r>
            <a:r>
              <a:rPr lang="en-US" dirty="0"/>
              <a:t>file to view a list of press releases as per the design </a:t>
            </a:r>
            <a:endParaRPr lang="en-US" dirty="0">
              <a:sym typeface="Wingdings" panose="05000000000000000000" pitchFamily="2" charset="2"/>
            </a:endParaRPr>
          </a:p>
          <a:p>
            <a:pPr marL="1885950" lvl="3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news should be ordered by latest new, and </a:t>
            </a:r>
            <a:r>
              <a:rPr lang="en-US" dirty="0"/>
              <a:t>show On Homepage= true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When click on “Press Releases” title, all list of item will show up below the section. Looks like </a:t>
            </a:r>
            <a:r>
              <a:rPr lang="en-US" b="1" dirty="0"/>
              <a:t>NewsListing.jpg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When click on “read more button, item details will show up below the section. Looks like </a:t>
            </a:r>
            <a:r>
              <a:rPr lang="en-US" b="1" dirty="0"/>
              <a:t>NewsDetails.jpg</a:t>
            </a:r>
          </a:p>
        </p:txBody>
      </p:sp>
    </p:spTree>
    <p:extLst>
      <p:ext uri="{BB962C8B-B14F-4D97-AF65-F5344CB8AC3E}">
        <p14:creationId xmlns:p14="http://schemas.microsoft.com/office/powerpoint/2010/main" val="39035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138" y="365125"/>
            <a:ext cx="11634787" cy="620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/>
              <a:t>Step2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0" y="835869"/>
            <a:ext cx="10978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/>
              <a:t>in  Press releases Listing: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 will looks like  </a:t>
            </a:r>
            <a:r>
              <a:rPr lang="en-US" b="1" dirty="0"/>
              <a:t>NewsListing.jpg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 err="1"/>
              <a:t>newsapi.json</a:t>
            </a:r>
            <a:r>
              <a:rPr lang="en-US" b="1" dirty="0"/>
              <a:t> </a:t>
            </a:r>
            <a:r>
              <a:rPr lang="en-US" dirty="0"/>
              <a:t>file to List all press items category dropdown from </a:t>
            </a:r>
            <a:r>
              <a:rPr lang="en-US" b="1" dirty="0"/>
              <a:t>articles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news should be ordered by latest new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click on “read more button, item details will show up below the section. Looks like </a:t>
            </a:r>
            <a:r>
              <a:rPr lang="en-US" b="1" dirty="0"/>
              <a:t>NewsDetails.jpg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click on Load More the page it will load more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 section: 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the filters is one dropdown and textbox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Use </a:t>
            </a:r>
            <a:r>
              <a:rPr lang="en-US" b="1" dirty="0" err="1"/>
              <a:t>newsapi.json</a:t>
            </a:r>
            <a:r>
              <a:rPr lang="en-US" b="1" dirty="0"/>
              <a:t> </a:t>
            </a:r>
            <a:r>
              <a:rPr lang="en-US" dirty="0"/>
              <a:t>file to fill category dropdown from </a:t>
            </a:r>
            <a:r>
              <a:rPr lang="en-US" b="1" dirty="0" err="1"/>
              <a:t>sourceCategory</a:t>
            </a:r>
            <a:endParaRPr lang="en-US" b="1" dirty="0"/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when u search (write in textbox and press enter or click the search button) the loading bar will appear</a:t>
            </a:r>
          </a:p>
          <a:p>
            <a:pPr marL="1885950" lvl="3" indent="-514350">
              <a:buFont typeface="+mj-lt"/>
              <a:buAutoNum type="alphaLcPeriod"/>
            </a:pPr>
            <a:r>
              <a:rPr lang="en-US" dirty="0"/>
              <a:t>Use </a:t>
            </a:r>
            <a:r>
              <a:rPr lang="en-US" b="1" dirty="0" err="1"/>
              <a:t>newsapi.json</a:t>
            </a:r>
            <a:r>
              <a:rPr lang="en-US" b="1" dirty="0"/>
              <a:t> </a:t>
            </a:r>
            <a:r>
              <a:rPr lang="en-US" dirty="0"/>
              <a:t>file to List all press items category dropdown from </a:t>
            </a:r>
            <a:r>
              <a:rPr lang="en-US" dirty="0" err="1"/>
              <a:t>sourceCategory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E7E8-BDD0-494C-846A-EE16CEC5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16D0-F530-45D0-8775-5E356205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1348033"/>
            <a:ext cx="10515600" cy="477236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2F50A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.Preferred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should be optimized using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PageSpeed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 git and the commit messages to make sense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should pass W3C validators.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Validator -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http://validator.w3.org/#validate_by_upload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 Validator -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http://jigsaw.w3.org/css-validator/#validate_by_upload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be compatible with: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10 - 11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 latest version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 latest version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 latest version</a:t>
            </a:r>
          </a:p>
          <a:p>
            <a:pPr marL="971550" lvl="1" indent="-514350">
              <a:buFont typeface="+mj-lt"/>
              <a:buAutoNum type="alphaL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69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45339" y="1401090"/>
            <a:ext cx="11327585" cy="49568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F50A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accent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F50A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F50A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F50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F50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think there's something wrong in the Design please mention it and fix what's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Documentation for steps of work, and changes if any on the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output should be organized.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Deadline: 7 days from Time request is sent.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1428750" lvl="2" indent="-514350"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8144BE-B74A-4EC1-BB9D-351B927FE345}"/>
              </a:ext>
            </a:extLst>
          </p:cNvPr>
          <p:cNvSpPr txBox="1">
            <a:spLocks/>
          </p:cNvSpPr>
          <p:nvPr/>
        </p:nvSpPr>
        <p:spPr>
          <a:xfrm>
            <a:off x="338138" y="365125"/>
            <a:ext cx="11634787" cy="620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rgbClr val="2437AC"/>
                </a:solidFill>
                <a:latin typeface="Max-SemiBold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b="1" dirty="0"/>
              <a:t>Step4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7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6E2BE4-C493-4EA6-98B6-9B9D08535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Department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41371-9AC6-433E-BB62-465D8DA99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84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Linkdev_Inners">
  <a:themeElements>
    <a:clrScheme name="LinkDev Pallate">
      <a:dk1>
        <a:srgbClr val="060606"/>
      </a:dk1>
      <a:lt1>
        <a:srgbClr val="FFFFFF"/>
      </a:lt1>
      <a:dk2>
        <a:srgbClr val="1E1E1E"/>
      </a:dk2>
      <a:lt2>
        <a:srgbClr val="E7E6E6"/>
      </a:lt2>
      <a:accent1>
        <a:srgbClr val="2437AC"/>
      </a:accent1>
      <a:accent2>
        <a:srgbClr val="00B8FF"/>
      </a:accent2>
      <a:accent3>
        <a:srgbClr val="171616"/>
      </a:accent3>
      <a:accent4>
        <a:srgbClr val="FF7C16"/>
      </a:accent4>
      <a:accent5>
        <a:srgbClr val="CA1496"/>
      </a:accent5>
      <a:accent6>
        <a:srgbClr val="A6E51A"/>
      </a:accent6>
      <a:hlink>
        <a:srgbClr val="10B61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Dev_Presentation_Template.potx" id="{A118D2A3-5E91-4384-AA2E-6AA306E873AA}" vid="{FE40BE7D-FC8F-4EA7-98B5-18BB4BCBADC3}"/>
    </a:ext>
  </a:extLst>
</a:theme>
</file>

<file path=ppt/theme/theme2.xml><?xml version="1.0" encoding="utf-8"?>
<a:theme xmlns:a="http://schemas.openxmlformats.org/drawingml/2006/main" name="Dark Cover &amp; Dividers">
  <a:themeElements>
    <a:clrScheme name="LinkDev Pallate">
      <a:dk1>
        <a:srgbClr val="060606"/>
      </a:dk1>
      <a:lt1>
        <a:srgbClr val="FFFFFF"/>
      </a:lt1>
      <a:dk2>
        <a:srgbClr val="1E1E1E"/>
      </a:dk2>
      <a:lt2>
        <a:srgbClr val="E7E6E6"/>
      </a:lt2>
      <a:accent1>
        <a:srgbClr val="2437AC"/>
      </a:accent1>
      <a:accent2>
        <a:srgbClr val="00B8FF"/>
      </a:accent2>
      <a:accent3>
        <a:srgbClr val="171616"/>
      </a:accent3>
      <a:accent4>
        <a:srgbClr val="FF7C16"/>
      </a:accent4>
      <a:accent5>
        <a:srgbClr val="CA1496"/>
      </a:accent5>
      <a:accent6>
        <a:srgbClr val="A6E51A"/>
      </a:accent6>
      <a:hlink>
        <a:srgbClr val="10B61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inkDev_Presentation_Template.potx" id="{A118D2A3-5E91-4384-AA2E-6AA306E873AA}" vid="{1E743213-8B10-4E08-A621-A8E9ADB65E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LinkDev_Presentation_Template01</Template>
  <TotalTime>24912</TotalTime>
  <Words>583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Wingdings</vt:lpstr>
      <vt:lpstr>Max-SemiBold</vt:lpstr>
      <vt:lpstr>Calibri</vt:lpstr>
      <vt:lpstr>Arial</vt:lpstr>
      <vt:lpstr>Linkdev_Inners</vt:lpstr>
      <vt:lpstr>Dark Cover &amp; Dividers</vt:lpstr>
      <vt:lpstr>Front-end Workshop</vt:lpstr>
      <vt:lpstr>Developer Name:</vt:lpstr>
      <vt:lpstr>Dear Candidate, </vt:lpstr>
      <vt:lpstr>Step 1</vt:lpstr>
      <vt:lpstr>PowerPoint Presentation</vt:lpstr>
      <vt:lpstr>PowerPoint Presentation</vt:lpstr>
      <vt:lpstr>Step 3</vt:lpstr>
      <vt:lpstr>PowerPoint Presentation</vt:lpstr>
      <vt:lpstr>Front-end Department</vt:lpstr>
    </vt:vector>
  </TitlesOfParts>
  <Company>OTVentures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the productive digital!</dc:title>
  <dc:creator>Asser Ramadan</dc:creator>
  <cp:lastModifiedBy>Rehan Salah</cp:lastModifiedBy>
  <cp:revision>570</cp:revision>
  <cp:lastPrinted>2017-12-12T10:55:57Z</cp:lastPrinted>
  <dcterms:created xsi:type="dcterms:W3CDTF">2017-04-02T11:56:04Z</dcterms:created>
  <dcterms:modified xsi:type="dcterms:W3CDTF">2020-09-14T17:02:39Z</dcterms:modified>
</cp:coreProperties>
</file>