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59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9" r:id="rId43"/>
    <p:sldId id="296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4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243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4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760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845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70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35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121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02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59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329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066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F2A7-E0F9-4C8B-9DDF-4578ABB32F96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CD92-21C1-4CC0-99F6-AFE42ED2FF4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231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6" y="336178"/>
            <a:ext cx="8170904" cy="52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7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72" y="1542047"/>
            <a:ext cx="7107655" cy="37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3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41828"/>
            <a:ext cx="7216446" cy="51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6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37281"/>
            <a:ext cx="7180182" cy="51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28187"/>
            <a:ext cx="7180182" cy="52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4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45" y="814547"/>
            <a:ext cx="7252709" cy="52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6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0" y="814547"/>
            <a:ext cx="7143919" cy="52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6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23640"/>
            <a:ext cx="7180182" cy="52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7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0" y="860015"/>
            <a:ext cx="7143919" cy="51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46375"/>
            <a:ext cx="7180182" cy="51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8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55468"/>
            <a:ext cx="7180182" cy="51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9093"/>
            <a:ext cx="7216446" cy="52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4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0" y="828187"/>
            <a:ext cx="7143919" cy="52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0000"/>
            <a:ext cx="7216446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05453"/>
            <a:ext cx="7180182" cy="52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5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05453"/>
            <a:ext cx="7216446" cy="52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0" y="814547"/>
            <a:ext cx="7143919" cy="52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0" y="791812"/>
            <a:ext cx="7143919" cy="52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66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796359"/>
            <a:ext cx="7216446" cy="52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45" y="805453"/>
            <a:ext cx="7252709" cy="52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66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00906"/>
            <a:ext cx="7180182" cy="52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1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0000"/>
            <a:ext cx="7216446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0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10000"/>
            <a:ext cx="7180182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14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23640"/>
            <a:ext cx="7180182" cy="52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85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10000"/>
            <a:ext cx="7180182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31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23640"/>
            <a:ext cx="7180182" cy="5210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026B1-65FC-4848-8778-19FE18F19401}"/>
              </a:ext>
            </a:extLst>
          </p:cNvPr>
          <p:cNvSpPr txBox="1"/>
          <p:nvPr/>
        </p:nvSpPr>
        <p:spPr>
          <a:xfrm>
            <a:off x="2081831" y="6239435"/>
            <a:ext cx="4160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 </a:t>
            </a:r>
            <a:r>
              <a:rPr lang="en-US" sz="2000" dirty="0" err="1">
                <a:solidFill>
                  <a:srgbClr val="FF0000"/>
                </a:solidFill>
              </a:rPr>
              <a:t>epicalc</a:t>
            </a:r>
            <a:r>
              <a:rPr lang="en-US" sz="2000" dirty="0">
                <a:solidFill>
                  <a:srgbClr val="FF0000"/>
                </a:solidFill>
              </a:rPr>
              <a:t> is now changed to </a:t>
            </a:r>
            <a:r>
              <a:rPr lang="en-US" sz="2000" dirty="0" err="1">
                <a:solidFill>
                  <a:srgbClr val="FF0000"/>
                </a:solidFill>
              </a:rPr>
              <a:t>epiDisplay</a:t>
            </a:r>
            <a:endParaRPr lang="th-TH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2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9093"/>
            <a:ext cx="7216446" cy="52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03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0" y="837281"/>
            <a:ext cx="7143919" cy="51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02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791812"/>
            <a:ext cx="7180182" cy="527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1831" y="6239435"/>
            <a:ext cx="4160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 </a:t>
            </a:r>
            <a:r>
              <a:rPr lang="en-US" sz="2000" dirty="0" err="1">
                <a:solidFill>
                  <a:srgbClr val="FF0000"/>
                </a:solidFill>
              </a:rPr>
              <a:t>epicalc</a:t>
            </a:r>
            <a:r>
              <a:rPr lang="en-US" sz="2000" dirty="0">
                <a:solidFill>
                  <a:srgbClr val="FF0000"/>
                </a:solidFill>
              </a:rPr>
              <a:t> is now changed to </a:t>
            </a:r>
            <a:r>
              <a:rPr lang="en-US" sz="2000" dirty="0" err="1">
                <a:solidFill>
                  <a:srgbClr val="FF0000"/>
                </a:solidFill>
              </a:rPr>
              <a:t>epiDisplay</a:t>
            </a:r>
            <a:endParaRPr lang="th-TH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24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00906"/>
            <a:ext cx="7216446" cy="52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02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796359"/>
            <a:ext cx="7216446" cy="52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5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05453"/>
            <a:ext cx="7180182" cy="52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773625"/>
            <a:ext cx="7216446" cy="53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8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32734"/>
            <a:ext cx="7180182" cy="51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28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14547"/>
            <a:ext cx="7180182" cy="52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8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00906"/>
            <a:ext cx="7216446" cy="52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16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4547"/>
            <a:ext cx="7216446" cy="52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00906"/>
            <a:ext cx="7216446" cy="52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46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23640"/>
            <a:ext cx="7180182" cy="52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14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791812"/>
            <a:ext cx="7216446" cy="52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7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00906"/>
            <a:ext cx="7180182" cy="52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84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0000"/>
            <a:ext cx="7216446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37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19093"/>
            <a:ext cx="7180182" cy="52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728156"/>
            <a:ext cx="7216446" cy="54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0" y="837281"/>
            <a:ext cx="7143919" cy="51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0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714515"/>
            <a:ext cx="7180182" cy="54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53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728156"/>
            <a:ext cx="7216446" cy="54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2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0000"/>
            <a:ext cx="7216446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13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9093"/>
            <a:ext cx="7216446" cy="52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14547"/>
            <a:ext cx="7180182" cy="52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03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05453"/>
            <a:ext cx="7216446" cy="52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8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41828"/>
            <a:ext cx="7216446" cy="51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739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05453"/>
            <a:ext cx="7216446" cy="52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56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4547"/>
            <a:ext cx="7216446" cy="52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47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28187"/>
            <a:ext cx="7216446" cy="52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4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28187"/>
            <a:ext cx="7180182" cy="52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3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810000"/>
            <a:ext cx="7180182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2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723609"/>
            <a:ext cx="7216446" cy="54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05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10000"/>
            <a:ext cx="7216446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1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9" y="796359"/>
            <a:ext cx="7180182" cy="52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4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7" y="823640"/>
            <a:ext cx="7216446" cy="52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3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67" y="1151015"/>
            <a:ext cx="6998865" cy="45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6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67" y="1446562"/>
            <a:ext cx="6998865" cy="39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0" y="819093"/>
            <a:ext cx="7143919" cy="52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6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14</Words>
  <Application>Microsoft Office PowerPoint</Application>
  <PresentationFormat>On-screen Show (4:3)</PresentationFormat>
  <Paragraphs>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CAMT;Sompob Saralamba</dc:creator>
  <cp:lastModifiedBy>Sompob Saralamba</cp:lastModifiedBy>
  <cp:revision>9</cp:revision>
  <dcterms:created xsi:type="dcterms:W3CDTF">2017-06-25T09:35:30Z</dcterms:created>
  <dcterms:modified xsi:type="dcterms:W3CDTF">2023-08-23T15:25:56Z</dcterms:modified>
</cp:coreProperties>
</file>